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charts/style1.xml" ContentType="application/vnd.ms-office.chart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notesMasterIdLst>
    <p:notesMasterId r:id="rId13"/>
  </p:notesMasterIdLst>
  <p:sldIdLst>
    <p:sldId id="256" r:id="rId2"/>
    <p:sldId id="285" r:id="rId3"/>
    <p:sldId id="286" r:id="rId4"/>
    <p:sldId id="287" r:id="rId5"/>
    <p:sldId id="275" r:id="rId6"/>
    <p:sldId id="288" r:id="rId7"/>
    <p:sldId id="289" r:id="rId8"/>
    <p:sldId id="290" r:id="rId9"/>
    <p:sldId id="292" r:id="rId10"/>
    <p:sldId id="293" r:id="rId11"/>
    <p:sldId id="29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C64B3"/>
    <a:srgbClr val="96ACD9"/>
    <a:srgbClr val="C8E3FB"/>
    <a:srgbClr val="0F6FC6"/>
    <a:srgbClr val="0088EE"/>
    <a:srgbClr val="6F67DB"/>
    <a:srgbClr val="B17ED8"/>
    <a:srgbClr val="BC8EDE"/>
    <a:srgbClr val="9954CC"/>
    <a:srgbClr val="6F4DC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0" autoAdjust="0"/>
    <p:restoredTop sz="85855" autoAdjust="0"/>
  </p:normalViewPr>
  <p:slideViewPr>
    <p:cSldViewPr>
      <p:cViewPr varScale="1">
        <p:scale>
          <a:sx n="79" d="100"/>
          <a:sy n="79" d="100"/>
        </p:scale>
        <p:origin x="-12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50"/>
      <c:rotY val="183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3"/>
          <c:dPt>
            <c:idx val="0"/>
            <c:explosion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explosion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explosion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5.8448196615343138E-2"/>
                  <c:y val="0.14919080045408764"/>
                </c:manualLayout>
              </c:layout>
              <c:dLblPos val="bestFit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0483821382888367E-2"/>
                  <c:y val="-0.18534343939388562"/>
                </c:manualLayout>
              </c:layout>
              <c:dLblPos val="bestFit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1784628184963319E-2"/>
                  <c:y val="-0.1965726344558599"/>
                </c:manualLayout>
              </c:layout>
              <c:dLblPos val="bestFit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Percent val="1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3"/>
                <c:pt idx="0">
                  <c:v>ГГС категории "руководители"</c:v>
                </c:pt>
                <c:pt idx="1">
                  <c:v>ГГС категории "специалисты"</c:v>
                </c:pt>
                <c:pt idx="2">
                  <c:v>работники ОИВ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0.85000000000000009</c:v>
                </c:pt>
                <c:pt idx="1">
                  <c:v>0.11000000000000001</c:v>
                </c:pt>
                <c:pt idx="2">
                  <c:v>4.0000000000000008E-2</c:v>
                </c:pt>
              </c:numCache>
            </c:numRef>
          </c:val>
        </c:ser>
        <c:dLbls>
          <c:showPercent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delete val="1"/>
      </c:legendEntry>
      <c:layout>
        <c:manualLayout>
          <c:xMode val="edge"/>
          <c:yMode val="edge"/>
          <c:x val="0.70157430001399079"/>
          <c:y val="0.14459498653039296"/>
          <c:w val="0.28958574972175044"/>
          <c:h val="0.64019245346135101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693B59-2FFF-43DF-B48F-78C72CF2136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0A8C11-B8A4-4F0A-8A1A-8FE3C03CEC2A}">
      <dgm:prSet phldrT="[Текст]" custT="1"/>
      <dgm:spPr>
        <a:solidFill>
          <a:schemeClr val="accent1">
            <a:hueOff val="0"/>
            <a:satOff val="0"/>
            <a:lumOff val="0"/>
            <a:alpha val="70000"/>
          </a:schemeClr>
        </a:solidFill>
      </dgm:spPr>
      <dgm:t>
        <a:bodyPr/>
        <a:lstStyle/>
        <a:p>
          <a:r>
            <a:rPr lang="ru-RU" sz="1800" b="1" dirty="0" smtClean="0"/>
            <a:t>Оказание помощи в профессиональной адаптации к условиям осуществления служебной (трудовой) деятельности</a:t>
          </a:r>
          <a:endParaRPr lang="ru-RU" sz="1800" b="1" dirty="0"/>
        </a:p>
      </dgm:t>
    </dgm:pt>
    <dgm:pt modelId="{C0E93F37-DF7A-4CB7-903B-91FA13D13962}" type="parTrans" cxnId="{8F3050B0-97DF-47C7-A933-CF613479A000}">
      <dgm:prSet/>
      <dgm:spPr/>
      <dgm:t>
        <a:bodyPr/>
        <a:lstStyle/>
        <a:p>
          <a:endParaRPr lang="ru-RU"/>
        </a:p>
      </dgm:t>
    </dgm:pt>
    <dgm:pt modelId="{98515C4F-EF3F-4E93-BC26-0A9028A658AE}" type="sibTrans" cxnId="{8F3050B0-97DF-47C7-A933-CF613479A000}">
      <dgm:prSet/>
      <dgm:spPr/>
      <dgm:t>
        <a:bodyPr/>
        <a:lstStyle/>
        <a:p>
          <a:endParaRPr lang="ru-RU"/>
        </a:p>
      </dgm:t>
    </dgm:pt>
    <dgm:pt modelId="{E1EAEDA3-D144-45A4-BFA5-C623F9F97519}">
      <dgm:prSet phldrT="[Текст]" custT="1"/>
      <dgm:spPr>
        <a:solidFill>
          <a:schemeClr val="accent1">
            <a:hueOff val="0"/>
            <a:satOff val="0"/>
            <a:lumOff val="0"/>
            <a:alpha val="70000"/>
          </a:schemeClr>
        </a:solidFill>
      </dgm:spPr>
      <dgm:t>
        <a:bodyPr/>
        <a:lstStyle/>
        <a:p>
          <a:r>
            <a:rPr lang="ru-RU" sz="1800" b="1" dirty="0" smtClean="0"/>
            <a:t>Освоение ценностей и норм организационной культуры и профессиональной этики</a:t>
          </a:r>
          <a:endParaRPr lang="ru-RU" sz="1800" b="1" dirty="0"/>
        </a:p>
      </dgm:t>
    </dgm:pt>
    <dgm:pt modelId="{3A65915C-64F5-4394-842D-3EB7A4ABC6E9}" type="parTrans" cxnId="{B4082BC4-2A2C-452B-916B-87FAD0716C82}">
      <dgm:prSet/>
      <dgm:spPr/>
      <dgm:t>
        <a:bodyPr/>
        <a:lstStyle/>
        <a:p>
          <a:endParaRPr lang="ru-RU"/>
        </a:p>
      </dgm:t>
    </dgm:pt>
    <dgm:pt modelId="{513653AA-497D-40F8-A037-1613B80BCA1D}" type="sibTrans" cxnId="{B4082BC4-2A2C-452B-916B-87FAD0716C82}">
      <dgm:prSet/>
      <dgm:spPr/>
      <dgm:t>
        <a:bodyPr/>
        <a:lstStyle/>
        <a:p>
          <a:endParaRPr lang="ru-RU"/>
        </a:p>
      </dgm:t>
    </dgm:pt>
    <dgm:pt modelId="{477DDC6B-99F8-4D1D-81CB-E050155B765C}">
      <dgm:prSet phldrT="[Текст]" custT="1"/>
      <dgm:spPr>
        <a:solidFill>
          <a:schemeClr val="accent1">
            <a:hueOff val="0"/>
            <a:satOff val="0"/>
            <a:lumOff val="0"/>
            <a:alpha val="70000"/>
          </a:schemeClr>
        </a:solidFill>
      </dgm:spPr>
      <dgm:t>
        <a:bodyPr/>
        <a:lstStyle/>
        <a:p>
          <a:r>
            <a:rPr lang="ru-RU" sz="1800" b="1" dirty="0" smtClean="0"/>
            <a:t>Снижение риска увольнения ГГС (работников) в период прохождения испытания или в первый год работы в органах исполнительной власти края </a:t>
          </a:r>
          <a:endParaRPr lang="ru-RU" sz="1800" b="1" dirty="0"/>
        </a:p>
      </dgm:t>
    </dgm:pt>
    <dgm:pt modelId="{D900E228-5B44-445E-92AF-E20270433F41}" type="parTrans" cxnId="{A7FBA1DD-0277-4BC9-BF6D-886308765388}">
      <dgm:prSet/>
      <dgm:spPr/>
      <dgm:t>
        <a:bodyPr/>
        <a:lstStyle/>
        <a:p>
          <a:endParaRPr lang="ru-RU"/>
        </a:p>
      </dgm:t>
    </dgm:pt>
    <dgm:pt modelId="{AF2CCE8E-E713-4C92-BB1A-216692676AB8}" type="sibTrans" cxnId="{A7FBA1DD-0277-4BC9-BF6D-886308765388}">
      <dgm:prSet/>
      <dgm:spPr/>
      <dgm:t>
        <a:bodyPr/>
        <a:lstStyle/>
        <a:p>
          <a:endParaRPr lang="ru-RU"/>
        </a:p>
      </dgm:t>
    </dgm:pt>
    <dgm:pt modelId="{7B181E58-E6AB-4ABF-92B7-FE6EC8F48E3F}">
      <dgm:prSet custT="1"/>
      <dgm:spPr>
        <a:solidFill>
          <a:schemeClr val="accent1">
            <a:hueOff val="0"/>
            <a:satOff val="0"/>
            <a:lumOff val="0"/>
            <a:alpha val="70000"/>
          </a:schemeClr>
        </a:solidFill>
      </dgm:spPr>
      <dgm:t>
        <a:bodyPr/>
        <a:lstStyle/>
        <a:p>
          <a:r>
            <a:rPr lang="ru-RU" sz="1800" b="1" dirty="0" smtClean="0"/>
            <a:t>Сокращение временных затрат на адаптацию ГГС (работников)</a:t>
          </a:r>
          <a:endParaRPr lang="ru-RU" sz="1800" b="1" dirty="0"/>
        </a:p>
      </dgm:t>
    </dgm:pt>
    <dgm:pt modelId="{1C7B7733-56C6-45A7-B732-233FAA432B31}" type="parTrans" cxnId="{73D66FFD-3621-47C9-86F3-D60A0A865A5B}">
      <dgm:prSet/>
      <dgm:spPr/>
      <dgm:t>
        <a:bodyPr/>
        <a:lstStyle/>
        <a:p>
          <a:endParaRPr lang="ru-RU"/>
        </a:p>
      </dgm:t>
    </dgm:pt>
    <dgm:pt modelId="{21D2CD2B-39F7-4A17-A17B-F968E5F2DD99}" type="sibTrans" cxnId="{73D66FFD-3621-47C9-86F3-D60A0A865A5B}">
      <dgm:prSet/>
      <dgm:spPr/>
      <dgm:t>
        <a:bodyPr/>
        <a:lstStyle/>
        <a:p>
          <a:endParaRPr lang="ru-RU"/>
        </a:p>
      </dgm:t>
    </dgm:pt>
    <dgm:pt modelId="{45AE8570-50A8-43F5-8ED6-0F40375DCE63}">
      <dgm:prSet custT="1"/>
      <dgm:spPr>
        <a:solidFill>
          <a:schemeClr val="accent1">
            <a:hueOff val="0"/>
            <a:satOff val="0"/>
            <a:lumOff val="0"/>
            <a:alpha val="70000"/>
          </a:schemeClr>
        </a:solidFill>
      </dgm:spPr>
      <dgm:t>
        <a:bodyPr/>
        <a:lstStyle/>
        <a:p>
          <a:r>
            <a:rPr lang="ru-RU" sz="1800" b="1" dirty="0" smtClean="0"/>
            <a:t>Повышение качества работы наставников</a:t>
          </a:r>
          <a:endParaRPr lang="ru-RU" sz="1800" b="1" dirty="0"/>
        </a:p>
      </dgm:t>
    </dgm:pt>
    <dgm:pt modelId="{AAE8ADD0-D59A-48BD-BABA-3D29525BE38C}" type="parTrans" cxnId="{3AD5ECE5-BA02-41BD-AFAA-1AE6AA2C4E9B}">
      <dgm:prSet/>
      <dgm:spPr/>
      <dgm:t>
        <a:bodyPr/>
        <a:lstStyle/>
        <a:p>
          <a:endParaRPr lang="ru-RU"/>
        </a:p>
      </dgm:t>
    </dgm:pt>
    <dgm:pt modelId="{BCCEB428-E128-4C41-B20C-7A2DC65D1C3C}" type="sibTrans" cxnId="{3AD5ECE5-BA02-41BD-AFAA-1AE6AA2C4E9B}">
      <dgm:prSet/>
      <dgm:spPr/>
      <dgm:t>
        <a:bodyPr/>
        <a:lstStyle/>
        <a:p>
          <a:endParaRPr lang="ru-RU"/>
        </a:p>
      </dgm:t>
    </dgm:pt>
    <dgm:pt modelId="{2CD3CF6E-5619-4DD0-9A03-B1AEB6D2A0EE}" type="pres">
      <dgm:prSet presAssocID="{CA693B59-2FFF-43DF-B48F-78C72CF2136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A085DBDA-B36B-4536-AD17-EB23112519C5}" type="pres">
      <dgm:prSet presAssocID="{CA693B59-2FFF-43DF-B48F-78C72CF21363}" presName="Name1" presStyleCnt="0"/>
      <dgm:spPr/>
    </dgm:pt>
    <dgm:pt modelId="{8B41D622-007B-4825-B2BF-927D63A97397}" type="pres">
      <dgm:prSet presAssocID="{CA693B59-2FFF-43DF-B48F-78C72CF21363}" presName="cycle" presStyleCnt="0"/>
      <dgm:spPr/>
    </dgm:pt>
    <dgm:pt modelId="{0E07D7B9-4B19-40F3-988D-EC6B43D66135}" type="pres">
      <dgm:prSet presAssocID="{CA693B59-2FFF-43DF-B48F-78C72CF21363}" presName="srcNode" presStyleLbl="node1" presStyleIdx="0" presStyleCnt="5"/>
      <dgm:spPr/>
    </dgm:pt>
    <dgm:pt modelId="{14E1F9B0-1D2B-45FD-BC32-ED68E1156077}" type="pres">
      <dgm:prSet presAssocID="{CA693B59-2FFF-43DF-B48F-78C72CF21363}" presName="conn" presStyleLbl="parChTrans1D2" presStyleIdx="0" presStyleCnt="1"/>
      <dgm:spPr/>
      <dgm:t>
        <a:bodyPr/>
        <a:lstStyle/>
        <a:p>
          <a:endParaRPr lang="ru-RU"/>
        </a:p>
      </dgm:t>
    </dgm:pt>
    <dgm:pt modelId="{9DBFF49A-53FC-4880-B860-6C9442E90F5A}" type="pres">
      <dgm:prSet presAssocID="{CA693B59-2FFF-43DF-B48F-78C72CF21363}" presName="extraNode" presStyleLbl="node1" presStyleIdx="0" presStyleCnt="5"/>
      <dgm:spPr/>
    </dgm:pt>
    <dgm:pt modelId="{2BEE4F95-E164-43ED-8D47-B48471385CB5}" type="pres">
      <dgm:prSet presAssocID="{CA693B59-2FFF-43DF-B48F-78C72CF21363}" presName="dstNode" presStyleLbl="node1" presStyleIdx="0" presStyleCnt="5"/>
      <dgm:spPr/>
    </dgm:pt>
    <dgm:pt modelId="{9ED3F638-B777-49C3-8EB4-648ED97B793D}" type="pres">
      <dgm:prSet presAssocID="{F80A8C11-B8A4-4F0A-8A1A-8FE3C03CEC2A}" presName="text_1" presStyleLbl="node1" presStyleIdx="0" presStyleCnt="5" custScaleY="1232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47458F-CC2A-4335-8D31-81A7F7EB761F}" type="pres">
      <dgm:prSet presAssocID="{F80A8C11-B8A4-4F0A-8A1A-8FE3C03CEC2A}" presName="accent_1" presStyleCnt="0"/>
      <dgm:spPr/>
    </dgm:pt>
    <dgm:pt modelId="{B9D9C26E-DB01-4C1E-9375-9400949C7657}" type="pres">
      <dgm:prSet presAssocID="{F80A8C11-B8A4-4F0A-8A1A-8FE3C03CEC2A}" presName="accentRepeatNode" presStyleLbl="solidFgAcc1" presStyleIdx="0" presStyleCnt="5"/>
      <dgm:spPr>
        <a:solidFill>
          <a:schemeClr val="accent2">
            <a:lumMod val="40000"/>
            <a:lumOff val="60000"/>
          </a:schemeClr>
        </a:solidFill>
      </dgm:spPr>
    </dgm:pt>
    <dgm:pt modelId="{57CE0C4B-74C9-4A17-A513-EFB17EF515F7}" type="pres">
      <dgm:prSet presAssocID="{E1EAEDA3-D144-45A4-BFA5-C623F9F97519}" presName="text_2" presStyleLbl="node1" presStyleIdx="1" presStyleCnt="5" custScaleY="1347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B21C0E-65B2-4D8F-804A-1648F9C8CE2B}" type="pres">
      <dgm:prSet presAssocID="{E1EAEDA3-D144-45A4-BFA5-C623F9F97519}" presName="accent_2" presStyleCnt="0"/>
      <dgm:spPr/>
    </dgm:pt>
    <dgm:pt modelId="{DCC55ABB-7F01-489B-B0F8-05165B9676D3}" type="pres">
      <dgm:prSet presAssocID="{E1EAEDA3-D144-45A4-BFA5-C623F9F97519}" presName="accentRepeatNode" presStyleLbl="solidFgAcc1" presStyleIdx="1" presStyleCnt="5"/>
      <dgm:spPr>
        <a:solidFill>
          <a:schemeClr val="accent2">
            <a:lumMod val="40000"/>
            <a:lumOff val="60000"/>
          </a:schemeClr>
        </a:solidFill>
      </dgm:spPr>
    </dgm:pt>
    <dgm:pt modelId="{847B7AE3-F175-4C08-9408-0D7D1E94ED09}" type="pres">
      <dgm:prSet presAssocID="{477DDC6B-99F8-4D1D-81CB-E050155B765C}" presName="text_3" presStyleLbl="node1" presStyleIdx="2" presStyleCnt="5" custScaleY="1420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458A9C-611B-43E0-8863-B632E3CE478C}" type="pres">
      <dgm:prSet presAssocID="{477DDC6B-99F8-4D1D-81CB-E050155B765C}" presName="accent_3" presStyleCnt="0"/>
      <dgm:spPr/>
    </dgm:pt>
    <dgm:pt modelId="{CAD70E08-A722-4641-8B02-A4270AF1123B}" type="pres">
      <dgm:prSet presAssocID="{477DDC6B-99F8-4D1D-81CB-E050155B765C}" presName="accentRepeatNode" presStyleLbl="solidFgAcc1" presStyleIdx="2" presStyleCnt="5"/>
      <dgm:spPr>
        <a:solidFill>
          <a:schemeClr val="accent2">
            <a:lumMod val="40000"/>
            <a:lumOff val="60000"/>
          </a:schemeClr>
        </a:solidFill>
      </dgm:spPr>
    </dgm:pt>
    <dgm:pt modelId="{987300BE-D5BD-4EFB-B0DC-4DE24CA1626D}" type="pres">
      <dgm:prSet presAssocID="{7B181E58-E6AB-4ABF-92B7-FE6EC8F48E3F}" presName="text_4" presStyleLbl="node1" presStyleIdx="3" presStyleCnt="5" custScaleY="1304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6D2B03-A439-4A2E-8EF7-0DFC6D9EA907}" type="pres">
      <dgm:prSet presAssocID="{7B181E58-E6AB-4ABF-92B7-FE6EC8F48E3F}" presName="accent_4" presStyleCnt="0"/>
      <dgm:spPr/>
    </dgm:pt>
    <dgm:pt modelId="{850FA71D-DF82-4228-ACC0-0C4FB5A6F5E7}" type="pres">
      <dgm:prSet presAssocID="{7B181E58-E6AB-4ABF-92B7-FE6EC8F48E3F}" presName="accentRepeatNode" presStyleLbl="solidFgAcc1" presStyleIdx="3" presStyleCnt="5"/>
      <dgm:spPr>
        <a:solidFill>
          <a:schemeClr val="accent2">
            <a:lumMod val="40000"/>
            <a:lumOff val="60000"/>
          </a:schemeClr>
        </a:solidFill>
      </dgm:spPr>
    </dgm:pt>
    <dgm:pt modelId="{2E82E4B7-8418-4A06-97B0-6F299439F48B}" type="pres">
      <dgm:prSet presAssocID="{45AE8570-50A8-43F5-8ED6-0F40375DCE63}" presName="text_5" presStyleLbl="node1" presStyleIdx="4" presStyleCnt="5" custScaleY="1170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459F49-8595-45AC-8966-DCB077A238FD}" type="pres">
      <dgm:prSet presAssocID="{45AE8570-50A8-43F5-8ED6-0F40375DCE63}" presName="accent_5" presStyleCnt="0"/>
      <dgm:spPr/>
    </dgm:pt>
    <dgm:pt modelId="{5114374B-7BB7-48DE-9629-B8F34FC38274}" type="pres">
      <dgm:prSet presAssocID="{45AE8570-50A8-43F5-8ED6-0F40375DCE63}" presName="accentRepeatNode" presStyleLbl="solidFgAcc1" presStyleIdx="4" presStyleCnt="5"/>
      <dgm:spPr>
        <a:solidFill>
          <a:schemeClr val="accent2">
            <a:lumMod val="40000"/>
            <a:lumOff val="60000"/>
          </a:schemeClr>
        </a:solidFill>
      </dgm:spPr>
    </dgm:pt>
  </dgm:ptLst>
  <dgm:cxnLst>
    <dgm:cxn modelId="{B4082BC4-2A2C-452B-916B-87FAD0716C82}" srcId="{CA693B59-2FFF-43DF-B48F-78C72CF21363}" destId="{E1EAEDA3-D144-45A4-BFA5-C623F9F97519}" srcOrd="1" destOrd="0" parTransId="{3A65915C-64F5-4394-842D-3EB7A4ABC6E9}" sibTransId="{513653AA-497D-40F8-A037-1613B80BCA1D}"/>
    <dgm:cxn modelId="{A7FBA1DD-0277-4BC9-BF6D-886308765388}" srcId="{CA693B59-2FFF-43DF-B48F-78C72CF21363}" destId="{477DDC6B-99F8-4D1D-81CB-E050155B765C}" srcOrd="2" destOrd="0" parTransId="{D900E228-5B44-445E-92AF-E20270433F41}" sibTransId="{AF2CCE8E-E713-4C92-BB1A-216692676AB8}"/>
    <dgm:cxn modelId="{73D66FFD-3621-47C9-86F3-D60A0A865A5B}" srcId="{CA693B59-2FFF-43DF-B48F-78C72CF21363}" destId="{7B181E58-E6AB-4ABF-92B7-FE6EC8F48E3F}" srcOrd="3" destOrd="0" parTransId="{1C7B7733-56C6-45A7-B732-233FAA432B31}" sibTransId="{21D2CD2B-39F7-4A17-A17B-F968E5F2DD99}"/>
    <dgm:cxn modelId="{E937DD32-EC9D-4AE8-BA51-7F8A9E88D731}" type="presOf" srcId="{7B181E58-E6AB-4ABF-92B7-FE6EC8F48E3F}" destId="{987300BE-D5BD-4EFB-B0DC-4DE24CA1626D}" srcOrd="0" destOrd="0" presId="urn:microsoft.com/office/officeart/2008/layout/VerticalCurvedList"/>
    <dgm:cxn modelId="{ADEE25D5-98AE-411B-B92C-AA7AC822F54A}" type="presOf" srcId="{45AE8570-50A8-43F5-8ED6-0F40375DCE63}" destId="{2E82E4B7-8418-4A06-97B0-6F299439F48B}" srcOrd="0" destOrd="0" presId="urn:microsoft.com/office/officeart/2008/layout/VerticalCurvedList"/>
    <dgm:cxn modelId="{7A910EBD-62F1-4280-BE7D-4FDF17ED3EAD}" type="presOf" srcId="{98515C4F-EF3F-4E93-BC26-0A9028A658AE}" destId="{14E1F9B0-1D2B-45FD-BC32-ED68E1156077}" srcOrd="0" destOrd="0" presId="urn:microsoft.com/office/officeart/2008/layout/VerticalCurvedList"/>
    <dgm:cxn modelId="{3AD5ECE5-BA02-41BD-AFAA-1AE6AA2C4E9B}" srcId="{CA693B59-2FFF-43DF-B48F-78C72CF21363}" destId="{45AE8570-50A8-43F5-8ED6-0F40375DCE63}" srcOrd="4" destOrd="0" parTransId="{AAE8ADD0-D59A-48BD-BABA-3D29525BE38C}" sibTransId="{BCCEB428-E128-4C41-B20C-7A2DC65D1C3C}"/>
    <dgm:cxn modelId="{8A57D4E6-EB5A-44F8-9E05-A97D8F7853CC}" type="presOf" srcId="{E1EAEDA3-D144-45A4-BFA5-C623F9F97519}" destId="{57CE0C4B-74C9-4A17-A513-EFB17EF515F7}" srcOrd="0" destOrd="0" presId="urn:microsoft.com/office/officeart/2008/layout/VerticalCurvedList"/>
    <dgm:cxn modelId="{F105085D-02E3-45EE-9CCB-BAAC375E368F}" type="presOf" srcId="{F80A8C11-B8A4-4F0A-8A1A-8FE3C03CEC2A}" destId="{9ED3F638-B777-49C3-8EB4-648ED97B793D}" srcOrd="0" destOrd="0" presId="urn:microsoft.com/office/officeart/2008/layout/VerticalCurvedList"/>
    <dgm:cxn modelId="{0B4ECCB1-E7FB-4459-BBDB-8DC888BAF657}" type="presOf" srcId="{477DDC6B-99F8-4D1D-81CB-E050155B765C}" destId="{847B7AE3-F175-4C08-9408-0D7D1E94ED09}" srcOrd="0" destOrd="0" presId="urn:microsoft.com/office/officeart/2008/layout/VerticalCurvedList"/>
    <dgm:cxn modelId="{8F3050B0-97DF-47C7-A933-CF613479A000}" srcId="{CA693B59-2FFF-43DF-B48F-78C72CF21363}" destId="{F80A8C11-B8A4-4F0A-8A1A-8FE3C03CEC2A}" srcOrd="0" destOrd="0" parTransId="{C0E93F37-DF7A-4CB7-903B-91FA13D13962}" sibTransId="{98515C4F-EF3F-4E93-BC26-0A9028A658AE}"/>
    <dgm:cxn modelId="{BDCFA481-BD57-4633-95C8-95D917DFDF51}" type="presOf" srcId="{CA693B59-2FFF-43DF-B48F-78C72CF21363}" destId="{2CD3CF6E-5619-4DD0-9A03-B1AEB6D2A0EE}" srcOrd="0" destOrd="0" presId="urn:microsoft.com/office/officeart/2008/layout/VerticalCurvedList"/>
    <dgm:cxn modelId="{B38BAFC4-DBAF-4D6A-9412-462CFFFAC9E6}" type="presParOf" srcId="{2CD3CF6E-5619-4DD0-9A03-B1AEB6D2A0EE}" destId="{A085DBDA-B36B-4536-AD17-EB23112519C5}" srcOrd="0" destOrd="0" presId="urn:microsoft.com/office/officeart/2008/layout/VerticalCurvedList"/>
    <dgm:cxn modelId="{CDCE4F19-6F7D-4D09-82B5-86D5915986AE}" type="presParOf" srcId="{A085DBDA-B36B-4536-AD17-EB23112519C5}" destId="{8B41D622-007B-4825-B2BF-927D63A97397}" srcOrd="0" destOrd="0" presId="urn:microsoft.com/office/officeart/2008/layout/VerticalCurvedList"/>
    <dgm:cxn modelId="{46ABB4D2-2AF8-4E8F-BC7B-E2BD3A5B033B}" type="presParOf" srcId="{8B41D622-007B-4825-B2BF-927D63A97397}" destId="{0E07D7B9-4B19-40F3-988D-EC6B43D66135}" srcOrd="0" destOrd="0" presId="urn:microsoft.com/office/officeart/2008/layout/VerticalCurvedList"/>
    <dgm:cxn modelId="{9FB215BA-90AD-4C6C-89BE-A180ACA94B6A}" type="presParOf" srcId="{8B41D622-007B-4825-B2BF-927D63A97397}" destId="{14E1F9B0-1D2B-45FD-BC32-ED68E1156077}" srcOrd="1" destOrd="0" presId="urn:microsoft.com/office/officeart/2008/layout/VerticalCurvedList"/>
    <dgm:cxn modelId="{799C696A-A8AC-4997-9F07-43343494DEE9}" type="presParOf" srcId="{8B41D622-007B-4825-B2BF-927D63A97397}" destId="{9DBFF49A-53FC-4880-B860-6C9442E90F5A}" srcOrd="2" destOrd="0" presId="urn:microsoft.com/office/officeart/2008/layout/VerticalCurvedList"/>
    <dgm:cxn modelId="{339B81E4-926E-4701-8907-2FA6E413E34E}" type="presParOf" srcId="{8B41D622-007B-4825-B2BF-927D63A97397}" destId="{2BEE4F95-E164-43ED-8D47-B48471385CB5}" srcOrd="3" destOrd="0" presId="urn:microsoft.com/office/officeart/2008/layout/VerticalCurvedList"/>
    <dgm:cxn modelId="{F4F28686-4929-45C7-A4F7-BDB4E43F470E}" type="presParOf" srcId="{A085DBDA-B36B-4536-AD17-EB23112519C5}" destId="{9ED3F638-B777-49C3-8EB4-648ED97B793D}" srcOrd="1" destOrd="0" presId="urn:microsoft.com/office/officeart/2008/layout/VerticalCurvedList"/>
    <dgm:cxn modelId="{E6CD18E9-9142-4923-963B-902738DA860C}" type="presParOf" srcId="{A085DBDA-B36B-4536-AD17-EB23112519C5}" destId="{C147458F-CC2A-4335-8D31-81A7F7EB761F}" srcOrd="2" destOrd="0" presId="urn:microsoft.com/office/officeart/2008/layout/VerticalCurvedList"/>
    <dgm:cxn modelId="{4C0AD520-78EE-40B9-962A-B4100AB81212}" type="presParOf" srcId="{C147458F-CC2A-4335-8D31-81A7F7EB761F}" destId="{B9D9C26E-DB01-4C1E-9375-9400949C7657}" srcOrd="0" destOrd="0" presId="urn:microsoft.com/office/officeart/2008/layout/VerticalCurvedList"/>
    <dgm:cxn modelId="{06A62CA2-7003-4A76-A3A9-115A82AD96B8}" type="presParOf" srcId="{A085DBDA-B36B-4536-AD17-EB23112519C5}" destId="{57CE0C4B-74C9-4A17-A513-EFB17EF515F7}" srcOrd="3" destOrd="0" presId="urn:microsoft.com/office/officeart/2008/layout/VerticalCurvedList"/>
    <dgm:cxn modelId="{C14890D9-5645-4AFB-B3CC-A2FFC06CDB73}" type="presParOf" srcId="{A085DBDA-B36B-4536-AD17-EB23112519C5}" destId="{C2B21C0E-65B2-4D8F-804A-1648F9C8CE2B}" srcOrd="4" destOrd="0" presId="urn:microsoft.com/office/officeart/2008/layout/VerticalCurvedList"/>
    <dgm:cxn modelId="{D7DCD0CC-4332-4A46-8C10-F9297CD8021A}" type="presParOf" srcId="{C2B21C0E-65B2-4D8F-804A-1648F9C8CE2B}" destId="{DCC55ABB-7F01-489B-B0F8-05165B9676D3}" srcOrd="0" destOrd="0" presId="urn:microsoft.com/office/officeart/2008/layout/VerticalCurvedList"/>
    <dgm:cxn modelId="{55767B0B-7393-4C1F-8117-66471BFAFB4A}" type="presParOf" srcId="{A085DBDA-B36B-4536-AD17-EB23112519C5}" destId="{847B7AE3-F175-4C08-9408-0D7D1E94ED09}" srcOrd="5" destOrd="0" presId="urn:microsoft.com/office/officeart/2008/layout/VerticalCurvedList"/>
    <dgm:cxn modelId="{C5B68B56-C348-4973-B241-71F64EA8C68C}" type="presParOf" srcId="{A085DBDA-B36B-4536-AD17-EB23112519C5}" destId="{39458A9C-611B-43E0-8863-B632E3CE478C}" srcOrd="6" destOrd="0" presId="urn:microsoft.com/office/officeart/2008/layout/VerticalCurvedList"/>
    <dgm:cxn modelId="{41074765-6B11-411C-A0C1-34E1E7437B25}" type="presParOf" srcId="{39458A9C-611B-43E0-8863-B632E3CE478C}" destId="{CAD70E08-A722-4641-8B02-A4270AF1123B}" srcOrd="0" destOrd="0" presId="urn:microsoft.com/office/officeart/2008/layout/VerticalCurvedList"/>
    <dgm:cxn modelId="{4C08ACF3-E84B-4B6F-8BF7-62E2AF5393CE}" type="presParOf" srcId="{A085DBDA-B36B-4536-AD17-EB23112519C5}" destId="{987300BE-D5BD-4EFB-B0DC-4DE24CA1626D}" srcOrd="7" destOrd="0" presId="urn:microsoft.com/office/officeart/2008/layout/VerticalCurvedList"/>
    <dgm:cxn modelId="{58B31745-0671-4EC0-9FB6-327ABC1C2C5C}" type="presParOf" srcId="{A085DBDA-B36B-4536-AD17-EB23112519C5}" destId="{766D2B03-A439-4A2E-8EF7-0DFC6D9EA907}" srcOrd="8" destOrd="0" presId="urn:microsoft.com/office/officeart/2008/layout/VerticalCurvedList"/>
    <dgm:cxn modelId="{0777DF7E-3252-4CC0-B6A2-A98231F44057}" type="presParOf" srcId="{766D2B03-A439-4A2E-8EF7-0DFC6D9EA907}" destId="{850FA71D-DF82-4228-ACC0-0C4FB5A6F5E7}" srcOrd="0" destOrd="0" presId="urn:microsoft.com/office/officeart/2008/layout/VerticalCurvedList"/>
    <dgm:cxn modelId="{F50DA9F8-6E79-4517-A67B-1AB2B3D189F4}" type="presParOf" srcId="{A085DBDA-B36B-4536-AD17-EB23112519C5}" destId="{2E82E4B7-8418-4A06-97B0-6F299439F48B}" srcOrd="9" destOrd="0" presId="urn:microsoft.com/office/officeart/2008/layout/VerticalCurvedList"/>
    <dgm:cxn modelId="{BE303427-C97A-4674-9CEC-82B4164A2670}" type="presParOf" srcId="{A085DBDA-B36B-4536-AD17-EB23112519C5}" destId="{12459F49-8595-45AC-8966-DCB077A238FD}" srcOrd="10" destOrd="0" presId="urn:microsoft.com/office/officeart/2008/layout/VerticalCurvedList"/>
    <dgm:cxn modelId="{9BA6F83D-A10C-4647-A515-27C8DAF16875}" type="presParOf" srcId="{12459F49-8595-45AC-8966-DCB077A238FD}" destId="{5114374B-7BB7-48DE-9629-B8F34FC3827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693B59-2FFF-43DF-B48F-78C72CF21363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0A8C11-B8A4-4F0A-8A1A-8FE3C03CEC2A}">
      <dgm:prSet phldrT="[Текст]" custT="1"/>
      <dgm:spPr>
        <a:solidFill>
          <a:schemeClr val="accent1">
            <a:hueOff val="0"/>
            <a:satOff val="0"/>
            <a:lumOff val="0"/>
            <a:alpha val="70000"/>
          </a:schemeClr>
        </a:solidFill>
      </dgm:spPr>
      <dgm:t>
        <a:bodyPr/>
        <a:lstStyle/>
        <a:p>
          <a:r>
            <a:rPr lang="ru-RU" sz="2200" b="1" dirty="0" smtClean="0"/>
            <a:t>Правовой акт о назначении на должность (о приеме на работу)</a:t>
          </a:r>
          <a:endParaRPr lang="ru-RU" sz="2200" b="1" dirty="0"/>
        </a:p>
      </dgm:t>
    </dgm:pt>
    <dgm:pt modelId="{C0E93F37-DF7A-4CB7-903B-91FA13D13962}" type="parTrans" cxnId="{8F3050B0-97DF-47C7-A933-CF613479A000}">
      <dgm:prSet/>
      <dgm:spPr/>
      <dgm:t>
        <a:bodyPr/>
        <a:lstStyle/>
        <a:p>
          <a:endParaRPr lang="ru-RU"/>
        </a:p>
      </dgm:t>
    </dgm:pt>
    <dgm:pt modelId="{98515C4F-EF3F-4E93-BC26-0A9028A658AE}" type="sibTrans" cxnId="{8F3050B0-97DF-47C7-A933-CF613479A000}">
      <dgm:prSet/>
      <dgm:spPr/>
      <dgm:t>
        <a:bodyPr/>
        <a:lstStyle/>
        <a:p>
          <a:endParaRPr lang="ru-RU"/>
        </a:p>
      </dgm:t>
    </dgm:pt>
    <dgm:pt modelId="{E1EAEDA3-D144-45A4-BFA5-C623F9F97519}">
      <dgm:prSet phldrT="[Текст]" custT="1"/>
      <dgm:spPr>
        <a:solidFill>
          <a:schemeClr val="accent1">
            <a:hueOff val="0"/>
            <a:satOff val="0"/>
            <a:lumOff val="0"/>
            <a:alpha val="70000"/>
          </a:schemeClr>
        </a:solidFill>
      </dgm:spPr>
      <dgm:t>
        <a:bodyPr/>
        <a:lstStyle/>
        <a:p>
          <a:r>
            <a:rPr lang="ru-RU" sz="2200" b="1" dirty="0" smtClean="0"/>
            <a:t>Разработка индивидуального плана мероприятий по наставничеству</a:t>
          </a:r>
          <a:endParaRPr lang="ru-RU" sz="2200" b="1" dirty="0"/>
        </a:p>
      </dgm:t>
    </dgm:pt>
    <dgm:pt modelId="{3A65915C-64F5-4394-842D-3EB7A4ABC6E9}" type="parTrans" cxnId="{B4082BC4-2A2C-452B-916B-87FAD0716C82}">
      <dgm:prSet/>
      <dgm:spPr/>
      <dgm:t>
        <a:bodyPr/>
        <a:lstStyle/>
        <a:p>
          <a:endParaRPr lang="ru-RU"/>
        </a:p>
      </dgm:t>
    </dgm:pt>
    <dgm:pt modelId="{513653AA-497D-40F8-A037-1613B80BCA1D}" type="sibTrans" cxnId="{B4082BC4-2A2C-452B-916B-87FAD0716C82}">
      <dgm:prSet/>
      <dgm:spPr/>
      <dgm:t>
        <a:bodyPr/>
        <a:lstStyle/>
        <a:p>
          <a:endParaRPr lang="ru-RU"/>
        </a:p>
      </dgm:t>
    </dgm:pt>
    <dgm:pt modelId="{477DDC6B-99F8-4D1D-81CB-E050155B765C}">
      <dgm:prSet phldrT="[Текст]" custT="1"/>
      <dgm:spPr>
        <a:solidFill>
          <a:schemeClr val="accent1">
            <a:hueOff val="0"/>
            <a:satOff val="0"/>
            <a:lumOff val="0"/>
            <a:alpha val="70000"/>
          </a:schemeClr>
        </a:solidFill>
      </dgm:spPr>
      <dgm:t>
        <a:bodyPr/>
        <a:lstStyle/>
        <a:p>
          <a:r>
            <a:rPr lang="ru-RU" sz="2200" b="1" dirty="0" smtClean="0"/>
            <a:t>Подготовка отчета о результатах работы наставляемого лица</a:t>
          </a:r>
          <a:endParaRPr lang="ru-RU" sz="2200" b="1" dirty="0"/>
        </a:p>
      </dgm:t>
    </dgm:pt>
    <dgm:pt modelId="{D900E228-5B44-445E-92AF-E20270433F41}" type="parTrans" cxnId="{A7FBA1DD-0277-4BC9-BF6D-886308765388}">
      <dgm:prSet/>
      <dgm:spPr/>
      <dgm:t>
        <a:bodyPr/>
        <a:lstStyle/>
        <a:p>
          <a:endParaRPr lang="ru-RU"/>
        </a:p>
      </dgm:t>
    </dgm:pt>
    <dgm:pt modelId="{AF2CCE8E-E713-4C92-BB1A-216692676AB8}" type="sibTrans" cxnId="{A7FBA1DD-0277-4BC9-BF6D-886308765388}">
      <dgm:prSet/>
      <dgm:spPr/>
      <dgm:t>
        <a:bodyPr/>
        <a:lstStyle/>
        <a:p>
          <a:endParaRPr lang="ru-RU"/>
        </a:p>
      </dgm:t>
    </dgm:pt>
    <dgm:pt modelId="{C240E204-E386-4C3B-B450-320AE7FF1058}" type="pres">
      <dgm:prSet presAssocID="{CA693B59-2FFF-43DF-B48F-78C72CF2136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9BF103-4C10-4E1D-AB1D-CA643BD2E5E6}" type="pres">
      <dgm:prSet presAssocID="{CA693B59-2FFF-43DF-B48F-78C72CF21363}" presName="dummyMaxCanvas" presStyleCnt="0">
        <dgm:presLayoutVars/>
      </dgm:prSet>
      <dgm:spPr/>
    </dgm:pt>
    <dgm:pt modelId="{6CB76117-58B7-4614-B7EF-5326A6F099A9}" type="pres">
      <dgm:prSet presAssocID="{CA693B59-2FFF-43DF-B48F-78C72CF21363}" presName="ThreeNodes_1" presStyleLbl="node1" presStyleIdx="0" presStyleCnt="3" custLinFactNeighborX="-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5F3C69-5FE3-43E3-AF70-46BDC639AAAB}" type="pres">
      <dgm:prSet presAssocID="{CA693B59-2FFF-43DF-B48F-78C72CF21363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C914DA-581B-4CC2-A5E0-05CD934F598D}" type="pres">
      <dgm:prSet presAssocID="{CA693B59-2FFF-43DF-B48F-78C72CF21363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FCB418-5A8B-42FC-BBF5-906FAE46ABFA}" type="pres">
      <dgm:prSet presAssocID="{CA693B59-2FFF-43DF-B48F-78C72CF21363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20A683-CD94-435B-9D7D-7F15253F1825}" type="pres">
      <dgm:prSet presAssocID="{CA693B59-2FFF-43DF-B48F-78C72CF21363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17830C-B0A9-46B3-883A-79FC4D5DC8C6}" type="pres">
      <dgm:prSet presAssocID="{CA693B59-2FFF-43DF-B48F-78C72CF21363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929D70-7931-45CC-A73A-156EEB5212D9}" type="pres">
      <dgm:prSet presAssocID="{CA693B59-2FFF-43DF-B48F-78C72CF21363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39B5D3-2AF6-4799-AAD3-E6413E6DCD32}" type="pres">
      <dgm:prSet presAssocID="{CA693B59-2FFF-43DF-B48F-78C72CF21363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170679-F0BD-48EC-95D5-1A7C8FF87BB8}" type="presOf" srcId="{E1EAEDA3-D144-45A4-BFA5-C623F9F97519}" destId="{045F3C69-5FE3-43E3-AF70-46BDC639AAAB}" srcOrd="0" destOrd="0" presId="urn:microsoft.com/office/officeart/2005/8/layout/vProcess5"/>
    <dgm:cxn modelId="{6A05DB32-03B6-4937-87AE-0EB9181F8421}" type="presOf" srcId="{F80A8C11-B8A4-4F0A-8A1A-8FE3C03CEC2A}" destId="{6CB76117-58B7-4614-B7EF-5326A6F099A9}" srcOrd="0" destOrd="0" presId="urn:microsoft.com/office/officeart/2005/8/layout/vProcess5"/>
    <dgm:cxn modelId="{9670C0EA-7111-417B-AD7D-8318B69BCB8F}" type="presOf" srcId="{513653AA-497D-40F8-A037-1613B80BCA1D}" destId="{D420A683-CD94-435B-9D7D-7F15253F1825}" srcOrd="0" destOrd="0" presId="urn:microsoft.com/office/officeart/2005/8/layout/vProcess5"/>
    <dgm:cxn modelId="{3EDDF10B-7E70-4417-9A74-CA8E978BB167}" type="presOf" srcId="{F80A8C11-B8A4-4F0A-8A1A-8FE3C03CEC2A}" destId="{D717830C-B0A9-46B3-883A-79FC4D5DC8C6}" srcOrd="1" destOrd="0" presId="urn:microsoft.com/office/officeart/2005/8/layout/vProcess5"/>
    <dgm:cxn modelId="{32C2BC4B-7B4B-4724-B2B6-0BEC371BB359}" type="presOf" srcId="{E1EAEDA3-D144-45A4-BFA5-C623F9F97519}" destId="{D1929D70-7931-45CC-A73A-156EEB5212D9}" srcOrd="1" destOrd="0" presId="urn:microsoft.com/office/officeart/2005/8/layout/vProcess5"/>
    <dgm:cxn modelId="{B4082BC4-2A2C-452B-916B-87FAD0716C82}" srcId="{CA693B59-2FFF-43DF-B48F-78C72CF21363}" destId="{E1EAEDA3-D144-45A4-BFA5-C623F9F97519}" srcOrd="1" destOrd="0" parTransId="{3A65915C-64F5-4394-842D-3EB7A4ABC6E9}" sibTransId="{513653AA-497D-40F8-A037-1613B80BCA1D}"/>
    <dgm:cxn modelId="{89899C29-7BCE-415E-B89F-6B700E6BAAE1}" type="presOf" srcId="{477DDC6B-99F8-4D1D-81CB-E050155B765C}" destId="{DFC914DA-581B-4CC2-A5E0-05CD934F598D}" srcOrd="0" destOrd="0" presId="urn:microsoft.com/office/officeart/2005/8/layout/vProcess5"/>
    <dgm:cxn modelId="{3A9EF528-357B-4FF2-91C7-35AF4D8969A9}" type="presOf" srcId="{98515C4F-EF3F-4E93-BC26-0A9028A658AE}" destId="{F7FCB418-5A8B-42FC-BBF5-906FAE46ABFA}" srcOrd="0" destOrd="0" presId="urn:microsoft.com/office/officeart/2005/8/layout/vProcess5"/>
    <dgm:cxn modelId="{8F3050B0-97DF-47C7-A933-CF613479A000}" srcId="{CA693B59-2FFF-43DF-B48F-78C72CF21363}" destId="{F80A8C11-B8A4-4F0A-8A1A-8FE3C03CEC2A}" srcOrd="0" destOrd="0" parTransId="{C0E93F37-DF7A-4CB7-903B-91FA13D13962}" sibTransId="{98515C4F-EF3F-4E93-BC26-0A9028A658AE}"/>
    <dgm:cxn modelId="{A7FBA1DD-0277-4BC9-BF6D-886308765388}" srcId="{CA693B59-2FFF-43DF-B48F-78C72CF21363}" destId="{477DDC6B-99F8-4D1D-81CB-E050155B765C}" srcOrd="2" destOrd="0" parTransId="{D900E228-5B44-445E-92AF-E20270433F41}" sibTransId="{AF2CCE8E-E713-4C92-BB1A-216692676AB8}"/>
    <dgm:cxn modelId="{45F3839B-16B8-40B5-8A12-ABE0B92116AD}" type="presOf" srcId="{477DDC6B-99F8-4D1D-81CB-E050155B765C}" destId="{D439B5D3-2AF6-4799-AAD3-E6413E6DCD32}" srcOrd="1" destOrd="0" presId="urn:microsoft.com/office/officeart/2005/8/layout/vProcess5"/>
    <dgm:cxn modelId="{8BE3A801-CBBA-491F-91F9-27002DF364E8}" type="presOf" srcId="{CA693B59-2FFF-43DF-B48F-78C72CF21363}" destId="{C240E204-E386-4C3B-B450-320AE7FF1058}" srcOrd="0" destOrd="0" presId="urn:microsoft.com/office/officeart/2005/8/layout/vProcess5"/>
    <dgm:cxn modelId="{999D279D-5B46-4BF2-9BE4-1A113C52CF65}" type="presParOf" srcId="{C240E204-E386-4C3B-B450-320AE7FF1058}" destId="{719BF103-4C10-4E1D-AB1D-CA643BD2E5E6}" srcOrd="0" destOrd="0" presId="urn:microsoft.com/office/officeart/2005/8/layout/vProcess5"/>
    <dgm:cxn modelId="{5D906FAA-EFB8-4CD7-8A9F-F620BD21B643}" type="presParOf" srcId="{C240E204-E386-4C3B-B450-320AE7FF1058}" destId="{6CB76117-58B7-4614-B7EF-5326A6F099A9}" srcOrd="1" destOrd="0" presId="urn:microsoft.com/office/officeart/2005/8/layout/vProcess5"/>
    <dgm:cxn modelId="{A736F974-4494-446D-8490-A10267F23AB3}" type="presParOf" srcId="{C240E204-E386-4C3B-B450-320AE7FF1058}" destId="{045F3C69-5FE3-43E3-AF70-46BDC639AAAB}" srcOrd="2" destOrd="0" presId="urn:microsoft.com/office/officeart/2005/8/layout/vProcess5"/>
    <dgm:cxn modelId="{ACA5B462-9BA7-4601-A1EF-026801503274}" type="presParOf" srcId="{C240E204-E386-4C3B-B450-320AE7FF1058}" destId="{DFC914DA-581B-4CC2-A5E0-05CD934F598D}" srcOrd="3" destOrd="0" presId="urn:microsoft.com/office/officeart/2005/8/layout/vProcess5"/>
    <dgm:cxn modelId="{97C2942B-6167-4961-A5D1-F740BB53A155}" type="presParOf" srcId="{C240E204-E386-4C3B-B450-320AE7FF1058}" destId="{F7FCB418-5A8B-42FC-BBF5-906FAE46ABFA}" srcOrd="4" destOrd="0" presId="urn:microsoft.com/office/officeart/2005/8/layout/vProcess5"/>
    <dgm:cxn modelId="{3AB2A100-B336-4574-A12A-2714DB00C4AA}" type="presParOf" srcId="{C240E204-E386-4C3B-B450-320AE7FF1058}" destId="{D420A683-CD94-435B-9D7D-7F15253F1825}" srcOrd="5" destOrd="0" presId="urn:microsoft.com/office/officeart/2005/8/layout/vProcess5"/>
    <dgm:cxn modelId="{15F0CA3E-C24A-479E-B486-9F92F867DB05}" type="presParOf" srcId="{C240E204-E386-4C3B-B450-320AE7FF1058}" destId="{D717830C-B0A9-46B3-883A-79FC4D5DC8C6}" srcOrd="6" destOrd="0" presId="urn:microsoft.com/office/officeart/2005/8/layout/vProcess5"/>
    <dgm:cxn modelId="{B37C0C09-D498-442F-884E-561416CF5C8F}" type="presParOf" srcId="{C240E204-E386-4C3B-B450-320AE7FF1058}" destId="{D1929D70-7931-45CC-A73A-156EEB5212D9}" srcOrd="7" destOrd="0" presId="urn:microsoft.com/office/officeart/2005/8/layout/vProcess5"/>
    <dgm:cxn modelId="{48FBAEAF-35F6-483B-8CF3-D012F97D410C}" type="presParOf" srcId="{C240E204-E386-4C3B-B450-320AE7FF1058}" destId="{D439B5D3-2AF6-4799-AAD3-E6413E6DCD32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E96B8FB-2E34-4B5A-B99A-9BAC673ADA6A}" type="doc">
      <dgm:prSet loTypeId="urn:microsoft.com/office/officeart/2005/8/layout/hierarchy4" loCatId="list" qsTypeId="urn:microsoft.com/office/officeart/2005/8/quickstyle/3d1" qsCatId="3D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6B6F8859-2B99-4E82-8676-EEF2A91AECA6}">
      <dgm:prSet phldrT="[Текст]" custT="1"/>
      <dgm:spPr>
        <a:solidFill>
          <a:srgbClr val="0F6FC6">
            <a:alpha val="69804"/>
          </a:srgbClr>
        </a:solidFill>
      </dgm:spPr>
      <dgm:t>
        <a:bodyPr/>
        <a:lstStyle/>
        <a:p>
          <a:r>
            <a:rPr lang="ru-RU" sz="1800" b="1" dirty="0" smtClean="0"/>
            <a:t>Государственных гражданских служащих края, впервые поступающих на государственную гражданскую службу, замещающих должности</a:t>
          </a:r>
          <a:endParaRPr lang="ru-RU" sz="1800" b="1" dirty="0"/>
        </a:p>
      </dgm:t>
    </dgm:pt>
    <dgm:pt modelId="{9E79DC00-6EFA-4C49-8254-4C2AF87AD311}" type="parTrans" cxnId="{13805977-3C57-420B-880B-EA9754C3832B}">
      <dgm:prSet/>
      <dgm:spPr/>
      <dgm:t>
        <a:bodyPr/>
        <a:lstStyle/>
        <a:p>
          <a:endParaRPr lang="ru-RU" sz="1600"/>
        </a:p>
      </dgm:t>
    </dgm:pt>
    <dgm:pt modelId="{0CA6040D-7EF3-4170-B8E9-EAF359E3493C}" type="sibTrans" cxnId="{13805977-3C57-420B-880B-EA9754C3832B}">
      <dgm:prSet/>
      <dgm:spPr/>
      <dgm:t>
        <a:bodyPr/>
        <a:lstStyle/>
        <a:p>
          <a:endParaRPr lang="ru-RU" sz="1600"/>
        </a:p>
      </dgm:t>
    </dgm:pt>
    <dgm:pt modelId="{CC507376-C952-4A8A-9272-96955B061AAB}">
      <dgm:prSet phldrT="[Текст]" custT="1"/>
      <dgm:spPr>
        <a:solidFill>
          <a:srgbClr val="0F6FC6">
            <a:alpha val="70000"/>
          </a:srgbClr>
        </a:solidFill>
      </dgm:spPr>
      <dgm:t>
        <a:bodyPr/>
        <a:lstStyle/>
        <a:p>
          <a:r>
            <a:rPr lang="ru-RU" sz="1800" b="1" dirty="0" smtClean="0"/>
            <a:t>Лиц, замещающих должности, не являющиеся должностями государственной гражданской службы края, которым установлено </a:t>
          </a:r>
          <a:r>
            <a:rPr lang="ru-RU" sz="1800" b="1" dirty="0" smtClean="0"/>
            <a:t>испытание</a:t>
          </a:r>
          <a:endParaRPr lang="ru-RU" sz="1800" b="1" dirty="0"/>
        </a:p>
      </dgm:t>
    </dgm:pt>
    <dgm:pt modelId="{19C2A850-BC98-4467-8DCC-AE56A2C6C372}" type="parTrans" cxnId="{A107BFEA-3B66-412D-B7BF-E3E7C3D25A9D}">
      <dgm:prSet/>
      <dgm:spPr/>
      <dgm:t>
        <a:bodyPr/>
        <a:lstStyle/>
        <a:p>
          <a:endParaRPr lang="ru-RU" sz="1600"/>
        </a:p>
      </dgm:t>
    </dgm:pt>
    <dgm:pt modelId="{A7EE1FFC-BF00-4561-83EF-B111B5F081AB}" type="sibTrans" cxnId="{A107BFEA-3B66-412D-B7BF-E3E7C3D25A9D}">
      <dgm:prSet/>
      <dgm:spPr/>
      <dgm:t>
        <a:bodyPr/>
        <a:lstStyle/>
        <a:p>
          <a:endParaRPr lang="ru-RU" sz="1600"/>
        </a:p>
      </dgm:t>
    </dgm:pt>
    <dgm:pt modelId="{F7293B66-74AE-414A-B977-4904176E8D42}">
      <dgm:prSet custT="1"/>
      <dgm:spPr>
        <a:solidFill>
          <a:srgbClr val="C8E3FB">
            <a:alpha val="62000"/>
          </a:srgbClr>
        </a:solidFill>
        <a:effectLst>
          <a:outerShdw blurRad="38100" dist="30000" dir="5400000" rotWithShape="0">
            <a:srgbClr val="000000">
              <a:alpha val="0"/>
            </a:srgbClr>
          </a:outerShdw>
        </a:effectLst>
      </dgm:spPr>
      <dgm:t>
        <a:bodyPr/>
        <a:lstStyle/>
        <a:p>
          <a:r>
            <a:rPr lang="ru-RU" sz="1800" b="1" spc="-30" dirty="0" smtClean="0">
              <a:solidFill>
                <a:schemeClr val="accent1">
                  <a:lumMod val="75000"/>
                </a:schemeClr>
              </a:solidFill>
            </a:rPr>
            <a:t>категории «руководители» ведущей группы должностей</a:t>
          </a:r>
          <a:endParaRPr lang="ru-RU" sz="1800" b="1" spc="-30" dirty="0">
            <a:solidFill>
              <a:schemeClr val="accent1">
                <a:lumMod val="75000"/>
              </a:schemeClr>
            </a:solidFill>
          </a:endParaRPr>
        </a:p>
      </dgm:t>
    </dgm:pt>
    <dgm:pt modelId="{3521340A-1621-490D-9B93-D53C1D22B7ED}" type="parTrans" cxnId="{ADB4C1AA-8BFE-4C44-AA33-57D087FFA05D}">
      <dgm:prSet/>
      <dgm:spPr/>
      <dgm:t>
        <a:bodyPr/>
        <a:lstStyle/>
        <a:p>
          <a:endParaRPr lang="ru-RU" sz="1600"/>
        </a:p>
      </dgm:t>
    </dgm:pt>
    <dgm:pt modelId="{E030CBE1-78A8-474A-B5E0-BEB8DFB0E207}" type="sibTrans" cxnId="{ADB4C1AA-8BFE-4C44-AA33-57D087FFA05D}">
      <dgm:prSet/>
      <dgm:spPr/>
      <dgm:t>
        <a:bodyPr/>
        <a:lstStyle/>
        <a:p>
          <a:endParaRPr lang="ru-RU" sz="1600"/>
        </a:p>
      </dgm:t>
    </dgm:pt>
    <dgm:pt modelId="{CA473EB3-1994-4F3D-8728-130FEEE4905D}">
      <dgm:prSet custT="1"/>
      <dgm:spPr>
        <a:solidFill>
          <a:schemeClr val="accent1">
            <a:lumMod val="20000"/>
            <a:lumOff val="80000"/>
            <a:alpha val="62000"/>
          </a:schemeClr>
        </a:solidFill>
        <a:effectLst>
          <a:outerShdw blurRad="38100" dist="30000" dir="5400000" rotWithShape="0">
            <a:srgbClr val="000000">
              <a:alpha val="0"/>
            </a:srgbClr>
          </a:outerShdw>
        </a:effectLst>
      </dgm:spPr>
      <dgm:t>
        <a:bodyPr/>
        <a:lstStyle/>
        <a:p>
          <a:r>
            <a:rPr lang="ru-RU" sz="18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категории «специалисты»</a:t>
          </a:r>
          <a:endParaRPr lang="ru-RU" sz="1800" b="1" dirty="0">
            <a:solidFill>
              <a:schemeClr val="accent1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C2081C-8F21-4741-BB2F-41A6DBD064AF}" type="parTrans" cxnId="{E04FB189-0A67-4CF5-A968-8C7F2718654B}">
      <dgm:prSet/>
      <dgm:spPr/>
      <dgm:t>
        <a:bodyPr/>
        <a:lstStyle/>
        <a:p>
          <a:endParaRPr lang="ru-RU"/>
        </a:p>
      </dgm:t>
    </dgm:pt>
    <dgm:pt modelId="{EC5585F9-5C1B-4548-B989-C99AF56F2BC9}" type="sibTrans" cxnId="{E04FB189-0A67-4CF5-A968-8C7F2718654B}">
      <dgm:prSet/>
      <dgm:spPr/>
      <dgm:t>
        <a:bodyPr/>
        <a:lstStyle/>
        <a:p>
          <a:endParaRPr lang="ru-RU"/>
        </a:p>
      </dgm:t>
    </dgm:pt>
    <dgm:pt modelId="{2E53DE8E-5921-4A7C-B720-29D161EC8C51}" type="pres">
      <dgm:prSet presAssocID="{9E96B8FB-2E34-4B5A-B99A-9BAC673ADA6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A2B7148-6061-4841-93A0-F7FAE9F3A9DF}" type="pres">
      <dgm:prSet presAssocID="{6B6F8859-2B99-4E82-8676-EEF2A91AECA6}" presName="vertOne" presStyleCnt="0"/>
      <dgm:spPr/>
    </dgm:pt>
    <dgm:pt modelId="{0FA0B643-BCE0-419B-92B4-CA2087B63875}" type="pres">
      <dgm:prSet presAssocID="{6B6F8859-2B99-4E82-8676-EEF2A91AECA6}" presName="txOne" presStyleLbl="node0" presStyleIdx="0" presStyleCnt="2" custScaleX="75828" custScaleY="41963" custLinFactNeighborX="-4949" custLinFactNeighborY="538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059DA92-6822-4940-9DC8-6EC64149498F}" type="pres">
      <dgm:prSet presAssocID="{6B6F8859-2B99-4E82-8676-EEF2A91AECA6}" presName="parTransOne" presStyleCnt="0"/>
      <dgm:spPr/>
    </dgm:pt>
    <dgm:pt modelId="{65BBFD9F-EBEB-4BEE-85D4-5D1737A5D187}" type="pres">
      <dgm:prSet presAssocID="{6B6F8859-2B99-4E82-8676-EEF2A91AECA6}" presName="horzOne" presStyleCnt="0"/>
      <dgm:spPr/>
    </dgm:pt>
    <dgm:pt modelId="{510DA9A1-0016-4681-A4E5-E7C67A333D48}" type="pres">
      <dgm:prSet presAssocID="{F7293B66-74AE-414A-B977-4904176E8D42}" presName="vertTwo" presStyleCnt="0"/>
      <dgm:spPr/>
    </dgm:pt>
    <dgm:pt modelId="{1CEF7187-38BC-4ED6-B6DF-558F409C5AEA}" type="pres">
      <dgm:prSet presAssocID="{F7293B66-74AE-414A-B977-4904176E8D42}" presName="txTwo" presStyleLbl="node2" presStyleIdx="0" presStyleCnt="2" custScaleY="35035" custLinFactNeighborX="-5" custLinFactNeighborY="26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10EB396-B8C5-46BF-A97C-A735758260C0}" type="pres">
      <dgm:prSet presAssocID="{F7293B66-74AE-414A-B977-4904176E8D42}" presName="horzTwo" presStyleCnt="0"/>
      <dgm:spPr/>
    </dgm:pt>
    <dgm:pt modelId="{A0B98976-6286-42F5-B51C-644EF451527D}" type="pres">
      <dgm:prSet presAssocID="{E030CBE1-78A8-474A-B5E0-BEB8DFB0E207}" presName="sibSpaceTwo" presStyleCnt="0"/>
      <dgm:spPr/>
    </dgm:pt>
    <dgm:pt modelId="{9A8DF244-34DB-4CA9-87B0-313C26FFF7C8}" type="pres">
      <dgm:prSet presAssocID="{CA473EB3-1994-4F3D-8728-130FEEE4905D}" presName="vertTwo" presStyleCnt="0"/>
      <dgm:spPr/>
    </dgm:pt>
    <dgm:pt modelId="{A936512C-DAA8-4277-88B9-55EDBB0D68EF}" type="pres">
      <dgm:prSet presAssocID="{CA473EB3-1994-4F3D-8728-130FEEE4905D}" presName="txTwo" presStyleLbl="node2" presStyleIdx="1" presStyleCnt="2" custScaleY="34808" custLinFactNeighborX="-1531" custLinFactNeighborY="32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F2E83BD-2945-4B0B-9BED-7BD0B925671C}" type="pres">
      <dgm:prSet presAssocID="{CA473EB3-1994-4F3D-8728-130FEEE4905D}" presName="horzTwo" presStyleCnt="0"/>
      <dgm:spPr/>
    </dgm:pt>
    <dgm:pt modelId="{574C9830-67BD-40A7-A06E-E9556DA74FCA}" type="pres">
      <dgm:prSet presAssocID="{0CA6040D-7EF3-4170-B8E9-EAF359E3493C}" presName="sibSpaceOne" presStyleCnt="0"/>
      <dgm:spPr/>
    </dgm:pt>
    <dgm:pt modelId="{230CE090-5227-42C9-BE44-FE042B4C1C1E}" type="pres">
      <dgm:prSet presAssocID="{CC507376-C952-4A8A-9272-96955B061AAB}" presName="vertOne" presStyleCnt="0"/>
      <dgm:spPr/>
    </dgm:pt>
    <dgm:pt modelId="{542FFB81-8609-4DC4-BD8B-ED1A0AA18AE4}" type="pres">
      <dgm:prSet presAssocID="{CC507376-C952-4A8A-9272-96955B061AAB}" presName="txOne" presStyleLbl="node0" presStyleIdx="1" presStyleCnt="2" custScaleX="156168" custScaleY="40175" custLinFactNeighborX="-8314" custLinFactNeighborY="56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8FBC0DD-2A8C-4B59-A253-CB63906122F3}" type="pres">
      <dgm:prSet presAssocID="{CC507376-C952-4A8A-9272-96955B061AAB}" presName="horzOne" presStyleCnt="0"/>
      <dgm:spPr/>
    </dgm:pt>
  </dgm:ptLst>
  <dgm:cxnLst>
    <dgm:cxn modelId="{5144758B-D204-4D3C-ABE2-347B4F32CCDA}" type="presOf" srcId="{9E96B8FB-2E34-4B5A-B99A-9BAC673ADA6A}" destId="{2E53DE8E-5921-4A7C-B720-29D161EC8C51}" srcOrd="0" destOrd="0" presId="urn:microsoft.com/office/officeart/2005/8/layout/hierarchy4"/>
    <dgm:cxn modelId="{ADB4C1AA-8BFE-4C44-AA33-57D087FFA05D}" srcId="{6B6F8859-2B99-4E82-8676-EEF2A91AECA6}" destId="{F7293B66-74AE-414A-B977-4904176E8D42}" srcOrd="0" destOrd="0" parTransId="{3521340A-1621-490D-9B93-D53C1D22B7ED}" sibTransId="{E030CBE1-78A8-474A-B5E0-BEB8DFB0E207}"/>
    <dgm:cxn modelId="{13805977-3C57-420B-880B-EA9754C3832B}" srcId="{9E96B8FB-2E34-4B5A-B99A-9BAC673ADA6A}" destId="{6B6F8859-2B99-4E82-8676-EEF2A91AECA6}" srcOrd="0" destOrd="0" parTransId="{9E79DC00-6EFA-4C49-8254-4C2AF87AD311}" sibTransId="{0CA6040D-7EF3-4170-B8E9-EAF359E3493C}"/>
    <dgm:cxn modelId="{DFFC9C39-BDB3-454B-BA6D-2FB767A7CD20}" type="presOf" srcId="{CC507376-C952-4A8A-9272-96955B061AAB}" destId="{542FFB81-8609-4DC4-BD8B-ED1A0AA18AE4}" srcOrd="0" destOrd="0" presId="urn:microsoft.com/office/officeart/2005/8/layout/hierarchy4"/>
    <dgm:cxn modelId="{1A111913-2367-4DF6-A072-3879D6D91953}" type="presOf" srcId="{F7293B66-74AE-414A-B977-4904176E8D42}" destId="{1CEF7187-38BC-4ED6-B6DF-558F409C5AEA}" srcOrd="0" destOrd="0" presId="urn:microsoft.com/office/officeart/2005/8/layout/hierarchy4"/>
    <dgm:cxn modelId="{D9F770D8-E8E4-4B1E-8D1B-AF3408673927}" type="presOf" srcId="{6B6F8859-2B99-4E82-8676-EEF2A91AECA6}" destId="{0FA0B643-BCE0-419B-92B4-CA2087B63875}" srcOrd="0" destOrd="0" presId="urn:microsoft.com/office/officeart/2005/8/layout/hierarchy4"/>
    <dgm:cxn modelId="{827464B2-6388-4D31-A279-2B461E0E67BD}" type="presOf" srcId="{CA473EB3-1994-4F3D-8728-130FEEE4905D}" destId="{A936512C-DAA8-4277-88B9-55EDBB0D68EF}" srcOrd="0" destOrd="0" presId="urn:microsoft.com/office/officeart/2005/8/layout/hierarchy4"/>
    <dgm:cxn modelId="{A107BFEA-3B66-412D-B7BF-E3E7C3D25A9D}" srcId="{9E96B8FB-2E34-4B5A-B99A-9BAC673ADA6A}" destId="{CC507376-C952-4A8A-9272-96955B061AAB}" srcOrd="1" destOrd="0" parTransId="{19C2A850-BC98-4467-8DCC-AE56A2C6C372}" sibTransId="{A7EE1FFC-BF00-4561-83EF-B111B5F081AB}"/>
    <dgm:cxn modelId="{E04FB189-0A67-4CF5-A968-8C7F2718654B}" srcId="{6B6F8859-2B99-4E82-8676-EEF2A91AECA6}" destId="{CA473EB3-1994-4F3D-8728-130FEEE4905D}" srcOrd="1" destOrd="0" parTransId="{E5C2081C-8F21-4741-BB2F-41A6DBD064AF}" sibTransId="{EC5585F9-5C1B-4548-B989-C99AF56F2BC9}"/>
    <dgm:cxn modelId="{E32C6B6E-013E-4D71-AC7B-E91F0D6C64B3}" type="presParOf" srcId="{2E53DE8E-5921-4A7C-B720-29D161EC8C51}" destId="{6A2B7148-6061-4841-93A0-F7FAE9F3A9DF}" srcOrd="0" destOrd="0" presId="urn:microsoft.com/office/officeart/2005/8/layout/hierarchy4"/>
    <dgm:cxn modelId="{358B9FBF-A393-472A-9E36-9DC590218B10}" type="presParOf" srcId="{6A2B7148-6061-4841-93A0-F7FAE9F3A9DF}" destId="{0FA0B643-BCE0-419B-92B4-CA2087B63875}" srcOrd="0" destOrd="0" presId="urn:microsoft.com/office/officeart/2005/8/layout/hierarchy4"/>
    <dgm:cxn modelId="{37EFCC03-F1DA-44E7-9038-BD9F5CBA3845}" type="presParOf" srcId="{6A2B7148-6061-4841-93A0-F7FAE9F3A9DF}" destId="{C059DA92-6822-4940-9DC8-6EC64149498F}" srcOrd="1" destOrd="0" presId="urn:microsoft.com/office/officeart/2005/8/layout/hierarchy4"/>
    <dgm:cxn modelId="{AA8CEC08-6A34-4D86-B729-CF9C80EF7784}" type="presParOf" srcId="{6A2B7148-6061-4841-93A0-F7FAE9F3A9DF}" destId="{65BBFD9F-EBEB-4BEE-85D4-5D1737A5D187}" srcOrd="2" destOrd="0" presId="urn:microsoft.com/office/officeart/2005/8/layout/hierarchy4"/>
    <dgm:cxn modelId="{5C88D174-CED8-4D61-9DD0-F966AC753684}" type="presParOf" srcId="{65BBFD9F-EBEB-4BEE-85D4-5D1737A5D187}" destId="{510DA9A1-0016-4681-A4E5-E7C67A333D48}" srcOrd="0" destOrd="0" presId="urn:microsoft.com/office/officeart/2005/8/layout/hierarchy4"/>
    <dgm:cxn modelId="{6D833C9D-7579-460B-9C78-AE1974A05632}" type="presParOf" srcId="{510DA9A1-0016-4681-A4E5-E7C67A333D48}" destId="{1CEF7187-38BC-4ED6-B6DF-558F409C5AEA}" srcOrd="0" destOrd="0" presId="urn:microsoft.com/office/officeart/2005/8/layout/hierarchy4"/>
    <dgm:cxn modelId="{3F1283BD-A137-4772-9060-FF36739DAE65}" type="presParOf" srcId="{510DA9A1-0016-4681-A4E5-E7C67A333D48}" destId="{B10EB396-B8C5-46BF-A97C-A735758260C0}" srcOrd="1" destOrd="0" presId="urn:microsoft.com/office/officeart/2005/8/layout/hierarchy4"/>
    <dgm:cxn modelId="{38A7E844-0352-48FC-8309-8A7781185B4B}" type="presParOf" srcId="{65BBFD9F-EBEB-4BEE-85D4-5D1737A5D187}" destId="{A0B98976-6286-42F5-B51C-644EF451527D}" srcOrd="1" destOrd="0" presId="urn:microsoft.com/office/officeart/2005/8/layout/hierarchy4"/>
    <dgm:cxn modelId="{033EFC74-6250-44D5-A55E-8B8739A686C2}" type="presParOf" srcId="{65BBFD9F-EBEB-4BEE-85D4-5D1737A5D187}" destId="{9A8DF244-34DB-4CA9-87B0-313C26FFF7C8}" srcOrd="2" destOrd="0" presId="urn:microsoft.com/office/officeart/2005/8/layout/hierarchy4"/>
    <dgm:cxn modelId="{2CF71D48-2CF5-4E86-96E9-F7A539765013}" type="presParOf" srcId="{9A8DF244-34DB-4CA9-87B0-313C26FFF7C8}" destId="{A936512C-DAA8-4277-88B9-55EDBB0D68EF}" srcOrd="0" destOrd="0" presId="urn:microsoft.com/office/officeart/2005/8/layout/hierarchy4"/>
    <dgm:cxn modelId="{FDBBC58F-9AAF-4975-8AD2-A8F3681B1C9D}" type="presParOf" srcId="{9A8DF244-34DB-4CA9-87B0-313C26FFF7C8}" destId="{9F2E83BD-2945-4B0B-9BED-7BD0B925671C}" srcOrd="1" destOrd="0" presId="urn:microsoft.com/office/officeart/2005/8/layout/hierarchy4"/>
    <dgm:cxn modelId="{7372978E-662A-4BEC-B078-F9AC251CC263}" type="presParOf" srcId="{2E53DE8E-5921-4A7C-B720-29D161EC8C51}" destId="{574C9830-67BD-40A7-A06E-E9556DA74FCA}" srcOrd="1" destOrd="0" presId="urn:microsoft.com/office/officeart/2005/8/layout/hierarchy4"/>
    <dgm:cxn modelId="{00F1864E-0BF6-46F9-AD4D-A4F46D99BAA1}" type="presParOf" srcId="{2E53DE8E-5921-4A7C-B720-29D161EC8C51}" destId="{230CE090-5227-42C9-BE44-FE042B4C1C1E}" srcOrd="2" destOrd="0" presId="urn:microsoft.com/office/officeart/2005/8/layout/hierarchy4"/>
    <dgm:cxn modelId="{27F9A93E-F145-41A2-B781-220A09B38960}" type="presParOf" srcId="{230CE090-5227-42C9-BE44-FE042B4C1C1E}" destId="{542FFB81-8609-4DC4-BD8B-ED1A0AA18AE4}" srcOrd="0" destOrd="0" presId="urn:microsoft.com/office/officeart/2005/8/layout/hierarchy4"/>
    <dgm:cxn modelId="{40B08E4B-5F9A-4284-B32D-76CE8E9849AF}" type="presParOf" srcId="{230CE090-5227-42C9-BE44-FE042B4C1C1E}" destId="{68FBC0DD-2A8C-4B59-A253-CB63906122F3}" srcOrd="1" destOrd="0" presId="urn:microsoft.com/office/officeart/2005/8/layout/hierarchy4"/>
  </dgm:cxnLst>
  <dgm:bg/>
  <dgm:whole/>
  <dgm:extLst>
    <a:ext uri="{C62137D5-CB1D-491B-B009-E17868A290BF}">
      <dgm14:recolorImg xmlns:dgm14="http://schemas.microsoft.com/office/drawing/2010/diagram" xmlns="" val="1"/>
    </a:ex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0DD9366-4EC9-4978-B2CC-D28AD7310F8B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D32E339-0459-492B-BCC0-AEC8FCFF89A5}">
      <dgm:prSet phldrT="[Текст]" custT="1"/>
      <dgm:spPr>
        <a:solidFill>
          <a:schemeClr val="accent2">
            <a:lumMod val="75000"/>
            <a:alpha val="65000"/>
          </a:schemeClr>
        </a:solidFill>
      </dgm:spPr>
      <dgm:t>
        <a:bodyPr/>
        <a:lstStyle/>
        <a:p>
          <a:r>
            <a:rPr lang="ru-RU" sz="2000" b="1" dirty="0" smtClean="0">
              <a:solidFill>
                <a:schemeClr val="accent1">
                  <a:lumMod val="75000"/>
                </a:schemeClr>
              </a:solidFill>
            </a:rPr>
            <a:t>Отзыв наставника о результатах работы наставляемого, включая всестороннюю оценку профессиональной деятельности</a:t>
          </a:r>
          <a:endParaRPr lang="ru-RU" sz="2000" b="1" dirty="0">
            <a:solidFill>
              <a:schemeClr val="accent1">
                <a:lumMod val="75000"/>
              </a:schemeClr>
            </a:solidFill>
          </a:endParaRPr>
        </a:p>
      </dgm:t>
    </dgm:pt>
    <dgm:pt modelId="{80767C89-2F15-431A-839B-0D3116E565B4}" type="parTrans" cxnId="{6B830B00-60E8-452D-BF94-150E4883307E}">
      <dgm:prSet/>
      <dgm:spPr/>
      <dgm:t>
        <a:bodyPr/>
        <a:lstStyle/>
        <a:p>
          <a:endParaRPr lang="ru-RU"/>
        </a:p>
      </dgm:t>
    </dgm:pt>
    <dgm:pt modelId="{13794047-D42E-466B-94AD-8C04B6D6F176}" type="sibTrans" cxnId="{6B830B00-60E8-452D-BF94-150E4883307E}">
      <dgm:prSet/>
      <dgm:spPr/>
      <dgm:t>
        <a:bodyPr/>
        <a:lstStyle/>
        <a:p>
          <a:endParaRPr lang="ru-RU"/>
        </a:p>
      </dgm:t>
    </dgm:pt>
    <dgm:pt modelId="{F2F25AB5-D830-432D-A08D-3C27FCBBABD9}">
      <dgm:prSet phldrT="[Текст]"/>
      <dgm:spPr>
        <a:solidFill>
          <a:schemeClr val="accent1">
            <a:hueOff val="0"/>
            <a:satOff val="0"/>
            <a:lumOff val="0"/>
            <a:alpha val="80000"/>
          </a:schemeClr>
        </a:solidFill>
      </dgm:spPr>
      <dgm:t>
        <a:bodyPr/>
        <a:lstStyle/>
        <a:p>
          <a:r>
            <a:rPr lang="ru-RU" b="1" dirty="0" smtClean="0"/>
            <a:t>Результаты итогового тестирования</a:t>
          </a:r>
          <a:endParaRPr lang="ru-RU" b="1" dirty="0"/>
        </a:p>
      </dgm:t>
    </dgm:pt>
    <dgm:pt modelId="{7F239A54-9C66-4B07-904E-68D4229EE6DE}" type="parTrans" cxnId="{DE1B1B55-4475-4C4C-9091-F4C125A66D08}">
      <dgm:prSet/>
      <dgm:spPr>
        <a:solidFill>
          <a:schemeClr val="accent1">
            <a:tint val="60000"/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endParaRPr lang="ru-RU"/>
        </a:p>
      </dgm:t>
    </dgm:pt>
    <dgm:pt modelId="{4258BA89-9F7E-4914-9691-C39175A8AD3D}" type="sibTrans" cxnId="{DE1B1B55-4475-4C4C-9091-F4C125A66D08}">
      <dgm:prSet/>
      <dgm:spPr/>
      <dgm:t>
        <a:bodyPr/>
        <a:lstStyle/>
        <a:p>
          <a:endParaRPr lang="ru-RU"/>
        </a:p>
      </dgm:t>
    </dgm:pt>
    <dgm:pt modelId="{C6A6364E-154B-4B57-B252-2A200EE92FD5}">
      <dgm:prSet phldrT="[Текст]"/>
      <dgm:spPr>
        <a:solidFill>
          <a:schemeClr val="accent1">
            <a:hueOff val="0"/>
            <a:satOff val="0"/>
            <a:lumOff val="0"/>
            <a:alpha val="80000"/>
          </a:schemeClr>
        </a:solidFill>
      </dgm:spPr>
      <dgm:t>
        <a:bodyPr/>
        <a:lstStyle/>
        <a:p>
          <a:r>
            <a:rPr lang="ru-RU" b="1" dirty="0" smtClean="0"/>
            <a:t>Описание работы, проделанной наставляемым</a:t>
          </a:r>
          <a:endParaRPr lang="ru-RU" b="1" dirty="0"/>
        </a:p>
      </dgm:t>
    </dgm:pt>
    <dgm:pt modelId="{F5940F9D-A163-434F-A578-F3F16E02E1BD}" type="parTrans" cxnId="{A83E373A-A46E-4412-B6C7-A35011C8E547}">
      <dgm:prSet/>
      <dgm:spPr>
        <a:solidFill>
          <a:schemeClr val="accent1">
            <a:tint val="60000"/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endParaRPr lang="ru-RU"/>
        </a:p>
      </dgm:t>
    </dgm:pt>
    <dgm:pt modelId="{821A7AA5-1ED7-4746-82DC-0928E08D8537}" type="sibTrans" cxnId="{A83E373A-A46E-4412-B6C7-A35011C8E547}">
      <dgm:prSet/>
      <dgm:spPr/>
      <dgm:t>
        <a:bodyPr/>
        <a:lstStyle/>
        <a:p>
          <a:endParaRPr lang="ru-RU"/>
        </a:p>
      </dgm:t>
    </dgm:pt>
    <dgm:pt modelId="{61F85993-F86F-4284-9301-CD8541B5C847}">
      <dgm:prSet phldrT="[Текст]"/>
      <dgm:spPr>
        <a:solidFill>
          <a:schemeClr val="accent1">
            <a:hueOff val="0"/>
            <a:satOff val="0"/>
            <a:lumOff val="0"/>
            <a:alpha val="80000"/>
          </a:schemeClr>
        </a:solidFill>
      </dgm:spPr>
      <dgm:t>
        <a:bodyPr/>
        <a:lstStyle/>
        <a:p>
          <a:r>
            <a:rPr lang="ru-RU" b="1" dirty="0" smtClean="0"/>
            <a:t>Результаты решения конкретных рабочих задач</a:t>
          </a:r>
          <a:endParaRPr lang="ru-RU" b="1" dirty="0"/>
        </a:p>
      </dgm:t>
    </dgm:pt>
    <dgm:pt modelId="{24775F08-421A-4B19-B8E0-8169B0EB9285}" type="parTrans" cxnId="{B2656CB4-C714-41CE-999A-32D85EE03782}">
      <dgm:prSet/>
      <dgm:spPr>
        <a:solidFill>
          <a:schemeClr val="accent1">
            <a:tint val="60000"/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endParaRPr lang="ru-RU"/>
        </a:p>
      </dgm:t>
    </dgm:pt>
    <dgm:pt modelId="{026AF18E-9748-4002-882E-183767EA5E1C}" type="sibTrans" cxnId="{B2656CB4-C714-41CE-999A-32D85EE03782}">
      <dgm:prSet/>
      <dgm:spPr/>
      <dgm:t>
        <a:bodyPr/>
        <a:lstStyle/>
        <a:p>
          <a:endParaRPr lang="ru-RU"/>
        </a:p>
      </dgm:t>
    </dgm:pt>
    <dgm:pt modelId="{5A131EEF-02BF-41F1-A0D9-398D4C7E2081}" type="pres">
      <dgm:prSet presAssocID="{A0DD9366-4EC9-4978-B2CC-D28AD7310F8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A12740-07CD-4BEC-B34F-4D7436F827C5}" type="pres">
      <dgm:prSet presAssocID="{9D32E339-0459-492B-BCC0-AEC8FCFF89A5}" presName="centerShape" presStyleLbl="node0" presStyleIdx="0" presStyleCnt="1" custScaleX="309444" custScaleY="77273" custLinFactNeighborX="160" custLinFactNeighborY="7508"/>
      <dgm:spPr/>
      <dgm:t>
        <a:bodyPr/>
        <a:lstStyle/>
        <a:p>
          <a:endParaRPr lang="ru-RU"/>
        </a:p>
      </dgm:t>
    </dgm:pt>
    <dgm:pt modelId="{F58EF796-D8EA-45DD-BEC3-276E9FDE00DE}" type="pres">
      <dgm:prSet presAssocID="{7F239A54-9C66-4B07-904E-68D4229EE6DE}" presName="parTrans" presStyleLbl="bgSibTrans2D1" presStyleIdx="0" presStyleCnt="3" custScaleX="48498" custLinFactNeighborX="18462" custLinFactNeighborY="54249"/>
      <dgm:spPr/>
      <dgm:t>
        <a:bodyPr/>
        <a:lstStyle/>
        <a:p>
          <a:endParaRPr lang="ru-RU"/>
        </a:p>
      </dgm:t>
    </dgm:pt>
    <dgm:pt modelId="{D4E8B699-3890-4303-AFCF-EB70DB35C299}" type="pres">
      <dgm:prSet presAssocID="{F2F25AB5-D830-432D-A08D-3C27FCBBABD9}" presName="node" presStyleLbl="node1" presStyleIdx="0" presStyleCnt="3" custScaleX="159625" custScaleY="80357" custRadScaleRad="112722" custRadScaleInc="-48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DE81E4-1A53-4CC8-81BB-F405BDFB7C4F}" type="pres">
      <dgm:prSet presAssocID="{F5940F9D-A163-434F-A578-F3F16E02E1BD}" presName="parTrans" presStyleLbl="bgSibTrans2D1" presStyleIdx="1" presStyleCnt="3" custScaleX="76626" custLinFactNeighborX="-4248" custLinFactNeighborY="52169"/>
      <dgm:spPr/>
      <dgm:t>
        <a:bodyPr/>
        <a:lstStyle/>
        <a:p>
          <a:endParaRPr lang="ru-RU"/>
        </a:p>
      </dgm:t>
    </dgm:pt>
    <dgm:pt modelId="{A609FA88-4DCC-4A72-8F62-37C110D13D5E}" type="pres">
      <dgm:prSet presAssocID="{C6A6364E-154B-4B57-B252-2A200EE92FD5}" presName="node" presStyleLbl="node1" presStyleIdx="1" presStyleCnt="3" custScaleX="176156" custScaleY="63497" custRadScaleRad="103780" custRadScaleInc="2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B7139C-C7A6-45AE-A460-5CD223992FC2}" type="pres">
      <dgm:prSet presAssocID="{24775F08-421A-4B19-B8E0-8169B0EB9285}" presName="parTrans" presStyleLbl="bgSibTrans2D1" presStyleIdx="2" presStyleCnt="3" custScaleX="50973" custLinFactNeighborX="-26018" custLinFactNeighborY="52371"/>
      <dgm:spPr/>
      <dgm:t>
        <a:bodyPr/>
        <a:lstStyle/>
        <a:p>
          <a:endParaRPr lang="ru-RU"/>
        </a:p>
      </dgm:t>
    </dgm:pt>
    <dgm:pt modelId="{719C9F42-8817-4F4F-A818-1CDF8712A0CB}" type="pres">
      <dgm:prSet presAssocID="{61F85993-F86F-4284-9301-CD8541B5C847}" presName="node" presStyleLbl="node1" presStyleIdx="2" presStyleCnt="3" custScaleX="152066" custScaleY="76796" custRadScaleRad="111538" custRadScaleInc="17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3E373A-A46E-4412-B6C7-A35011C8E547}" srcId="{9D32E339-0459-492B-BCC0-AEC8FCFF89A5}" destId="{C6A6364E-154B-4B57-B252-2A200EE92FD5}" srcOrd="1" destOrd="0" parTransId="{F5940F9D-A163-434F-A578-F3F16E02E1BD}" sibTransId="{821A7AA5-1ED7-4746-82DC-0928E08D8537}"/>
    <dgm:cxn modelId="{366E99CA-48D1-41F2-B5C0-8C60D6577670}" type="presOf" srcId="{A0DD9366-4EC9-4978-B2CC-D28AD7310F8B}" destId="{5A131EEF-02BF-41F1-A0D9-398D4C7E2081}" srcOrd="0" destOrd="0" presId="urn:microsoft.com/office/officeart/2005/8/layout/radial4"/>
    <dgm:cxn modelId="{1EADB1BD-CC3D-4E35-85B6-A503BE037D03}" type="presOf" srcId="{61F85993-F86F-4284-9301-CD8541B5C847}" destId="{719C9F42-8817-4F4F-A818-1CDF8712A0CB}" srcOrd="0" destOrd="0" presId="urn:microsoft.com/office/officeart/2005/8/layout/radial4"/>
    <dgm:cxn modelId="{6B830B00-60E8-452D-BF94-150E4883307E}" srcId="{A0DD9366-4EC9-4978-B2CC-D28AD7310F8B}" destId="{9D32E339-0459-492B-BCC0-AEC8FCFF89A5}" srcOrd="0" destOrd="0" parTransId="{80767C89-2F15-431A-839B-0D3116E565B4}" sibTransId="{13794047-D42E-466B-94AD-8C04B6D6F176}"/>
    <dgm:cxn modelId="{6ADB8B19-62FD-4A3F-BCBF-92C0A82EB5B3}" type="presOf" srcId="{9D32E339-0459-492B-BCC0-AEC8FCFF89A5}" destId="{8FA12740-07CD-4BEC-B34F-4D7436F827C5}" srcOrd="0" destOrd="0" presId="urn:microsoft.com/office/officeart/2005/8/layout/radial4"/>
    <dgm:cxn modelId="{B2656CB4-C714-41CE-999A-32D85EE03782}" srcId="{9D32E339-0459-492B-BCC0-AEC8FCFF89A5}" destId="{61F85993-F86F-4284-9301-CD8541B5C847}" srcOrd="2" destOrd="0" parTransId="{24775F08-421A-4B19-B8E0-8169B0EB9285}" sibTransId="{026AF18E-9748-4002-882E-183767EA5E1C}"/>
    <dgm:cxn modelId="{DE1B1B55-4475-4C4C-9091-F4C125A66D08}" srcId="{9D32E339-0459-492B-BCC0-AEC8FCFF89A5}" destId="{F2F25AB5-D830-432D-A08D-3C27FCBBABD9}" srcOrd="0" destOrd="0" parTransId="{7F239A54-9C66-4B07-904E-68D4229EE6DE}" sibTransId="{4258BA89-9F7E-4914-9691-C39175A8AD3D}"/>
    <dgm:cxn modelId="{21CB499B-94BD-495F-AA73-38E264C820A9}" type="presOf" srcId="{F5940F9D-A163-434F-A578-F3F16E02E1BD}" destId="{3BDE81E4-1A53-4CC8-81BB-F405BDFB7C4F}" srcOrd="0" destOrd="0" presId="urn:microsoft.com/office/officeart/2005/8/layout/radial4"/>
    <dgm:cxn modelId="{C80CBA41-1A68-4263-B282-84FE7C1DE90B}" type="presOf" srcId="{24775F08-421A-4B19-B8E0-8169B0EB9285}" destId="{E9B7139C-C7A6-45AE-A460-5CD223992FC2}" srcOrd="0" destOrd="0" presId="urn:microsoft.com/office/officeart/2005/8/layout/radial4"/>
    <dgm:cxn modelId="{53A63A16-2FD7-4B74-9515-9EC33118EC2C}" type="presOf" srcId="{7F239A54-9C66-4B07-904E-68D4229EE6DE}" destId="{F58EF796-D8EA-45DD-BEC3-276E9FDE00DE}" srcOrd="0" destOrd="0" presId="urn:microsoft.com/office/officeart/2005/8/layout/radial4"/>
    <dgm:cxn modelId="{DEC67861-8177-42F2-8FB4-7EB105F7078F}" type="presOf" srcId="{F2F25AB5-D830-432D-A08D-3C27FCBBABD9}" destId="{D4E8B699-3890-4303-AFCF-EB70DB35C299}" srcOrd="0" destOrd="0" presId="urn:microsoft.com/office/officeart/2005/8/layout/radial4"/>
    <dgm:cxn modelId="{889F0B54-0F76-4464-A6FA-030255C74BD4}" type="presOf" srcId="{C6A6364E-154B-4B57-B252-2A200EE92FD5}" destId="{A609FA88-4DCC-4A72-8F62-37C110D13D5E}" srcOrd="0" destOrd="0" presId="urn:microsoft.com/office/officeart/2005/8/layout/radial4"/>
    <dgm:cxn modelId="{5BC9A951-07ED-4A8C-8A83-DD4B5077B6A3}" type="presParOf" srcId="{5A131EEF-02BF-41F1-A0D9-398D4C7E2081}" destId="{8FA12740-07CD-4BEC-B34F-4D7436F827C5}" srcOrd="0" destOrd="0" presId="urn:microsoft.com/office/officeart/2005/8/layout/radial4"/>
    <dgm:cxn modelId="{74DB3DF4-10D1-4493-84DF-BD3EB4CFDBD8}" type="presParOf" srcId="{5A131EEF-02BF-41F1-A0D9-398D4C7E2081}" destId="{F58EF796-D8EA-45DD-BEC3-276E9FDE00DE}" srcOrd="1" destOrd="0" presId="urn:microsoft.com/office/officeart/2005/8/layout/radial4"/>
    <dgm:cxn modelId="{FC4274F2-CF4F-43DD-9245-EC4174ADCB1B}" type="presParOf" srcId="{5A131EEF-02BF-41F1-A0D9-398D4C7E2081}" destId="{D4E8B699-3890-4303-AFCF-EB70DB35C299}" srcOrd="2" destOrd="0" presId="urn:microsoft.com/office/officeart/2005/8/layout/radial4"/>
    <dgm:cxn modelId="{D5E02997-66F2-4EB2-9567-974E7B53202B}" type="presParOf" srcId="{5A131EEF-02BF-41F1-A0D9-398D4C7E2081}" destId="{3BDE81E4-1A53-4CC8-81BB-F405BDFB7C4F}" srcOrd="3" destOrd="0" presId="urn:microsoft.com/office/officeart/2005/8/layout/radial4"/>
    <dgm:cxn modelId="{DB3D937B-BE02-436C-A55B-7757EFD4227E}" type="presParOf" srcId="{5A131EEF-02BF-41F1-A0D9-398D4C7E2081}" destId="{A609FA88-4DCC-4A72-8F62-37C110D13D5E}" srcOrd="4" destOrd="0" presId="urn:microsoft.com/office/officeart/2005/8/layout/radial4"/>
    <dgm:cxn modelId="{FC49BD93-B2E6-4FDB-9371-53EC32127520}" type="presParOf" srcId="{5A131EEF-02BF-41F1-A0D9-398D4C7E2081}" destId="{E9B7139C-C7A6-45AE-A460-5CD223992FC2}" srcOrd="5" destOrd="0" presId="urn:microsoft.com/office/officeart/2005/8/layout/radial4"/>
    <dgm:cxn modelId="{EBA3581E-F2DE-448E-8B29-48FB68013AD1}" type="presParOf" srcId="{5A131EEF-02BF-41F1-A0D9-398D4C7E2081}" destId="{719C9F42-8817-4F4F-A818-1CDF8712A0CB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6D3A3F2-09E5-4AC5-BE35-A819D83569A3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BEE16DE-2E0A-4D97-9F21-C5679B6981CE}">
      <dgm:prSet phldrT="[Текст]" custT="1"/>
      <dgm:spPr>
        <a:solidFill>
          <a:srgbClr val="0C64B3">
            <a:alpha val="81000"/>
          </a:srgbClr>
        </a:solidFill>
        <a:effectLst>
          <a:outerShdw dist="30000" dir="5400000" sx="95000" sy="95000" rotWithShape="0">
            <a:srgbClr val="000000">
              <a:alpha val="0"/>
            </a:srgbClr>
          </a:outerShdw>
        </a:effectLst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повысился профессиональный уровень «новых» ГГС (работников); </a:t>
          </a:r>
          <a:endParaRPr lang="ru-RU" sz="1800" dirty="0">
            <a:solidFill>
              <a:schemeClr val="bg1"/>
            </a:solidFill>
            <a:effectLst/>
          </a:endParaRPr>
        </a:p>
      </dgm:t>
    </dgm:pt>
    <dgm:pt modelId="{F667CC87-CE39-4D85-BAC4-E57191C43FF9}" type="parTrans" cxnId="{AAA5DE49-B572-46F1-9083-1D56770C57F5}">
      <dgm:prSet/>
      <dgm:spPr/>
      <dgm:t>
        <a:bodyPr/>
        <a:lstStyle/>
        <a:p>
          <a:endParaRPr lang="ru-RU"/>
        </a:p>
      </dgm:t>
    </dgm:pt>
    <dgm:pt modelId="{C3F05F64-7965-40DE-A562-68D3F01A1F4C}" type="sibTrans" cxnId="{AAA5DE49-B572-46F1-9083-1D56770C57F5}">
      <dgm:prSet/>
      <dgm:spPr/>
      <dgm:t>
        <a:bodyPr/>
        <a:lstStyle/>
        <a:p>
          <a:endParaRPr lang="ru-RU"/>
        </a:p>
      </dgm:t>
    </dgm:pt>
    <dgm:pt modelId="{53BC0595-CC80-453F-AD5B-F36F2FABD64D}">
      <dgm:prSet phldrT="[Текст]" custT="1"/>
      <dgm:spPr/>
      <dgm:t>
        <a:bodyPr/>
        <a:lstStyle/>
        <a:p>
          <a:r>
            <a:rPr lang="ru-RU" sz="1600" b="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70% ГГС (работников) выполнили план мероприятий по наставничеству в полном объеме, 30% - в том числе выполняли дополнительные поручения без замечаний к результатам работы</a:t>
          </a:r>
          <a:endParaRPr lang="ru-RU" sz="1600" b="0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21B432-B48B-48AE-86E0-804B76FE9798}" type="parTrans" cxnId="{941B4D2A-B523-48E4-9FD8-DA6FC8B96B12}">
      <dgm:prSet/>
      <dgm:spPr/>
      <dgm:t>
        <a:bodyPr/>
        <a:lstStyle/>
        <a:p>
          <a:endParaRPr lang="ru-RU"/>
        </a:p>
      </dgm:t>
    </dgm:pt>
    <dgm:pt modelId="{C21A7D45-46AA-4959-BAF7-31EAB8BA51DD}" type="sibTrans" cxnId="{941B4D2A-B523-48E4-9FD8-DA6FC8B96B12}">
      <dgm:prSet/>
      <dgm:spPr/>
      <dgm:t>
        <a:bodyPr/>
        <a:lstStyle/>
        <a:p>
          <a:endParaRPr lang="ru-RU"/>
        </a:p>
      </dgm:t>
    </dgm:pt>
    <dgm:pt modelId="{545FAC70-E398-4271-AFB5-9C8B6AC981EB}">
      <dgm:prSet phldrT="[Текст]" custT="1"/>
      <dgm:spPr>
        <a:solidFill>
          <a:srgbClr val="0C64B3">
            <a:alpha val="80000"/>
          </a:srgbClr>
        </a:solidFill>
        <a:effectLst>
          <a:outerShdw dist="30000" dir="5400000" rotWithShape="0">
            <a:srgbClr val="000000">
              <a:alpha val="0"/>
            </a:srgbClr>
          </a:outerShdw>
        </a:effectLst>
      </dgm:spPr>
      <dgm:t>
        <a:bodyPr/>
        <a:lstStyle/>
        <a:p>
          <a:r>
            <a:rPr lang="ru-RU" sz="1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сокращение случаев увольнения в период испытания;</a:t>
          </a:r>
          <a:endParaRPr lang="ru-RU" sz="1800" dirty="0">
            <a:solidFill>
              <a:schemeClr val="bg1"/>
            </a:solidFill>
          </a:endParaRPr>
        </a:p>
      </dgm:t>
    </dgm:pt>
    <dgm:pt modelId="{58AF4B1E-AEB9-4DB3-AC2A-DB3AC9539B69}" type="parTrans" cxnId="{5B442223-EAC8-4169-8234-8AE9210ECCD6}">
      <dgm:prSet/>
      <dgm:spPr/>
      <dgm:t>
        <a:bodyPr/>
        <a:lstStyle/>
        <a:p>
          <a:endParaRPr lang="ru-RU"/>
        </a:p>
      </dgm:t>
    </dgm:pt>
    <dgm:pt modelId="{F68954EE-277F-43AD-AB10-E25C8618800C}" type="sibTrans" cxnId="{5B442223-EAC8-4169-8234-8AE9210ECCD6}">
      <dgm:prSet/>
      <dgm:spPr/>
      <dgm:t>
        <a:bodyPr/>
        <a:lstStyle/>
        <a:p>
          <a:endParaRPr lang="ru-RU"/>
        </a:p>
      </dgm:t>
    </dgm:pt>
    <dgm:pt modelId="{AC1B61F1-57FF-4AE4-ACB7-588F2087198B}">
      <dgm:prSet phldrT="[Текст]" custT="1"/>
      <dgm:spPr/>
      <dgm:t>
        <a:bodyPr/>
        <a:lstStyle/>
        <a:p>
          <a:r>
            <a:rPr lang="ru-RU" sz="1600" b="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С 2014 года только 2 ГГС уволились по собственной инициативе в период прохождения испытания</a:t>
          </a:r>
          <a:endParaRPr lang="ru-RU" sz="1600" b="0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92851F-B63B-4625-A6B4-927760D677D9}" type="parTrans" cxnId="{C7899A76-5ECD-4AF9-94B3-DE74CF7782F1}">
      <dgm:prSet/>
      <dgm:spPr/>
      <dgm:t>
        <a:bodyPr/>
        <a:lstStyle/>
        <a:p>
          <a:endParaRPr lang="ru-RU"/>
        </a:p>
      </dgm:t>
    </dgm:pt>
    <dgm:pt modelId="{B16C1974-4C97-41BB-B1C4-337013817879}" type="sibTrans" cxnId="{C7899A76-5ECD-4AF9-94B3-DE74CF7782F1}">
      <dgm:prSet/>
      <dgm:spPr/>
      <dgm:t>
        <a:bodyPr/>
        <a:lstStyle/>
        <a:p>
          <a:endParaRPr lang="ru-RU"/>
        </a:p>
      </dgm:t>
    </dgm:pt>
    <dgm:pt modelId="{45365FD8-3396-4B7B-915F-1D717994D623}">
      <dgm:prSet phldrT="[Текст]" custT="1"/>
      <dgm:spPr>
        <a:solidFill>
          <a:srgbClr val="0C64B3">
            <a:alpha val="80000"/>
          </a:srgbClr>
        </a:solidFill>
        <a:effectLst>
          <a:outerShdw blurRad="38100" dist="30000" dir="5400000" rotWithShape="0">
            <a:srgbClr val="000000">
              <a:alpha val="0"/>
            </a:srgbClr>
          </a:outerShdw>
        </a:effectLst>
      </dgm:spPr>
      <dgm:t>
        <a:bodyPr/>
        <a:lstStyle/>
        <a:p>
          <a:r>
            <a:rPr lang="ru-RU" sz="1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сокращение продолжительности срока испытания</a:t>
          </a:r>
          <a:endParaRPr lang="ru-RU" sz="1800" dirty="0">
            <a:solidFill>
              <a:schemeClr val="bg1"/>
            </a:solidFill>
          </a:endParaRPr>
        </a:p>
      </dgm:t>
    </dgm:pt>
    <dgm:pt modelId="{0AEE59D3-D394-495B-A90A-D12D5659734A}" type="parTrans" cxnId="{56D485A8-1EF7-45A0-8641-AAC181825632}">
      <dgm:prSet/>
      <dgm:spPr/>
      <dgm:t>
        <a:bodyPr/>
        <a:lstStyle/>
        <a:p>
          <a:endParaRPr lang="ru-RU"/>
        </a:p>
      </dgm:t>
    </dgm:pt>
    <dgm:pt modelId="{45BCF338-272B-49BF-9BEA-F32CDD9E1332}" type="sibTrans" cxnId="{56D485A8-1EF7-45A0-8641-AAC181825632}">
      <dgm:prSet/>
      <dgm:spPr/>
      <dgm:t>
        <a:bodyPr/>
        <a:lstStyle/>
        <a:p>
          <a:endParaRPr lang="ru-RU"/>
        </a:p>
      </dgm:t>
    </dgm:pt>
    <dgm:pt modelId="{CFF60288-D0DD-4DBA-A612-6D0FEC6ABA92}">
      <dgm:prSet phldrT="[Текст]" custT="1"/>
      <dgm:spPr/>
      <dgm:t>
        <a:bodyPr/>
        <a:lstStyle/>
        <a:p>
          <a:r>
            <a:rPr lang="ru-RU" sz="1600" b="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В 2016 году срок испытания составляет 3 месяца и менее в 68% случаев, в 2014, 2015 годах - только в 25-30% случаев</a:t>
          </a:r>
          <a:endParaRPr lang="ru-RU" sz="1600" b="0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3FF6C2-6EF8-4149-860F-BD0A9840FA23}" type="parTrans" cxnId="{2CF68EA3-BE1D-439B-AA61-C06140D0C0F3}">
      <dgm:prSet/>
      <dgm:spPr/>
      <dgm:t>
        <a:bodyPr/>
        <a:lstStyle/>
        <a:p>
          <a:endParaRPr lang="ru-RU"/>
        </a:p>
      </dgm:t>
    </dgm:pt>
    <dgm:pt modelId="{1F6C7B51-7D60-4067-A5AF-C4CBAB1F8774}" type="sibTrans" cxnId="{2CF68EA3-BE1D-439B-AA61-C06140D0C0F3}">
      <dgm:prSet/>
      <dgm:spPr/>
      <dgm:t>
        <a:bodyPr/>
        <a:lstStyle/>
        <a:p>
          <a:endParaRPr lang="ru-RU"/>
        </a:p>
      </dgm:t>
    </dgm:pt>
    <dgm:pt modelId="{E7CC2B91-1B88-43AA-A546-5D7F807F470C}">
      <dgm:prSet phldrT="[Текст]" custT="1"/>
      <dgm:spPr>
        <a:solidFill>
          <a:srgbClr val="0C64B3">
            <a:alpha val="80000"/>
          </a:srgbClr>
        </a:solidFill>
        <a:effectLst>
          <a:outerShdw dist="30000" dir="5400000" rotWithShape="0">
            <a:srgbClr val="000000">
              <a:alpha val="0"/>
            </a:srgbClr>
          </a:outerShdw>
        </a:effectLst>
      </dgm:spPr>
      <dgm:t>
        <a:bodyPr/>
        <a:lstStyle/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мотивация ГГС (работников), назначаемых наставниками</a:t>
          </a:r>
          <a:endParaRPr lang="ru-RU" sz="18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E243B8-A58B-4C26-A959-56F1216F8D9F}" type="parTrans" cxnId="{90437363-C2C0-4675-9EF6-0E6F92061634}">
      <dgm:prSet/>
      <dgm:spPr/>
      <dgm:t>
        <a:bodyPr/>
        <a:lstStyle/>
        <a:p>
          <a:endParaRPr lang="ru-RU"/>
        </a:p>
      </dgm:t>
    </dgm:pt>
    <dgm:pt modelId="{300857C8-B3AA-436A-96BB-707E4FBA7DE0}" type="sibTrans" cxnId="{90437363-C2C0-4675-9EF6-0E6F92061634}">
      <dgm:prSet/>
      <dgm:spPr/>
      <dgm:t>
        <a:bodyPr/>
        <a:lstStyle/>
        <a:p>
          <a:endParaRPr lang="ru-RU"/>
        </a:p>
      </dgm:t>
    </dgm:pt>
    <dgm:pt modelId="{90528B6B-3419-4AEB-ADEF-E8ABEDB2B3CD}">
      <dgm:prSet phldrT="[Текст]" custT="1"/>
      <dgm:spPr/>
      <dgm:t>
        <a:bodyPr/>
        <a:lstStyle/>
        <a:p>
          <a:r>
            <a:rPr lang="ru-RU" sz="1600" b="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За 1 полугодие 2016 года 65 наставникам выплачена премия за выполнение особо важных и сложных заданий, 9 наставников награждены благодарностями руководителя ОИВ</a:t>
          </a:r>
          <a:endParaRPr lang="ru-RU" sz="1600" b="0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F9EBA1-CFFA-46C2-ADB7-BAF111FF859C}" type="parTrans" cxnId="{C3B87341-A400-46C1-A294-D9FD64BA2102}">
      <dgm:prSet/>
      <dgm:spPr/>
      <dgm:t>
        <a:bodyPr/>
        <a:lstStyle/>
        <a:p>
          <a:endParaRPr lang="ru-RU"/>
        </a:p>
      </dgm:t>
    </dgm:pt>
    <dgm:pt modelId="{A41C1E3D-15AB-43C6-8F4B-E5E11783C23D}" type="sibTrans" cxnId="{C3B87341-A400-46C1-A294-D9FD64BA2102}">
      <dgm:prSet/>
      <dgm:spPr/>
      <dgm:t>
        <a:bodyPr/>
        <a:lstStyle/>
        <a:p>
          <a:endParaRPr lang="ru-RU"/>
        </a:p>
      </dgm:t>
    </dgm:pt>
    <dgm:pt modelId="{073A74BA-3F12-4843-93CB-9B250306E2C4}">
      <dgm:prSet phldrT="[Текст]" custT="1"/>
      <dgm:spPr>
        <a:solidFill>
          <a:srgbClr val="0C64B3">
            <a:alpha val="80000"/>
          </a:srgbClr>
        </a:solidFill>
        <a:effectLst>
          <a:outerShdw dist="30000" dir="5400000" rotWithShape="0">
            <a:srgbClr val="000000">
              <a:alpha val="0"/>
            </a:srgbClr>
          </a:outerShdw>
        </a:effectLst>
      </dgm:spPr>
      <dgm:t>
        <a:bodyPr/>
        <a:lstStyle/>
        <a:p>
          <a:r>
            <a:rPr lang="ru-RU" sz="1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формирование правильной модели поведения ГГС (работником) </a:t>
          </a:r>
          <a:endParaRPr lang="ru-RU" sz="18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69807C-31A3-475D-A172-92636E4E6D68}" type="parTrans" cxnId="{0C2B75B7-EC02-4A10-9A49-5E9CD098CA2B}">
      <dgm:prSet/>
      <dgm:spPr/>
      <dgm:t>
        <a:bodyPr/>
        <a:lstStyle/>
        <a:p>
          <a:endParaRPr lang="ru-RU"/>
        </a:p>
      </dgm:t>
    </dgm:pt>
    <dgm:pt modelId="{59B022AC-6D04-4F6E-A730-4D8FE4F64B25}" type="sibTrans" cxnId="{0C2B75B7-EC02-4A10-9A49-5E9CD098CA2B}">
      <dgm:prSet/>
      <dgm:spPr/>
      <dgm:t>
        <a:bodyPr/>
        <a:lstStyle/>
        <a:p>
          <a:endParaRPr lang="ru-RU"/>
        </a:p>
      </dgm:t>
    </dgm:pt>
    <dgm:pt modelId="{A3B5BFFE-2240-40F0-BE66-DEDDDEAA9455}">
      <dgm:prSet phldrT="[Текст]" custT="1"/>
      <dgm:spPr/>
      <dgm:t>
        <a:bodyPr/>
        <a:lstStyle/>
        <a:p>
          <a:r>
            <a:rPr lang="ru-RU" sz="1600" b="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Отсутствуют случаи нарушения наставляемыми лицами Кодекса этики и служебного поведения  ГГС ОИВ, нарушений правил служебного распорядка (внутреннего трудового распорядка)</a:t>
          </a:r>
          <a:endParaRPr lang="ru-RU" sz="1600" b="0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5C3CC8-C064-409E-868C-0092E39DFF4E}" type="parTrans" cxnId="{0BAAF6AA-22AF-46DF-9061-FDDAB83A5AAF}">
      <dgm:prSet/>
      <dgm:spPr/>
      <dgm:t>
        <a:bodyPr/>
        <a:lstStyle/>
        <a:p>
          <a:endParaRPr lang="ru-RU"/>
        </a:p>
      </dgm:t>
    </dgm:pt>
    <dgm:pt modelId="{D8D29C88-4F82-4F80-813A-5C1F47CFF34C}" type="sibTrans" cxnId="{0BAAF6AA-22AF-46DF-9061-FDDAB83A5AAF}">
      <dgm:prSet/>
      <dgm:spPr/>
      <dgm:t>
        <a:bodyPr/>
        <a:lstStyle/>
        <a:p>
          <a:endParaRPr lang="ru-RU"/>
        </a:p>
      </dgm:t>
    </dgm:pt>
    <dgm:pt modelId="{06AB2A3F-7713-4CDE-9009-FC531608F5EF}" type="pres">
      <dgm:prSet presAssocID="{16D3A3F2-09E5-4AC5-BE35-A819D83569A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65D689-C81C-4663-8A89-62E4F21E6D60}" type="pres">
      <dgm:prSet presAssocID="{3BEE16DE-2E0A-4D97-9F21-C5679B6981CE}" presName="parentText" presStyleLbl="node1" presStyleIdx="0" presStyleCnt="5" custScaleY="10727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169D79-8C47-4577-9359-51257D38EFFC}" type="pres">
      <dgm:prSet presAssocID="{3BEE16DE-2E0A-4D97-9F21-C5679B6981CE}" presName="childTex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469640-BBBE-4CCC-BF98-F4975064BD4E}" type="pres">
      <dgm:prSet presAssocID="{545FAC70-E398-4271-AFB5-9C8B6AC981EB}" presName="parentText" presStyleLbl="node1" presStyleIdx="1" presStyleCnt="5" custLinFactNeighborX="627" custLinFactNeighborY="-214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80836F-902B-46BA-B870-E84BF95109CF}" type="pres">
      <dgm:prSet presAssocID="{545FAC70-E398-4271-AFB5-9C8B6AC981EB}" presName="childTex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C7161A-9E8A-42DA-A71D-3644FBAE5F67}" type="pres">
      <dgm:prSet presAssocID="{45365FD8-3396-4B7B-915F-1D717994D623}" presName="parentText" presStyleLbl="node1" presStyleIdx="2" presStyleCnt="5" custLinFactNeighborX="271" custLinFactNeighborY="223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C46C6C-362F-4288-A0EE-11ACA78EDDD3}" type="pres">
      <dgm:prSet presAssocID="{45365FD8-3396-4B7B-915F-1D717994D623}" presName="childTex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3CE5D1-B9A5-413E-880E-622A7E7A32AC}" type="pres">
      <dgm:prSet presAssocID="{E7CC2B91-1B88-43AA-A546-5D7F807F470C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F58F09-39A0-4DC0-A4BD-306D91ED97F6}" type="pres">
      <dgm:prSet presAssocID="{E7CC2B91-1B88-43AA-A546-5D7F807F470C}" presName="childTex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987BF5-F705-4234-B163-4604224ABF4F}" type="pres">
      <dgm:prSet presAssocID="{073A74BA-3F12-4843-93CB-9B250306E2C4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423926-B256-440B-9A76-0C499EE87896}" type="pres">
      <dgm:prSet presAssocID="{073A74BA-3F12-4843-93CB-9B250306E2C4}" presName="childTex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DBB519-BD91-47E8-86D1-F464F44C0E0F}" type="presOf" srcId="{E7CC2B91-1B88-43AA-A546-5D7F807F470C}" destId="{CB3CE5D1-B9A5-413E-880E-622A7E7A32AC}" srcOrd="0" destOrd="0" presId="urn:microsoft.com/office/officeart/2005/8/layout/vList2"/>
    <dgm:cxn modelId="{90437363-C2C0-4675-9EF6-0E6F92061634}" srcId="{16D3A3F2-09E5-4AC5-BE35-A819D83569A3}" destId="{E7CC2B91-1B88-43AA-A546-5D7F807F470C}" srcOrd="3" destOrd="0" parTransId="{E2E243B8-A58B-4C26-A959-56F1216F8D9F}" sibTransId="{300857C8-B3AA-436A-96BB-707E4FBA7DE0}"/>
    <dgm:cxn modelId="{0BAAF6AA-22AF-46DF-9061-FDDAB83A5AAF}" srcId="{073A74BA-3F12-4843-93CB-9B250306E2C4}" destId="{A3B5BFFE-2240-40F0-BE66-DEDDDEAA9455}" srcOrd="0" destOrd="0" parTransId="{B05C3CC8-C064-409E-868C-0092E39DFF4E}" sibTransId="{D8D29C88-4F82-4F80-813A-5C1F47CFF34C}"/>
    <dgm:cxn modelId="{56D485A8-1EF7-45A0-8641-AAC181825632}" srcId="{16D3A3F2-09E5-4AC5-BE35-A819D83569A3}" destId="{45365FD8-3396-4B7B-915F-1D717994D623}" srcOrd="2" destOrd="0" parTransId="{0AEE59D3-D394-495B-A90A-D12D5659734A}" sibTransId="{45BCF338-272B-49BF-9BEA-F32CDD9E1332}"/>
    <dgm:cxn modelId="{C3813F03-20FD-43D5-A7B6-38C6A103BAF9}" type="presOf" srcId="{073A74BA-3F12-4843-93CB-9B250306E2C4}" destId="{D8987BF5-F705-4234-B163-4604224ABF4F}" srcOrd="0" destOrd="0" presId="urn:microsoft.com/office/officeart/2005/8/layout/vList2"/>
    <dgm:cxn modelId="{C02ED037-E6E8-495F-89B6-1363BD75BF88}" type="presOf" srcId="{3BEE16DE-2E0A-4D97-9F21-C5679B6981CE}" destId="{CC65D689-C81C-4663-8A89-62E4F21E6D60}" srcOrd="0" destOrd="0" presId="urn:microsoft.com/office/officeart/2005/8/layout/vList2"/>
    <dgm:cxn modelId="{C7899A76-5ECD-4AF9-94B3-DE74CF7782F1}" srcId="{545FAC70-E398-4271-AFB5-9C8B6AC981EB}" destId="{AC1B61F1-57FF-4AE4-ACB7-588F2087198B}" srcOrd="0" destOrd="0" parTransId="{EA92851F-B63B-4625-A6B4-927760D677D9}" sibTransId="{B16C1974-4C97-41BB-B1C4-337013817879}"/>
    <dgm:cxn modelId="{95EE73BE-5C52-44C4-8782-4610F8814318}" type="presOf" srcId="{AC1B61F1-57FF-4AE4-ACB7-588F2087198B}" destId="{C380836F-902B-46BA-B870-E84BF95109CF}" srcOrd="0" destOrd="0" presId="urn:microsoft.com/office/officeart/2005/8/layout/vList2"/>
    <dgm:cxn modelId="{D27FFCD6-8BA8-475F-9A71-B96A1D546CBD}" type="presOf" srcId="{16D3A3F2-09E5-4AC5-BE35-A819D83569A3}" destId="{06AB2A3F-7713-4CDE-9009-FC531608F5EF}" srcOrd="0" destOrd="0" presId="urn:microsoft.com/office/officeart/2005/8/layout/vList2"/>
    <dgm:cxn modelId="{4C58B7B7-69CD-44F3-A965-5F0CC26B8077}" type="presOf" srcId="{545FAC70-E398-4271-AFB5-9C8B6AC981EB}" destId="{11469640-BBBE-4CCC-BF98-F4975064BD4E}" srcOrd="0" destOrd="0" presId="urn:microsoft.com/office/officeart/2005/8/layout/vList2"/>
    <dgm:cxn modelId="{941B4D2A-B523-48E4-9FD8-DA6FC8B96B12}" srcId="{3BEE16DE-2E0A-4D97-9F21-C5679B6981CE}" destId="{53BC0595-CC80-453F-AD5B-F36F2FABD64D}" srcOrd="0" destOrd="0" parTransId="{1421B432-B48B-48AE-86E0-804B76FE9798}" sibTransId="{C21A7D45-46AA-4959-BAF7-31EAB8BA51DD}"/>
    <dgm:cxn modelId="{5B442223-EAC8-4169-8234-8AE9210ECCD6}" srcId="{16D3A3F2-09E5-4AC5-BE35-A819D83569A3}" destId="{545FAC70-E398-4271-AFB5-9C8B6AC981EB}" srcOrd="1" destOrd="0" parTransId="{58AF4B1E-AEB9-4DB3-AC2A-DB3AC9539B69}" sibTransId="{F68954EE-277F-43AD-AB10-E25C8618800C}"/>
    <dgm:cxn modelId="{C3B87341-A400-46C1-A294-D9FD64BA2102}" srcId="{E7CC2B91-1B88-43AA-A546-5D7F807F470C}" destId="{90528B6B-3419-4AEB-ADEF-E8ABEDB2B3CD}" srcOrd="0" destOrd="0" parTransId="{D3F9EBA1-CFFA-46C2-ADB7-BAF111FF859C}" sibTransId="{A41C1E3D-15AB-43C6-8F4B-E5E11783C23D}"/>
    <dgm:cxn modelId="{0C2B75B7-EC02-4A10-9A49-5E9CD098CA2B}" srcId="{16D3A3F2-09E5-4AC5-BE35-A819D83569A3}" destId="{073A74BA-3F12-4843-93CB-9B250306E2C4}" srcOrd="4" destOrd="0" parTransId="{1369807C-31A3-475D-A172-92636E4E6D68}" sibTransId="{59B022AC-6D04-4F6E-A730-4D8FE4F64B25}"/>
    <dgm:cxn modelId="{DB4E7C42-8215-4572-9B45-0AF9909B7847}" type="presOf" srcId="{90528B6B-3419-4AEB-ADEF-E8ABEDB2B3CD}" destId="{F5F58F09-39A0-4DC0-A4BD-306D91ED97F6}" srcOrd="0" destOrd="0" presId="urn:microsoft.com/office/officeart/2005/8/layout/vList2"/>
    <dgm:cxn modelId="{90318634-73DA-4916-A9E7-986663C34AEE}" type="presOf" srcId="{A3B5BFFE-2240-40F0-BE66-DEDDDEAA9455}" destId="{E4423926-B256-440B-9A76-0C499EE87896}" srcOrd="0" destOrd="0" presId="urn:microsoft.com/office/officeart/2005/8/layout/vList2"/>
    <dgm:cxn modelId="{AAA5DE49-B572-46F1-9083-1D56770C57F5}" srcId="{16D3A3F2-09E5-4AC5-BE35-A819D83569A3}" destId="{3BEE16DE-2E0A-4D97-9F21-C5679B6981CE}" srcOrd="0" destOrd="0" parTransId="{F667CC87-CE39-4D85-BAC4-E57191C43FF9}" sibTransId="{C3F05F64-7965-40DE-A562-68D3F01A1F4C}"/>
    <dgm:cxn modelId="{A88DB52E-DC7E-4846-8CA7-509B6A5BF0C5}" type="presOf" srcId="{CFF60288-D0DD-4DBA-A612-6D0FEC6ABA92}" destId="{64C46C6C-362F-4288-A0EE-11ACA78EDDD3}" srcOrd="0" destOrd="0" presId="urn:microsoft.com/office/officeart/2005/8/layout/vList2"/>
    <dgm:cxn modelId="{1373E529-F168-43D7-8F7B-C09A0DB5CEDC}" type="presOf" srcId="{53BC0595-CC80-453F-AD5B-F36F2FABD64D}" destId="{8C169D79-8C47-4577-9359-51257D38EFFC}" srcOrd="0" destOrd="0" presId="urn:microsoft.com/office/officeart/2005/8/layout/vList2"/>
    <dgm:cxn modelId="{4B4F94EB-210C-4938-9D4F-87BFB697B156}" type="presOf" srcId="{45365FD8-3396-4B7B-915F-1D717994D623}" destId="{A1C7161A-9E8A-42DA-A71D-3644FBAE5F67}" srcOrd="0" destOrd="0" presId="urn:microsoft.com/office/officeart/2005/8/layout/vList2"/>
    <dgm:cxn modelId="{2CF68EA3-BE1D-439B-AA61-C06140D0C0F3}" srcId="{45365FD8-3396-4B7B-915F-1D717994D623}" destId="{CFF60288-D0DD-4DBA-A612-6D0FEC6ABA92}" srcOrd="0" destOrd="0" parTransId="{233FF6C2-6EF8-4149-860F-BD0A9840FA23}" sibTransId="{1F6C7B51-7D60-4067-A5AF-C4CBAB1F8774}"/>
    <dgm:cxn modelId="{0DB476EF-EB18-4391-B896-769582CDDDEF}" type="presParOf" srcId="{06AB2A3F-7713-4CDE-9009-FC531608F5EF}" destId="{CC65D689-C81C-4663-8A89-62E4F21E6D60}" srcOrd="0" destOrd="0" presId="urn:microsoft.com/office/officeart/2005/8/layout/vList2"/>
    <dgm:cxn modelId="{825BF5F2-D015-4901-8EB9-A74B6431A8AC}" type="presParOf" srcId="{06AB2A3F-7713-4CDE-9009-FC531608F5EF}" destId="{8C169D79-8C47-4577-9359-51257D38EFFC}" srcOrd="1" destOrd="0" presId="urn:microsoft.com/office/officeart/2005/8/layout/vList2"/>
    <dgm:cxn modelId="{1CD5D2F4-70CA-4AEE-B931-85F627434954}" type="presParOf" srcId="{06AB2A3F-7713-4CDE-9009-FC531608F5EF}" destId="{11469640-BBBE-4CCC-BF98-F4975064BD4E}" srcOrd="2" destOrd="0" presId="urn:microsoft.com/office/officeart/2005/8/layout/vList2"/>
    <dgm:cxn modelId="{468682DF-A986-49B3-9BD4-605406B0F84A}" type="presParOf" srcId="{06AB2A3F-7713-4CDE-9009-FC531608F5EF}" destId="{C380836F-902B-46BA-B870-E84BF95109CF}" srcOrd="3" destOrd="0" presId="urn:microsoft.com/office/officeart/2005/8/layout/vList2"/>
    <dgm:cxn modelId="{77436894-2B77-476C-A723-721E327B471F}" type="presParOf" srcId="{06AB2A3F-7713-4CDE-9009-FC531608F5EF}" destId="{A1C7161A-9E8A-42DA-A71D-3644FBAE5F67}" srcOrd="4" destOrd="0" presId="urn:microsoft.com/office/officeart/2005/8/layout/vList2"/>
    <dgm:cxn modelId="{1F1A7AE6-2DB5-451D-A0D0-7594318C0938}" type="presParOf" srcId="{06AB2A3F-7713-4CDE-9009-FC531608F5EF}" destId="{64C46C6C-362F-4288-A0EE-11ACA78EDDD3}" srcOrd="5" destOrd="0" presId="urn:microsoft.com/office/officeart/2005/8/layout/vList2"/>
    <dgm:cxn modelId="{C9DC1DC1-C2CA-42E3-A57D-665813020315}" type="presParOf" srcId="{06AB2A3F-7713-4CDE-9009-FC531608F5EF}" destId="{CB3CE5D1-B9A5-413E-880E-622A7E7A32AC}" srcOrd="6" destOrd="0" presId="urn:microsoft.com/office/officeart/2005/8/layout/vList2"/>
    <dgm:cxn modelId="{9C5A4361-4504-4157-A571-4AC76CD06329}" type="presParOf" srcId="{06AB2A3F-7713-4CDE-9009-FC531608F5EF}" destId="{F5F58F09-39A0-4DC0-A4BD-306D91ED97F6}" srcOrd="7" destOrd="0" presId="urn:microsoft.com/office/officeart/2005/8/layout/vList2"/>
    <dgm:cxn modelId="{51D565A0-4F34-4C9E-AFD4-757D9BE8D19E}" type="presParOf" srcId="{06AB2A3F-7713-4CDE-9009-FC531608F5EF}" destId="{D8987BF5-F705-4234-B163-4604224ABF4F}" srcOrd="8" destOrd="0" presId="urn:microsoft.com/office/officeart/2005/8/layout/vList2"/>
    <dgm:cxn modelId="{BA6596DF-6B31-4988-B686-AB6F165B7D4C}" type="presParOf" srcId="{06AB2A3F-7713-4CDE-9009-FC531608F5EF}" destId="{E4423926-B256-440B-9A76-0C499EE87896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85C97EF-6843-45E2-AA6F-5502DCCB5F4B}" type="doc">
      <dgm:prSet loTypeId="urn:microsoft.com/office/officeart/2005/8/layout/vList3#1" loCatId="list" qsTypeId="urn:microsoft.com/office/officeart/2005/8/quickstyle/simple3" qsCatId="simple" csTypeId="urn:microsoft.com/office/officeart/2005/8/colors/accent1_2" csCatId="accent1" phldr="1"/>
      <dgm:spPr/>
    </dgm:pt>
    <dgm:pt modelId="{5D23DA5F-45AE-4AE6-80D3-10566E5C45CA}">
      <dgm:prSet/>
      <dgm:spPr>
        <a:solidFill>
          <a:schemeClr val="accent1">
            <a:hueOff val="0"/>
            <a:satOff val="0"/>
            <a:lumOff val="0"/>
            <a:alpha val="80000"/>
          </a:schemeClr>
        </a:solidFill>
        <a:effectLst>
          <a:outerShdw blurRad="38100" dist="30000" dir="5400000" rotWithShape="0">
            <a:srgbClr val="000000">
              <a:alpha val="0"/>
            </a:srgbClr>
          </a:outerShdw>
        </a:effectLst>
      </dgm:spPr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Разработка новых форм обучения наставников и наставляемых лиц</a:t>
          </a:r>
        </a:p>
      </dgm:t>
    </dgm:pt>
    <dgm:pt modelId="{3826B701-6F15-440F-BBA7-C76E4C54DDD1}" type="parTrans" cxnId="{0E734CA6-C793-44A7-92E9-2A824A980445}">
      <dgm:prSet/>
      <dgm:spPr/>
      <dgm:t>
        <a:bodyPr/>
        <a:lstStyle/>
        <a:p>
          <a:endParaRPr lang="ru-RU"/>
        </a:p>
      </dgm:t>
    </dgm:pt>
    <dgm:pt modelId="{E4F65544-1070-42CC-8FF8-500E65375615}" type="sibTrans" cxnId="{0E734CA6-C793-44A7-92E9-2A824A980445}">
      <dgm:prSet/>
      <dgm:spPr/>
      <dgm:t>
        <a:bodyPr/>
        <a:lstStyle/>
        <a:p>
          <a:endParaRPr lang="ru-RU"/>
        </a:p>
      </dgm:t>
    </dgm:pt>
    <dgm:pt modelId="{9C5EF7B5-836C-4A8C-ADD5-FBD8963CB198}">
      <dgm:prSet/>
      <dgm:spPr>
        <a:solidFill>
          <a:schemeClr val="accent1">
            <a:hueOff val="0"/>
            <a:satOff val="0"/>
            <a:lumOff val="0"/>
            <a:alpha val="80000"/>
          </a:schemeClr>
        </a:solidFill>
        <a:effectLst>
          <a:outerShdw blurRad="38100" dist="30000" dir="5400000" rotWithShape="0">
            <a:srgbClr val="000000">
              <a:alpha val="0"/>
            </a:srgbClr>
          </a:outerShdw>
        </a:effectLst>
      </dgm:spPr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Проведение конкурса на лучшую организацию работы по внедрению института наставничества среди ОИВ </a:t>
          </a:r>
          <a:endParaRPr lang="ru-RU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4DDFEE-13B7-4BF9-A8D3-824993D96481}" type="parTrans" cxnId="{7F709001-4C13-4616-8BB5-E8988813F4E8}">
      <dgm:prSet/>
      <dgm:spPr/>
      <dgm:t>
        <a:bodyPr/>
        <a:lstStyle/>
        <a:p>
          <a:endParaRPr lang="ru-RU"/>
        </a:p>
      </dgm:t>
    </dgm:pt>
    <dgm:pt modelId="{7727F560-5059-4D8F-BFA4-2D3B0719DCC4}" type="sibTrans" cxnId="{7F709001-4C13-4616-8BB5-E8988813F4E8}">
      <dgm:prSet/>
      <dgm:spPr/>
      <dgm:t>
        <a:bodyPr/>
        <a:lstStyle/>
        <a:p>
          <a:endParaRPr lang="ru-RU"/>
        </a:p>
      </dgm:t>
    </dgm:pt>
    <dgm:pt modelId="{B28423CD-0646-47CA-9CE1-46FB3C61A397}">
      <dgm:prSet/>
      <dgm:spPr>
        <a:solidFill>
          <a:schemeClr val="accent1">
            <a:hueOff val="0"/>
            <a:satOff val="0"/>
            <a:lumOff val="0"/>
            <a:alpha val="80000"/>
          </a:schemeClr>
        </a:solidFill>
        <a:effectLst>
          <a:outerShdw blurRad="38100" dist="30000" dir="5400000" rotWithShape="0">
            <a:srgbClr val="000000">
              <a:alpha val="0"/>
            </a:srgbClr>
          </a:outerShdw>
        </a:effectLst>
      </dgm:spPr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Расширение категорий лиц, которым устанавливается наставничество</a:t>
          </a:r>
        </a:p>
      </dgm:t>
    </dgm:pt>
    <dgm:pt modelId="{0A2D399C-2ABF-4CE6-85EC-301C64A0180C}" type="parTrans" cxnId="{F3214597-43FE-4629-8D90-2BD776739B5F}">
      <dgm:prSet/>
      <dgm:spPr/>
      <dgm:t>
        <a:bodyPr/>
        <a:lstStyle/>
        <a:p>
          <a:endParaRPr lang="ru-RU"/>
        </a:p>
      </dgm:t>
    </dgm:pt>
    <dgm:pt modelId="{5EA9D9ED-706F-4DF9-90C5-AB4E3C6EC199}" type="sibTrans" cxnId="{F3214597-43FE-4629-8D90-2BD776739B5F}">
      <dgm:prSet/>
      <dgm:spPr/>
      <dgm:t>
        <a:bodyPr/>
        <a:lstStyle/>
        <a:p>
          <a:endParaRPr lang="ru-RU"/>
        </a:p>
      </dgm:t>
    </dgm:pt>
    <dgm:pt modelId="{81E7A282-D1CA-4BFA-8717-53968BA40C42}" type="pres">
      <dgm:prSet presAssocID="{D85C97EF-6843-45E2-AA6F-5502DCCB5F4B}" presName="linearFlow" presStyleCnt="0">
        <dgm:presLayoutVars>
          <dgm:dir/>
          <dgm:resizeHandles val="exact"/>
        </dgm:presLayoutVars>
      </dgm:prSet>
      <dgm:spPr/>
    </dgm:pt>
    <dgm:pt modelId="{DA4AD502-7E0B-4D9C-BBAC-125435F33E1C}" type="pres">
      <dgm:prSet presAssocID="{5D23DA5F-45AE-4AE6-80D3-10566E5C45CA}" presName="composite" presStyleCnt="0"/>
      <dgm:spPr/>
    </dgm:pt>
    <dgm:pt modelId="{DC95ED8C-1F0C-46B1-9ECB-04FBABBDBAD1}" type="pres">
      <dgm:prSet presAssocID="{5D23DA5F-45AE-4AE6-80D3-10566E5C45CA}" presName="imgShp" presStyleLbl="fgImgPlace1" presStyleIdx="0" presStyleCnt="3" custScaleX="99448" custLinFactNeighborX="-2491" custLinFactNeighborY="-9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38033E5-8E7D-4A9B-A87A-F892608CBD66}" type="pres">
      <dgm:prSet presAssocID="{5D23DA5F-45AE-4AE6-80D3-10566E5C45CA}" presName="txShp" presStyleLbl="node1" presStyleIdx="0" presStyleCnt="3" custScaleX="101555" custLinFactNeighborX="-1675" custLinFactNeighborY="-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665C4B-0C43-4F91-AD74-4EDA5D7427D9}" type="pres">
      <dgm:prSet presAssocID="{E4F65544-1070-42CC-8FF8-500E65375615}" presName="spacing" presStyleCnt="0"/>
      <dgm:spPr/>
    </dgm:pt>
    <dgm:pt modelId="{FF27CDFF-2D16-4412-95B4-FDFC637A0407}" type="pres">
      <dgm:prSet presAssocID="{9C5EF7B5-836C-4A8C-ADD5-FBD8963CB198}" presName="composite" presStyleCnt="0"/>
      <dgm:spPr/>
    </dgm:pt>
    <dgm:pt modelId="{A349C0C1-B5F7-4AAE-96DC-65EFF23B0229}" type="pres">
      <dgm:prSet presAssocID="{9C5EF7B5-836C-4A8C-ADD5-FBD8963CB198}" presName="imgShp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D270D869-E391-43A2-8760-1F8A3C6447F9}" type="pres">
      <dgm:prSet presAssocID="{9C5EF7B5-836C-4A8C-ADD5-FBD8963CB198}" presName="txShp" presStyleLbl="node1" presStyleIdx="1" presStyleCnt="3" custLinFactNeighborX="-914" custLinFactNeighborY="39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5844C5-7198-471E-B0BC-67BC90CF3148}" type="pres">
      <dgm:prSet presAssocID="{7727F560-5059-4D8F-BFA4-2D3B0719DCC4}" presName="spacing" presStyleCnt="0"/>
      <dgm:spPr/>
    </dgm:pt>
    <dgm:pt modelId="{4296974B-B245-4397-B623-BDB2B9CA3AB4}" type="pres">
      <dgm:prSet presAssocID="{B28423CD-0646-47CA-9CE1-46FB3C61A397}" presName="composite" presStyleCnt="0"/>
      <dgm:spPr/>
    </dgm:pt>
    <dgm:pt modelId="{40741178-0CB1-467D-B65C-0BB1C0B8D3F7}" type="pres">
      <dgm:prSet presAssocID="{B28423CD-0646-47CA-9CE1-46FB3C61A397}" presName="imgShp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63FAD26B-D8A4-499C-967C-4DDB3B5ADE17}" type="pres">
      <dgm:prSet presAssocID="{B28423CD-0646-47CA-9CE1-46FB3C61A397}" presName="txShp" presStyleLbl="node1" presStyleIdx="2" presStyleCnt="3" custLinFactNeighborX="-914" custLinFactNeighborY="16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7C6C2C-2021-446F-B3F4-6F9B8E46D41A}" type="presOf" srcId="{B28423CD-0646-47CA-9CE1-46FB3C61A397}" destId="{63FAD26B-D8A4-499C-967C-4DDB3B5ADE17}" srcOrd="0" destOrd="0" presId="urn:microsoft.com/office/officeart/2005/8/layout/vList3#1"/>
    <dgm:cxn modelId="{FA331238-D972-43D3-8C47-3E990DCC5251}" type="presOf" srcId="{5D23DA5F-45AE-4AE6-80D3-10566E5C45CA}" destId="{638033E5-8E7D-4A9B-A87A-F892608CBD66}" srcOrd="0" destOrd="0" presId="urn:microsoft.com/office/officeart/2005/8/layout/vList3#1"/>
    <dgm:cxn modelId="{7BB7F043-FE42-402F-A4CB-89E21B2DCADB}" type="presOf" srcId="{D85C97EF-6843-45E2-AA6F-5502DCCB5F4B}" destId="{81E7A282-D1CA-4BFA-8717-53968BA40C42}" srcOrd="0" destOrd="0" presId="urn:microsoft.com/office/officeart/2005/8/layout/vList3#1"/>
    <dgm:cxn modelId="{EDFF7602-33AF-4B25-8AAF-4A589EF85CDD}" type="presOf" srcId="{9C5EF7B5-836C-4A8C-ADD5-FBD8963CB198}" destId="{D270D869-E391-43A2-8760-1F8A3C6447F9}" srcOrd="0" destOrd="0" presId="urn:microsoft.com/office/officeart/2005/8/layout/vList3#1"/>
    <dgm:cxn modelId="{0E734CA6-C793-44A7-92E9-2A824A980445}" srcId="{D85C97EF-6843-45E2-AA6F-5502DCCB5F4B}" destId="{5D23DA5F-45AE-4AE6-80D3-10566E5C45CA}" srcOrd="0" destOrd="0" parTransId="{3826B701-6F15-440F-BBA7-C76E4C54DDD1}" sibTransId="{E4F65544-1070-42CC-8FF8-500E65375615}"/>
    <dgm:cxn modelId="{F3214597-43FE-4629-8D90-2BD776739B5F}" srcId="{D85C97EF-6843-45E2-AA6F-5502DCCB5F4B}" destId="{B28423CD-0646-47CA-9CE1-46FB3C61A397}" srcOrd="2" destOrd="0" parTransId="{0A2D399C-2ABF-4CE6-85EC-301C64A0180C}" sibTransId="{5EA9D9ED-706F-4DF9-90C5-AB4E3C6EC199}"/>
    <dgm:cxn modelId="{7F709001-4C13-4616-8BB5-E8988813F4E8}" srcId="{D85C97EF-6843-45E2-AA6F-5502DCCB5F4B}" destId="{9C5EF7B5-836C-4A8C-ADD5-FBD8963CB198}" srcOrd="1" destOrd="0" parTransId="{2A4DDFEE-13B7-4BF9-A8D3-824993D96481}" sibTransId="{7727F560-5059-4D8F-BFA4-2D3B0719DCC4}"/>
    <dgm:cxn modelId="{4E51AF5F-B610-489A-98FF-6730D9E7ED73}" type="presParOf" srcId="{81E7A282-D1CA-4BFA-8717-53968BA40C42}" destId="{DA4AD502-7E0B-4D9C-BBAC-125435F33E1C}" srcOrd="0" destOrd="0" presId="urn:microsoft.com/office/officeart/2005/8/layout/vList3#1"/>
    <dgm:cxn modelId="{2ECDB25B-D63E-4A3F-BF50-C6D9477CF7C3}" type="presParOf" srcId="{DA4AD502-7E0B-4D9C-BBAC-125435F33E1C}" destId="{DC95ED8C-1F0C-46B1-9ECB-04FBABBDBAD1}" srcOrd="0" destOrd="0" presId="urn:microsoft.com/office/officeart/2005/8/layout/vList3#1"/>
    <dgm:cxn modelId="{0FD15558-D494-4BBB-9052-0AF312472CBF}" type="presParOf" srcId="{DA4AD502-7E0B-4D9C-BBAC-125435F33E1C}" destId="{638033E5-8E7D-4A9B-A87A-F892608CBD66}" srcOrd="1" destOrd="0" presId="urn:microsoft.com/office/officeart/2005/8/layout/vList3#1"/>
    <dgm:cxn modelId="{30BB918D-8951-4A11-8870-7296729736AA}" type="presParOf" srcId="{81E7A282-D1CA-4BFA-8717-53968BA40C42}" destId="{19665C4B-0C43-4F91-AD74-4EDA5D7427D9}" srcOrd="1" destOrd="0" presId="urn:microsoft.com/office/officeart/2005/8/layout/vList3#1"/>
    <dgm:cxn modelId="{6BA11450-9840-492A-B066-5640EE26AC77}" type="presParOf" srcId="{81E7A282-D1CA-4BFA-8717-53968BA40C42}" destId="{FF27CDFF-2D16-4412-95B4-FDFC637A0407}" srcOrd="2" destOrd="0" presId="urn:microsoft.com/office/officeart/2005/8/layout/vList3#1"/>
    <dgm:cxn modelId="{C424D4D4-CEB0-4AD5-B4D2-54E7B57FFBA3}" type="presParOf" srcId="{FF27CDFF-2D16-4412-95B4-FDFC637A0407}" destId="{A349C0C1-B5F7-4AAE-96DC-65EFF23B0229}" srcOrd="0" destOrd="0" presId="urn:microsoft.com/office/officeart/2005/8/layout/vList3#1"/>
    <dgm:cxn modelId="{4885A17B-E1A1-4CD8-8CAF-166D4C0F476D}" type="presParOf" srcId="{FF27CDFF-2D16-4412-95B4-FDFC637A0407}" destId="{D270D869-E391-43A2-8760-1F8A3C6447F9}" srcOrd="1" destOrd="0" presId="urn:microsoft.com/office/officeart/2005/8/layout/vList3#1"/>
    <dgm:cxn modelId="{852F6FAF-5CCE-41CD-BE40-DF6BA78DADCC}" type="presParOf" srcId="{81E7A282-D1CA-4BFA-8717-53968BA40C42}" destId="{555844C5-7198-471E-B0BC-67BC90CF3148}" srcOrd="3" destOrd="0" presId="urn:microsoft.com/office/officeart/2005/8/layout/vList3#1"/>
    <dgm:cxn modelId="{BD68215F-29F6-4657-A27C-F817A0AE0EB4}" type="presParOf" srcId="{81E7A282-D1CA-4BFA-8717-53968BA40C42}" destId="{4296974B-B245-4397-B623-BDB2B9CA3AB4}" srcOrd="4" destOrd="0" presId="urn:microsoft.com/office/officeart/2005/8/layout/vList3#1"/>
    <dgm:cxn modelId="{1750CA3F-C936-4E13-8B2D-D2C6B58B2372}" type="presParOf" srcId="{4296974B-B245-4397-B623-BDB2B9CA3AB4}" destId="{40741178-0CB1-467D-B65C-0BB1C0B8D3F7}" srcOrd="0" destOrd="0" presId="urn:microsoft.com/office/officeart/2005/8/layout/vList3#1"/>
    <dgm:cxn modelId="{4D028F9E-49D1-45C4-900B-8E1A2567FDAC}" type="presParOf" srcId="{4296974B-B245-4397-B623-BDB2B9CA3AB4}" destId="{63FAD26B-D8A4-499C-967C-4DDB3B5ADE17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4E1F9B0-1D2B-45FD-BC32-ED68E1156077}">
      <dsp:nvSpPr>
        <dsp:cNvPr id="0" name=""/>
        <dsp:cNvSpPr/>
      </dsp:nvSpPr>
      <dsp:spPr>
        <a:xfrm>
          <a:off x="-5543669" y="-848731"/>
          <a:ext cx="6600555" cy="6600555"/>
        </a:xfrm>
        <a:prstGeom prst="blockArc">
          <a:avLst>
            <a:gd name="adj1" fmla="val 18900000"/>
            <a:gd name="adj2" fmla="val 2700000"/>
            <a:gd name="adj3" fmla="val 327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D3F638-B777-49C3-8EB4-648ED97B793D}">
      <dsp:nvSpPr>
        <dsp:cNvPr id="0" name=""/>
        <dsp:cNvSpPr/>
      </dsp:nvSpPr>
      <dsp:spPr>
        <a:xfrm>
          <a:off x="462075" y="235126"/>
          <a:ext cx="8029536" cy="755520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7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663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Оказание помощи в профессиональной адаптации к условиям осуществления служебной (трудовой) деятельности</a:t>
          </a:r>
          <a:endParaRPr lang="ru-RU" sz="1800" b="1" kern="1200" dirty="0"/>
        </a:p>
      </dsp:txBody>
      <dsp:txXfrm>
        <a:off x="462075" y="235126"/>
        <a:ext cx="8029536" cy="755520"/>
      </dsp:txXfrm>
    </dsp:sp>
    <dsp:sp modelId="{B9D9C26E-DB01-4C1E-9375-9400949C7657}">
      <dsp:nvSpPr>
        <dsp:cNvPr id="0" name=""/>
        <dsp:cNvSpPr/>
      </dsp:nvSpPr>
      <dsp:spPr>
        <a:xfrm>
          <a:off x="78898" y="229709"/>
          <a:ext cx="766353" cy="766353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CE0C4B-74C9-4A17-A513-EFB17EF515F7}">
      <dsp:nvSpPr>
        <dsp:cNvPr id="0" name=""/>
        <dsp:cNvSpPr/>
      </dsp:nvSpPr>
      <dsp:spPr>
        <a:xfrm>
          <a:off x="901392" y="1119044"/>
          <a:ext cx="7590219" cy="826343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7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663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Освоение ценностей и норм организационной культуры и профессиональной этики</a:t>
          </a:r>
          <a:endParaRPr lang="ru-RU" sz="1800" b="1" kern="1200" dirty="0"/>
        </a:p>
      </dsp:txBody>
      <dsp:txXfrm>
        <a:off x="901392" y="1119044"/>
        <a:ext cx="7590219" cy="826343"/>
      </dsp:txXfrm>
    </dsp:sp>
    <dsp:sp modelId="{DCC55ABB-7F01-489B-B0F8-05165B9676D3}">
      <dsp:nvSpPr>
        <dsp:cNvPr id="0" name=""/>
        <dsp:cNvSpPr/>
      </dsp:nvSpPr>
      <dsp:spPr>
        <a:xfrm>
          <a:off x="518215" y="1149039"/>
          <a:ext cx="766353" cy="766353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7B7AE3-F175-4C08-9408-0D7D1E94ED09}">
      <dsp:nvSpPr>
        <dsp:cNvPr id="0" name=""/>
        <dsp:cNvSpPr/>
      </dsp:nvSpPr>
      <dsp:spPr>
        <a:xfrm>
          <a:off x="1036227" y="2016211"/>
          <a:ext cx="7455384" cy="870669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7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663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Снижение риска увольнения ГГС (работников) в период прохождения испытания или в первый год работы в органах исполнительной власти края </a:t>
          </a:r>
          <a:endParaRPr lang="ru-RU" sz="1800" b="1" kern="1200" dirty="0"/>
        </a:p>
      </dsp:txBody>
      <dsp:txXfrm>
        <a:off x="1036227" y="2016211"/>
        <a:ext cx="7455384" cy="870669"/>
      </dsp:txXfrm>
    </dsp:sp>
    <dsp:sp modelId="{CAD70E08-A722-4641-8B02-A4270AF1123B}">
      <dsp:nvSpPr>
        <dsp:cNvPr id="0" name=""/>
        <dsp:cNvSpPr/>
      </dsp:nvSpPr>
      <dsp:spPr>
        <a:xfrm>
          <a:off x="653050" y="2068369"/>
          <a:ext cx="766353" cy="766353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7300BE-D5BD-4EFB-B0DC-4DE24CA1626D}">
      <dsp:nvSpPr>
        <dsp:cNvPr id="0" name=""/>
        <dsp:cNvSpPr/>
      </dsp:nvSpPr>
      <dsp:spPr>
        <a:xfrm>
          <a:off x="901392" y="2970952"/>
          <a:ext cx="7590219" cy="799845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7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663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Сокращение временных затрат на адаптацию ГГС (работников)</a:t>
          </a:r>
          <a:endParaRPr lang="ru-RU" sz="1800" b="1" kern="1200" dirty="0"/>
        </a:p>
      </dsp:txBody>
      <dsp:txXfrm>
        <a:off x="901392" y="2970952"/>
        <a:ext cx="7590219" cy="799845"/>
      </dsp:txXfrm>
    </dsp:sp>
    <dsp:sp modelId="{850FA71D-DF82-4228-ACC0-0C4FB5A6F5E7}">
      <dsp:nvSpPr>
        <dsp:cNvPr id="0" name=""/>
        <dsp:cNvSpPr/>
      </dsp:nvSpPr>
      <dsp:spPr>
        <a:xfrm>
          <a:off x="518215" y="2987699"/>
          <a:ext cx="766353" cy="766353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82E4B7-8418-4A06-97B0-6F299439F48B}">
      <dsp:nvSpPr>
        <dsp:cNvPr id="0" name=""/>
        <dsp:cNvSpPr/>
      </dsp:nvSpPr>
      <dsp:spPr>
        <a:xfrm>
          <a:off x="462075" y="3931509"/>
          <a:ext cx="8029536" cy="717392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7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663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Повышение качества работы наставников</a:t>
          </a:r>
          <a:endParaRPr lang="ru-RU" sz="1800" b="1" kern="1200" dirty="0"/>
        </a:p>
      </dsp:txBody>
      <dsp:txXfrm>
        <a:off x="462075" y="3931509"/>
        <a:ext cx="8029536" cy="717392"/>
      </dsp:txXfrm>
    </dsp:sp>
    <dsp:sp modelId="{5114374B-7BB7-48DE-9629-B8F34FC38274}">
      <dsp:nvSpPr>
        <dsp:cNvPr id="0" name=""/>
        <dsp:cNvSpPr/>
      </dsp:nvSpPr>
      <dsp:spPr>
        <a:xfrm>
          <a:off x="78898" y="3907028"/>
          <a:ext cx="766353" cy="766353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CB76117-58B7-4614-B7EF-5326A6F099A9}">
      <dsp:nvSpPr>
        <dsp:cNvPr id="0" name=""/>
        <dsp:cNvSpPr/>
      </dsp:nvSpPr>
      <dsp:spPr>
        <a:xfrm>
          <a:off x="0" y="0"/>
          <a:ext cx="7276043" cy="13177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 val="7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Правовой акт о назначении на должность (о приеме на работу)</a:t>
          </a:r>
          <a:endParaRPr lang="ru-RU" sz="2200" b="1" kern="1200" dirty="0"/>
        </a:p>
      </dsp:txBody>
      <dsp:txXfrm>
        <a:off x="0" y="0"/>
        <a:ext cx="5931282" cy="1317746"/>
      </dsp:txXfrm>
    </dsp:sp>
    <dsp:sp modelId="{045F3C69-5FE3-43E3-AF70-46BDC639AAAB}">
      <dsp:nvSpPr>
        <dsp:cNvPr id="0" name=""/>
        <dsp:cNvSpPr/>
      </dsp:nvSpPr>
      <dsp:spPr>
        <a:xfrm>
          <a:off x="642003" y="1537371"/>
          <a:ext cx="7276043" cy="13177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 val="7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Разработка индивидуального плана мероприятий по наставничеству</a:t>
          </a:r>
          <a:endParaRPr lang="ru-RU" sz="2200" b="1" kern="1200" dirty="0"/>
        </a:p>
      </dsp:txBody>
      <dsp:txXfrm>
        <a:off x="642003" y="1537371"/>
        <a:ext cx="5777504" cy="1317746"/>
      </dsp:txXfrm>
    </dsp:sp>
    <dsp:sp modelId="{DFC914DA-581B-4CC2-A5E0-05CD934F598D}">
      <dsp:nvSpPr>
        <dsp:cNvPr id="0" name=""/>
        <dsp:cNvSpPr/>
      </dsp:nvSpPr>
      <dsp:spPr>
        <a:xfrm>
          <a:off x="1284007" y="3074742"/>
          <a:ext cx="7276043" cy="13177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 val="7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Подготовка отчета о результатах работы наставляемого лица</a:t>
          </a:r>
          <a:endParaRPr lang="ru-RU" sz="2200" b="1" kern="1200" dirty="0"/>
        </a:p>
      </dsp:txBody>
      <dsp:txXfrm>
        <a:off x="1284007" y="3074742"/>
        <a:ext cx="5777504" cy="1317746"/>
      </dsp:txXfrm>
    </dsp:sp>
    <dsp:sp modelId="{F7FCB418-5A8B-42FC-BBF5-906FAE46ABFA}">
      <dsp:nvSpPr>
        <dsp:cNvPr id="0" name=""/>
        <dsp:cNvSpPr/>
      </dsp:nvSpPr>
      <dsp:spPr>
        <a:xfrm>
          <a:off x="6419507" y="999291"/>
          <a:ext cx="856535" cy="85653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419507" y="999291"/>
        <a:ext cx="856535" cy="856535"/>
      </dsp:txXfrm>
    </dsp:sp>
    <dsp:sp modelId="{D420A683-CD94-435B-9D7D-7F15253F1825}">
      <dsp:nvSpPr>
        <dsp:cNvPr id="0" name=""/>
        <dsp:cNvSpPr/>
      </dsp:nvSpPr>
      <dsp:spPr>
        <a:xfrm>
          <a:off x="7061511" y="2527877"/>
          <a:ext cx="856535" cy="85653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7061511" y="2527877"/>
        <a:ext cx="856535" cy="85653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A0B643-BCE0-419B-92B4-CA2087B63875}">
      <dsp:nvSpPr>
        <dsp:cNvPr id="0" name=""/>
        <dsp:cNvSpPr/>
      </dsp:nvSpPr>
      <dsp:spPr>
        <a:xfrm>
          <a:off x="340838" y="610751"/>
          <a:ext cx="3620059" cy="2160576"/>
        </a:xfrm>
        <a:prstGeom prst="roundRect">
          <a:avLst>
            <a:gd name="adj" fmla="val 10000"/>
          </a:avLst>
        </a:prstGeom>
        <a:solidFill>
          <a:srgbClr val="0F6FC6">
            <a:alpha val="69804"/>
          </a:srgb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Государственных гражданских служащих края, впервые поступающих на государственную гражданскую службу, замещающих должности</a:t>
          </a:r>
          <a:endParaRPr lang="ru-RU" sz="1800" b="1" kern="1200" dirty="0"/>
        </a:p>
      </dsp:txBody>
      <dsp:txXfrm>
        <a:off x="340838" y="610751"/>
        <a:ext cx="3620059" cy="2160576"/>
      </dsp:txXfrm>
    </dsp:sp>
    <dsp:sp modelId="{1CEF7187-38BC-4ED6-B6DF-558F409C5AEA}">
      <dsp:nvSpPr>
        <dsp:cNvPr id="0" name=""/>
        <dsp:cNvSpPr/>
      </dsp:nvSpPr>
      <dsp:spPr>
        <a:xfrm>
          <a:off x="0" y="3135709"/>
          <a:ext cx="2290806" cy="1803870"/>
        </a:xfrm>
        <a:prstGeom prst="roundRect">
          <a:avLst>
            <a:gd name="adj" fmla="val 10000"/>
          </a:avLst>
        </a:prstGeom>
        <a:solidFill>
          <a:srgbClr val="C8E3FB">
            <a:alpha val="62000"/>
          </a:srgbClr>
        </a:solidFill>
        <a:ln>
          <a:noFill/>
        </a:ln>
        <a:effectLst>
          <a:outerShdw blurRad="38100" dist="30000" dir="5400000" rotWithShape="0">
            <a:srgbClr val="000000">
              <a:alpha val="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pc="-30" dirty="0" smtClean="0">
              <a:solidFill>
                <a:schemeClr val="accent1">
                  <a:lumMod val="75000"/>
                </a:schemeClr>
              </a:solidFill>
            </a:rPr>
            <a:t>категории «руководители» ведущей группы должностей</a:t>
          </a:r>
          <a:endParaRPr lang="ru-RU" sz="1800" b="1" kern="1200" spc="-30" dirty="0">
            <a:solidFill>
              <a:schemeClr val="accent1">
                <a:lumMod val="75000"/>
              </a:schemeClr>
            </a:solidFill>
          </a:endParaRPr>
        </a:p>
      </dsp:txBody>
      <dsp:txXfrm>
        <a:off x="0" y="3135709"/>
        <a:ext cx="2290806" cy="1803870"/>
      </dsp:txXfrm>
    </dsp:sp>
    <dsp:sp modelId="{A936512C-DAA8-4277-88B9-55EDBB0D68EF}">
      <dsp:nvSpPr>
        <dsp:cNvPr id="0" name=""/>
        <dsp:cNvSpPr/>
      </dsp:nvSpPr>
      <dsp:spPr>
        <a:xfrm>
          <a:off x="2448276" y="3162740"/>
          <a:ext cx="2290806" cy="1792182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62000"/>
          </a:schemeClr>
        </a:solidFill>
        <a:ln>
          <a:noFill/>
        </a:ln>
        <a:effectLst>
          <a:outerShdw blurRad="38100" dist="30000" dir="5400000" rotWithShape="0">
            <a:srgbClr val="000000">
              <a:alpha val="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категории «специалисты»</a:t>
          </a:r>
          <a:endParaRPr lang="ru-RU" sz="1800" b="1" kern="1200" dirty="0">
            <a:solidFill>
              <a:schemeClr val="accent1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48276" y="3162740"/>
        <a:ext cx="2290806" cy="1792182"/>
      </dsp:txXfrm>
    </dsp:sp>
    <dsp:sp modelId="{542FFB81-8609-4DC4-BD8B-ED1A0AA18AE4}">
      <dsp:nvSpPr>
        <dsp:cNvPr id="0" name=""/>
        <dsp:cNvSpPr/>
      </dsp:nvSpPr>
      <dsp:spPr>
        <a:xfrm>
          <a:off x="4968553" y="638696"/>
          <a:ext cx="3577506" cy="2068516"/>
        </a:xfrm>
        <a:prstGeom prst="roundRect">
          <a:avLst>
            <a:gd name="adj" fmla="val 10000"/>
          </a:avLst>
        </a:prstGeom>
        <a:solidFill>
          <a:srgbClr val="0F6FC6">
            <a:alpha val="70000"/>
          </a:srgb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Лиц, замещающих должности, не являющиеся должностями государственной гражданской службы края, которым установлено </a:t>
          </a:r>
          <a:r>
            <a:rPr lang="ru-RU" sz="1800" b="1" kern="1200" dirty="0" smtClean="0"/>
            <a:t>испытание</a:t>
          </a:r>
          <a:endParaRPr lang="ru-RU" sz="1800" b="1" kern="1200" dirty="0"/>
        </a:p>
      </dsp:txBody>
      <dsp:txXfrm>
        <a:off x="4968553" y="638696"/>
        <a:ext cx="3577506" cy="206851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FA12740-07CD-4BEC-B34F-4D7436F827C5}">
      <dsp:nvSpPr>
        <dsp:cNvPr id="0" name=""/>
        <dsp:cNvSpPr/>
      </dsp:nvSpPr>
      <dsp:spPr>
        <a:xfrm>
          <a:off x="1053229" y="2995344"/>
          <a:ext cx="6535027" cy="1631898"/>
        </a:xfrm>
        <a:prstGeom prst="ellipse">
          <a:avLst/>
        </a:prstGeom>
        <a:solidFill>
          <a:schemeClr val="accent2">
            <a:lumMod val="75000"/>
            <a:alpha val="6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1">
                  <a:lumMod val="75000"/>
                </a:schemeClr>
              </a:solidFill>
            </a:rPr>
            <a:t>Отзыв наставника о результатах работы наставляемого, включая всестороннюю оценку профессиональной деятельности</a:t>
          </a:r>
          <a:endParaRPr lang="ru-RU" sz="20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1053229" y="2995344"/>
        <a:ext cx="6535027" cy="1631898"/>
      </dsp:txXfrm>
    </dsp:sp>
    <dsp:sp modelId="{F58EF796-D8EA-45DD-BEC3-276E9FDE00DE}">
      <dsp:nvSpPr>
        <dsp:cNvPr id="0" name=""/>
        <dsp:cNvSpPr/>
      </dsp:nvSpPr>
      <dsp:spPr>
        <a:xfrm rot="12957342">
          <a:off x="2312012" y="2457643"/>
          <a:ext cx="899241" cy="60188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E8B699-3890-4303-AFCF-EB70DB35C299}">
      <dsp:nvSpPr>
        <dsp:cNvPr id="0" name=""/>
        <dsp:cNvSpPr/>
      </dsp:nvSpPr>
      <dsp:spPr>
        <a:xfrm>
          <a:off x="67607" y="1242847"/>
          <a:ext cx="3202505" cy="12897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Результаты итогового тестирования</a:t>
          </a:r>
          <a:endParaRPr lang="ru-RU" sz="2000" b="1" kern="1200" dirty="0"/>
        </a:p>
      </dsp:txBody>
      <dsp:txXfrm>
        <a:off x="67607" y="1242847"/>
        <a:ext cx="3202505" cy="1289741"/>
      </dsp:txXfrm>
    </dsp:sp>
    <dsp:sp modelId="{3BDE81E4-1A53-4CC8-81BB-F405BDFB7C4F}">
      <dsp:nvSpPr>
        <dsp:cNvPr id="0" name=""/>
        <dsp:cNvSpPr/>
      </dsp:nvSpPr>
      <dsp:spPr>
        <a:xfrm rot="16199985">
          <a:off x="3386408" y="1783001"/>
          <a:ext cx="1682142" cy="60188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09FA88-4DCC-4A72-8F62-37C110D13D5E}">
      <dsp:nvSpPr>
        <dsp:cNvPr id="0" name=""/>
        <dsp:cNvSpPr/>
      </dsp:nvSpPr>
      <dsp:spPr>
        <a:xfrm>
          <a:off x="2553648" y="162747"/>
          <a:ext cx="3534161" cy="10191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Описание работы, проделанной наставляемым</a:t>
          </a:r>
          <a:endParaRPr lang="ru-RU" sz="2000" b="1" kern="1200" dirty="0"/>
        </a:p>
      </dsp:txBody>
      <dsp:txXfrm>
        <a:off x="2553648" y="162747"/>
        <a:ext cx="3534161" cy="1019136"/>
      </dsp:txXfrm>
    </dsp:sp>
    <dsp:sp modelId="{E9B7139C-C7A6-45AE-A460-5CD223992FC2}">
      <dsp:nvSpPr>
        <dsp:cNvPr id="0" name=""/>
        <dsp:cNvSpPr/>
      </dsp:nvSpPr>
      <dsp:spPr>
        <a:xfrm rot="19321061">
          <a:off x="5176106" y="2407743"/>
          <a:ext cx="950606" cy="60188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9C9F42-8817-4F4F-A818-1CDF8712A0CB}">
      <dsp:nvSpPr>
        <dsp:cNvPr id="0" name=""/>
        <dsp:cNvSpPr/>
      </dsp:nvSpPr>
      <dsp:spPr>
        <a:xfrm>
          <a:off x="5346166" y="1203325"/>
          <a:ext cx="3050851" cy="12325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Результаты решения конкретных рабочих задач</a:t>
          </a:r>
          <a:endParaRPr lang="ru-RU" sz="2000" b="1" kern="1200" dirty="0"/>
        </a:p>
      </dsp:txBody>
      <dsp:txXfrm>
        <a:off x="5346166" y="1203325"/>
        <a:ext cx="3050851" cy="1232586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C65D689-C81C-4663-8A89-62E4F21E6D60}">
      <dsp:nvSpPr>
        <dsp:cNvPr id="0" name=""/>
        <dsp:cNvSpPr/>
      </dsp:nvSpPr>
      <dsp:spPr>
        <a:xfrm>
          <a:off x="0" y="1159"/>
          <a:ext cx="8424936" cy="492722"/>
        </a:xfrm>
        <a:prstGeom prst="roundRect">
          <a:avLst/>
        </a:prstGeom>
        <a:solidFill>
          <a:srgbClr val="0C64B3">
            <a:alpha val="81000"/>
          </a:srgbClr>
        </a:solidFill>
        <a:ln>
          <a:noFill/>
        </a:ln>
        <a:effectLst>
          <a:outerShdw dist="30000" dir="5400000" sx="95000" sy="95000" rotWithShape="0">
            <a:srgbClr val="000000">
              <a:alpha val="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повысился профессиональный уровень «новых» ГГС (работников); </a:t>
          </a:r>
          <a:endParaRPr lang="ru-RU" sz="1800" kern="1200" dirty="0">
            <a:solidFill>
              <a:schemeClr val="bg1"/>
            </a:solidFill>
            <a:effectLst/>
          </a:endParaRPr>
        </a:p>
      </dsp:txBody>
      <dsp:txXfrm>
        <a:off x="0" y="1159"/>
        <a:ext cx="8424936" cy="492722"/>
      </dsp:txXfrm>
    </dsp:sp>
    <dsp:sp modelId="{8C169D79-8C47-4577-9359-51257D38EFFC}">
      <dsp:nvSpPr>
        <dsp:cNvPr id="0" name=""/>
        <dsp:cNvSpPr/>
      </dsp:nvSpPr>
      <dsp:spPr>
        <a:xfrm>
          <a:off x="0" y="493882"/>
          <a:ext cx="8424936" cy="670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7492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0" kern="120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70% ГГС (работников) выполнили план мероприятий по наставничеству в полном объеме, 30% - в том числе выполняли дополнительные поручения без замечаний к результатам работы</a:t>
          </a:r>
          <a:endParaRPr lang="ru-RU" sz="1600" b="0" kern="1200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493882"/>
        <a:ext cx="8424936" cy="670425"/>
      </dsp:txXfrm>
    </dsp:sp>
    <dsp:sp modelId="{11469640-BBBE-4CCC-BF98-F4975064BD4E}">
      <dsp:nvSpPr>
        <dsp:cNvPr id="0" name=""/>
        <dsp:cNvSpPr/>
      </dsp:nvSpPr>
      <dsp:spPr>
        <a:xfrm>
          <a:off x="0" y="1154516"/>
          <a:ext cx="8424936" cy="459316"/>
        </a:xfrm>
        <a:prstGeom prst="roundRect">
          <a:avLst/>
        </a:prstGeom>
        <a:solidFill>
          <a:srgbClr val="0C64B3">
            <a:alpha val="80000"/>
          </a:srgbClr>
        </a:solidFill>
        <a:ln>
          <a:noFill/>
        </a:ln>
        <a:effectLst>
          <a:outerShdw dist="30000" dir="5400000" rotWithShape="0">
            <a:srgbClr val="000000">
              <a:alpha val="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сокращение случаев увольнения в период испытания;</a:t>
          </a:r>
          <a:endParaRPr lang="ru-RU" sz="1800" kern="1200" dirty="0">
            <a:solidFill>
              <a:schemeClr val="bg1"/>
            </a:solidFill>
          </a:endParaRPr>
        </a:p>
      </dsp:txBody>
      <dsp:txXfrm>
        <a:off x="0" y="1154516"/>
        <a:ext cx="8424936" cy="459316"/>
      </dsp:txXfrm>
    </dsp:sp>
    <dsp:sp modelId="{C380836F-902B-46BA-B870-E84BF95109CF}">
      <dsp:nvSpPr>
        <dsp:cNvPr id="0" name=""/>
        <dsp:cNvSpPr/>
      </dsp:nvSpPr>
      <dsp:spPr>
        <a:xfrm>
          <a:off x="0" y="1623624"/>
          <a:ext cx="8424936" cy="4571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7492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0" kern="120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С 2014 года только 2 ГГС уволились по собственной инициативе в период прохождения испытания</a:t>
          </a:r>
          <a:endParaRPr lang="ru-RU" sz="1600" b="0" kern="1200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623624"/>
        <a:ext cx="8424936" cy="457108"/>
      </dsp:txXfrm>
    </dsp:sp>
    <dsp:sp modelId="{A1C7161A-9E8A-42DA-A71D-3644FBAE5F67}">
      <dsp:nvSpPr>
        <dsp:cNvPr id="0" name=""/>
        <dsp:cNvSpPr/>
      </dsp:nvSpPr>
      <dsp:spPr>
        <a:xfrm>
          <a:off x="0" y="2090925"/>
          <a:ext cx="8424936" cy="459316"/>
        </a:xfrm>
        <a:prstGeom prst="roundRect">
          <a:avLst/>
        </a:prstGeom>
        <a:solidFill>
          <a:srgbClr val="0C64B3">
            <a:alpha val="80000"/>
          </a:srgbClr>
        </a:solidFill>
        <a:ln>
          <a:noFill/>
        </a:ln>
        <a:effectLst>
          <a:outerShdw blurRad="38100" dist="30000" dir="5400000" rotWithShape="0">
            <a:srgbClr val="000000">
              <a:alpha val="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сокращение продолжительности срока испытания</a:t>
          </a:r>
          <a:endParaRPr lang="ru-RU" sz="1800" kern="1200" dirty="0">
            <a:solidFill>
              <a:schemeClr val="bg1"/>
            </a:solidFill>
          </a:endParaRPr>
        </a:p>
      </dsp:txBody>
      <dsp:txXfrm>
        <a:off x="0" y="2090925"/>
        <a:ext cx="8424936" cy="459316"/>
      </dsp:txXfrm>
    </dsp:sp>
    <dsp:sp modelId="{64C46C6C-362F-4288-A0EE-11ACA78EDDD3}">
      <dsp:nvSpPr>
        <dsp:cNvPr id="0" name=""/>
        <dsp:cNvSpPr/>
      </dsp:nvSpPr>
      <dsp:spPr>
        <a:xfrm>
          <a:off x="0" y="2540048"/>
          <a:ext cx="8424936" cy="4571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7492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0" kern="120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В 2016 году срок испытания составляет 3 месяца и менее в 68% случаев, в 2014, 2015 годах - только в 25-30% случаев</a:t>
          </a:r>
          <a:endParaRPr lang="ru-RU" sz="1600" b="0" kern="1200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540048"/>
        <a:ext cx="8424936" cy="457108"/>
      </dsp:txXfrm>
    </dsp:sp>
    <dsp:sp modelId="{CB3CE5D1-B9A5-413E-880E-622A7E7A32AC}">
      <dsp:nvSpPr>
        <dsp:cNvPr id="0" name=""/>
        <dsp:cNvSpPr/>
      </dsp:nvSpPr>
      <dsp:spPr>
        <a:xfrm>
          <a:off x="0" y="2997156"/>
          <a:ext cx="8424936" cy="459316"/>
        </a:xfrm>
        <a:prstGeom prst="roundRect">
          <a:avLst/>
        </a:prstGeom>
        <a:solidFill>
          <a:srgbClr val="0C64B3">
            <a:alpha val="80000"/>
          </a:srgbClr>
        </a:solidFill>
        <a:ln>
          <a:noFill/>
        </a:ln>
        <a:effectLst>
          <a:outerShdw dist="30000" dir="5400000" rotWithShape="0">
            <a:srgbClr val="000000">
              <a:alpha val="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мотивация ГГС (работников), назначаемых наставниками</a:t>
          </a:r>
          <a:endParaRPr lang="ru-RU" sz="18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997156"/>
        <a:ext cx="8424936" cy="459316"/>
      </dsp:txXfrm>
    </dsp:sp>
    <dsp:sp modelId="{F5F58F09-39A0-4DC0-A4BD-306D91ED97F6}">
      <dsp:nvSpPr>
        <dsp:cNvPr id="0" name=""/>
        <dsp:cNvSpPr/>
      </dsp:nvSpPr>
      <dsp:spPr>
        <a:xfrm>
          <a:off x="0" y="3456473"/>
          <a:ext cx="8424936" cy="670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7492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0" kern="120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За 1 полугодие 2016 года 65 наставникам выплачена премия за выполнение особо важных и сложных заданий, 9 наставников награждены благодарностями руководителя ОИВ</a:t>
          </a:r>
          <a:endParaRPr lang="ru-RU" sz="1600" b="0" kern="1200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456473"/>
        <a:ext cx="8424936" cy="670425"/>
      </dsp:txXfrm>
    </dsp:sp>
    <dsp:sp modelId="{D8987BF5-F705-4234-B163-4604224ABF4F}">
      <dsp:nvSpPr>
        <dsp:cNvPr id="0" name=""/>
        <dsp:cNvSpPr/>
      </dsp:nvSpPr>
      <dsp:spPr>
        <a:xfrm>
          <a:off x="0" y="4126898"/>
          <a:ext cx="8424936" cy="459316"/>
        </a:xfrm>
        <a:prstGeom prst="roundRect">
          <a:avLst/>
        </a:prstGeom>
        <a:solidFill>
          <a:srgbClr val="0C64B3">
            <a:alpha val="80000"/>
          </a:srgbClr>
        </a:solidFill>
        <a:ln>
          <a:noFill/>
        </a:ln>
        <a:effectLst>
          <a:outerShdw dist="30000" dir="5400000" rotWithShape="0">
            <a:srgbClr val="000000">
              <a:alpha val="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формирование правильной модели поведения ГГС (работником) </a:t>
          </a:r>
          <a:endParaRPr lang="ru-RU" sz="18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4126898"/>
        <a:ext cx="8424936" cy="459316"/>
      </dsp:txXfrm>
    </dsp:sp>
    <dsp:sp modelId="{E4423926-B256-440B-9A76-0C499EE87896}">
      <dsp:nvSpPr>
        <dsp:cNvPr id="0" name=""/>
        <dsp:cNvSpPr/>
      </dsp:nvSpPr>
      <dsp:spPr>
        <a:xfrm>
          <a:off x="0" y="4586214"/>
          <a:ext cx="8424936" cy="670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7492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0" kern="120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Отсутствуют случаи нарушения наставляемыми лицами Кодекса этики и служебного поведения  ГГС ОИВ, нарушений правил служебного распорядка (внутреннего трудового распорядка)</a:t>
          </a:r>
          <a:endParaRPr lang="ru-RU" sz="1600" b="0" kern="1200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4586214"/>
        <a:ext cx="8424936" cy="670425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38033E5-8E7D-4A9B-A87A-F892608CBD66}">
      <dsp:nvSpPr>
        <dsp:cNvPr id="0" name=""/>
        <dsp:cNvSpPr/>
      </dsp:nvSpPr>
      <dsp:spPr>
        <a:xfrm rot="10800000">
          <a:off x="1534429" y="853"/>
          <a:ext cx="5617372" cy="120003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 val="80000"/>
          </a:schemeClr>
        </a:solidFill>
        <a:ln>
          <a:noFill/>
        </a:ln>
        <a:effectLst>
          <a:outerShdw blurRad="38100" dist="30000" dir="5400000" rotWithShape="0">
            <a:srgbClr val="000000">
              <a:alpha val="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29182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Разработка новых форм обучения наставников и наставляемых лиц</a:t>
          </a:r>
        </a:p>
      </dsp:txBody>
      <dsp:txXfrm rot="10800000">
        <a:off x="1534429" y="853"/>
        <a:ext cx="5617372" cy="1200034"/>
      </dsp:txXfrm>
    </dsp:sp>
    <dsp:sp modelId="{DC95ED8C-1F0C-46B1-9ECB-04FBABBDBAD1}">
      <dsp:nvSpPr>
        <dsp:cNvPr id="0" name=""/>
        <dsp:cNvSpPr/>
      </dsp:nvSpPr>
      <dsp:spPr>
        <a:xfrm>
          <a:off x="1043488" y="853"/>
          <a:ext cx="1193410" cy="120003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270D869-E391-43A2-8760-1F8A3C6447F9}">
      <dsp:nvSpPr>
        <dsp:cNvPr id="0" name=""/>
        <dsp:cNvSpPr/>
      </dsp:nvSpPr>
      <dsp:spPr>
        <a:xfrm rot="10800000">
          <a:off x="1642689" y="1607816"/>
          <a:ext cx="5531359" cy="120003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 val="80000"/>
          </a:schemeClr>
        </a:solidFill>
        <a:ln>
          <a:noFill/>
        </a:ln>
        <a:effectLst>
          <a:outerShdw blurRad="38100" dist="30000" dir="5400000" rotWithShape="0">
            <a:srgbClr val="000000">
              <a:alpha val="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29182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Проведение конкурса на лучшую организацию работы по внедрению института наставничества среди ОИВ </a:t>
          </a:r>
          <a:endParaRPr lang="ru-RU" sz="19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642689" y="1607816"/>
        <a:ext cx="5531359" cy="1200034"/>
      </dsp:txXfrm>
    </dsp:sp>
    <dsp:sp modelId="{A349C0C1-B5F7-4AAE-96DC-65EFF23B0229}">
      <dsp:nvSpPr>
        <dsp:cNvPr id="0" name=""/>
        <dsp:cNvSpPr/>
      </dsp:nvSpPr>
      <dsp:spPr>
        <a:xfrm>
          <a:off x="1093228" y="1560222"/>
          <a:ext cx="1200034" cy="1200034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3FAD26B-D8A4-499C-967C-4DDB3B5ADE17}">
      <dsp:nvSpPr>
        <dsp:cNvPr id="0" name=""/>
        <dsp:cNvSpPr/>
      </dsp:nvSpPr>
      <dsp:spPr>
        <a:xfrm rot="10800000">
          <a:off x="1642689" y="3120445"/>
          <a:ext cx="5531359" cy="120003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 val="80000"/>
          </a:schemeClr>
        </a:solidFill>
        <a:ln>
          <a:noFill/>
        </a:ln>
        <a:effectLst>
          <a:outerShdw blurRad="38100" dist="30000" dir="5400000" rotWithShape="0">
            <a:srgbClr val="000000">
              <a:alpha val="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29182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Расширение категорий лиц, которым устанавливается наставничество</a:t>
          </a:r>
        </a:p>
      </dsp:txBody>
      <dsp:txXfrm rot="10800000">
        <a:off x="1642689" y="3120445"/>
        <a:ext cx="5531359" cy="1200034"/>
      </dsp:txXfrm>
    </dsp:sp>
    <dsp:sp modelId="{40741178-0CB1-467D-B65C-0BB1C0B8D3F7}">
      <dsp:nvSpPr>
        <dsp:cNvPr id="0" name=""/>
        <dsp:cNvSpPr/>
      </dsp:nvSpPr>
      <dsp:spPr>
        <a:xfrm>
          <a:off x="1093228" y="3118476"/>
          <a:ext cx="1200034" cy="1200034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F8F7C9-0252-4D0F-BD06-2EEB9CC19D9E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8F3854-00C6-44C6-9BA0-596577586B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7633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F3854-00C6-44C6-9BA0-596577586B0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76358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F3854-00C6-44C6-9BA0-596577586B01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0870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F3854-00C6-44C6-9BA0-596577586B01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601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F3854-00C6-44C6-9BA0-596577586B01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3259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F3854-00C6-44C6-9BA0-596577586B01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0151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F3854-00C6-44C6-9BA0-596577586B01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2549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F3854-00C6-44C6-9BA0-596577586B01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89384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F3854-00C6-44C6-9BA0-596577586B01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42602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F3854-00C6-44C6-9BA0-596577586B01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7303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F3854-00C6-44C6-9BA0-596577586B01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3448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4C71EC6-210F-42DE-9C53-41977AD35B3D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5.png"/><Relationship Id="rId9" Type="http://schemas.microsoft.com/office/2007/relationships/diagramDrawing" Target="../diagrams/drawing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5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5.png"/><Relationship Id="rId9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5.png"/><Relationship Id="rId9" Type="http://schemas.microsoft.com/office/2007/relationships/diagramDrawing" Target="../diagrams/drawing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5.png"/><Relationship Id="rId9" Type="http://schemas.microsoft.com/office/2007/relationships/diagramDrawing" Target="../diagrams/drawin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9930" y="980728"/>
            <a:ext cx="7764139" cy="2637760"/>
          </a:xfrm>
          <a:effectLst/>
        </p:spPr>
        <p:txBody>
          <a:bodyPr anchor="ctr">
            <a:normAutofit fontScale="90000"/>
          </a:bodyPr>
          <a:lstStyle/>
          <a:p>
            <a:pPr marL="182880"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Кадровая практика «Организация наставничества в органах исполнительной власти Хабаровского края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776" t="26667" r="27287" b="64625"/>
          <a:stretch/>
        </p:blipFill>
        <p:spPr bwMode="auto">
          <a:xfrm>
            <a:off x="-44397" y="-7126"/>
            <a:ext cx="9144000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9912" y="3771730"/>
            <a:ext cx="1656184" cy="198742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47864" y="15062"/>
            <a:ext cx="575173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ru-RU" sz="2000" b="1" cap="all" dirty="0" smtClean="0">
                <a:ln w="0"/>
                <a:solidFill>
                  <a:schemeClr val="accent1"/>
                </a:solidFill>
                <a:effectLst>
                  <a:reflection blurRad="12700" stA="50000" endPos="50000" dist="5000" dir="5400000" sy="-100000" rotWithShape="0"/>
                </a:effectLst>
              </a:rPr>
              <a:t>ПРАВИТЕЛЬСТВО ХАБАРОВСКОГО КРАЯ</a:t>
            </a:r>
            <a:endParaRPr lang="ru-RU" sz="2000" b="1" cap="all" dirty="0">
              <a:ln w="0"/>
              <a:solidFill>
                <a:schemeClr val="accent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3285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776" t="26667" r="27287" b="64625"/>
          <a:stretch/>
        </p:blipFill>
        <p:spPr bwMode="auto">
          <a:xfrm>
            <a:off x="0" y="2106"/>
            <a:ext cx="9144000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1" y="-51171"/>
            <a:ext cx="681651" cy="81798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106154" y="15062"/>
            <a:ext cx="599344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ru-RU" sz="2000" b="1" cap="all" dirty="0" smtClean="0">
                <a:ln w="0"/>
                <a:solidFill>
                  <a:schemeClr val="accent1"/>
                </a:solidFill>
                <a:effectLst>
                  <a:reflection blurRad="12700" stA="50000" endPos="50000" dist="5000" dir="5400000" sy="-100000" rotWithShape="0"/>
                </a:effectLst>
              </a:rPr>
              <a:t>ПРАВИТЕЛЬСТВО ХАБАРОВСКОГО КРАЯ</a:t>
            </a:r>
            <a:endParaRPr lang="ru-RU" sz="2000" b="1" cap="all" dirty="0">
              <a:ln w="0"/>
              <a:solidFill>
                <a:schemeClr val="accent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Полилиния 12"/>
          <p:cNvSpPr/>
          <p:nvPr/>
        </p:nvSpPr>
        <p:spPr>
          <a:xfrm>
            <a:off x="413082" y="851157"/>
            <a:ext cx="8317834" cy="930061"/>
          </a:xfrm>
          <a:custGeom>
            <a:avLst/>
            <a:gdLst>
              <a:gd name="connsiteX0" fmla="*/ 0 w 3358595"/>
              <a:gd name="connsiteY0" fmla="*/ 559777 h 3429915"/>
              <a:gd name="connsiteX1" fmla="*/ 559777 w 3358595"/>
              <a:gd name="connsiteY1" fmla="*/ 0 h 3429915"/>
              <a:gd name="connsiteX2" fmla="*/ 2798818 w 3358595"/>
              <a:gd name="connsiteY2" fmla="*/ 0 h 3429915"/>
              <a:gd name="connsiteX3" fmla="*/ 3358595 w 3358595"/>
              <a:gd name="connsiteY3" fmla="*/ 559777 h 3429915"/>
              <a:gd name="connsiteX4" fmla="*/ 3358595 w 3358595"/>
              <a:gd name="connsiteY4" fmla="*/ 2870138 h 3429915"/>
              <a:gd name="connsiteX5" fmla="*/ 2798818 w 3358595"/>
              <a:gd name="connsiteY5" fmla="*/ 3429915 h 3429915"/>
              <a:gd name="connsiteX6" fmla="*/ 559777 w 3358595"/>
              <a:gd name="connsiteY6" fmla="*/ 3429915 h 3429915"/>
              <a:gd name="connsiteX7" fmla="*/ 0 w 3358595"/>
              <a:gd name="connsiteY7" fmla="*/ 2870138 h 3429915"/>
              <a:gd name="connsiteX8" fmla="*/ 0 w 3358595"/>
              <a:gd name="connsiteY8" fmla="*/ 559777 h 3429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8595" h="3429915">
                <a:moveTo>
                  <a:pt x="0" y="559777"/>
                </a:moveTo>
                <a:cubicBezTo>
                  <a:pt x="0" y="250621"/>
                  <a:pt x="250621" y="0"/>
                  <a:pt x="559777" y="0"/>
                </a:cubicBezTo>
                <a:lnTo>
                  <a:pt x="2798818" y="0"/>
                </a:lnTo>
                <a:cubicBezTo>
                  <a:pt x="3107974" y="0"/>
                  <a:pt x="3358595" y="250621"/>
                  <a:pt x="3358595" y="559777"/>
                </a:cubicBezTo>
                <a:lnTo>
                  <a:pt x="3358595" y="2870138"/>
                </a:lnTo>
                <a:cubicBezTo>
                  <a:pt x="3358595" y="3179294"/>
                  <a:pt x="3107974" y="3429915"/>
                  <a:pt x="2798818" y="3429915"/>
                </a:cubicBezTo>
                <a:lnTo>
                  <a:pt x="559777" y="3429915"/>
                </a:lnTo>
                <a:cubicBezTo>
                  <a:pt x="250621" y="3429915"/>
                  <a:pt x="0" y="3179294"/>
                  <a:pt x="0" y="2870138"/>
                </a:cubicBezTo>
                <a:lnTo>
                  <a:pt x="0" y="559777"/>
                </a:lnTo>
                <a:close/>
              </a:path>
            </a:pathLst>
          </a:custGeom>
          <a:gradFill rotWithShape="0">
            <a:gsLst>
              <a:gs pos="95000">
                <a:schemeClr val="accent2"/>
              </a:gs>
              <a:gs pos="0">
                <a:schemeClr val="accent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1113" tIns="232533" rIns="301113" bIns="232533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200" b="1" kern="1200" dirty="0" smtClean="0">
                <a:latin typeface="+mj-lt"/>
                <a:cs typeface="Arial" panose="020B0604020202020204" pitchFamily="34" charset="0"/>
              </a:rPr>
              <a:t>Новые цели:</a:t>
            </a:r>
            <a:endParaRPr lang="ru-RU" sz="3200" b="1" kern="1200" dirty="0"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332356060"/>
              </p:ext>
            </p:extLst>
          </p:nvPr>
        </p:nvGraphicFramePr>
        <p:xfrm>
          <a:off x="413082" y="2132856"/>
          <a:ext cx="8317834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xmlns="" val="3683737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776" t="26667" r="27287" b="64625"/>
          <a:stretch/>
        </p:blipFill>
        <p:spPr bwMode="auto">
          <a:xfrm>
            <a:off x="0" y="26097"/>
            <a:ext cx="9144000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1" y="-51171"/>
            <a:ext cx="681651" cy="817981"/>
          </a:xfrm>
          <a:prstGeom prst="rect">
            <a:avLst/>
          </a:prstGeom>
        </p:spPr>
      </p:pic>
      <p:sp>
        <p:nvSpPr>
          <p:cNvPr id="6" name="Заголовок 7"/>
          <p:cNvSpPr txBox="1">
            <a:spLocks/>
          </p:cNvSpPr>
          <p:nvPr/>
        </p:nvSpPr>
        <p:spPr>
          <a:xfrm>
            <a:off x="689930" y="1844824"/>
            <a:ext cx="7764139" cy="1944216"/>
          </a:xfrm>
          <a:prstGeom prst="rect">
            <a:avLst/>
          </a:prstGeom>
          <a:effectLst/>
        </p:spPr>
        <p:txBody>
          <a:bodyPr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880"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4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06154" y="15062"/>
            <a:ext cx="599344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ru-RU" sz="2000" b="1" cap="all" dirty="0" smtClean="0">
                <a:ln w="0"/>
                <a:solidFill>
                  <a:schemeClr val="accent1"/>
                </a:solidFill>
                <a:effectLst>
                  <a:reflection blurRad="12700" stA="50000" endPos="50000" dist="5000" dir="5400000" sy="-100000" rotWithShape="0"/>
                </a:effectLst>
              </a:rPr>
              <a:t>ПРАВИТЕЛЬСТВО ХАБАРОВСКОГО КРАЯ</a:t>
            </a:r>
            <a:endParaRPr lang="ru-RU" sz="2000" b="1" cap="all" dirty="0">
              <a:ln w="0"/>
              <a:solidFill>
                <a:schemeClr val="accent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43908" y="3573016"/>
            <a:ext cx="1656184" cy="198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317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/>
        </p:nvSpPr>
        <p:spPr>
          <a:xfrm>
            <a:off x="382993" y="1052736"/>
            <a:ext cx="8233995" cy="1309961"/>
          </a:xfrm>
          <a:custGeom>
            <a:avLst/>
            <a:gdLst>
              <a:gd name="connsiteX0" fmla="*/ 0 w 3358595"/>
              <a:gd name="connsiteY0" fmla="*/ 559777 h 3429915"/>
              <a:gd name="connsiteX1" fmla="*/ 559777 w 3358595"/>
              <a:gd name="connsiteY1" fmla="*/ 0 h 3429915"/>
              <a:gd name="connsiteX2" fmla="*/ 2798818 w 3358595"/>
              <a:gd name="connsiteY2" fmla="*/ 0 h 3429915"/>
              <a:gd name="connsiteX3" fmla="*/ 3358595 w 3358595"/>
              <a:gd name="connsiteY3" fmla="*/ 559777 h 3429915"/>
              <a:gd name="connsiteX4" fmla="*/ 3358595 w 3358595"/>
              <a:gd name="connsiteY4" fmla="*/ 2870138 h 3429915"/>
              <a:gd name="connsiteX5" fmla="*/ 2798818 w 3358595"/>
              <a:gd name="connsiteY5" fmla="*/ 3429915 h 3429915"/>
              <a:gd name="connsiteX6" fmla="*/ 559777 w 3358595"/>
              <a:gd name="connsiteY6" fmla="*/ 3429915 h 3429915"/>
              <a:gd name="connsiteX7" fmla="*/ 0 w 3358595"/>
              <a:gd name="connsiteY7" fmla="*/ 2870138 h 3429915"/>
              <a:gd name="connsiteX8" fmla="*/ 0 w 3358595"/>
              <a:gd name="connsiteY8" fmla="*/ 559777 h 3429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8595" h="3429915">
                <a:moveTo>
                  <a:pt x="0" y="559777"/>
                </a:moveTo>
                <a:cubicBezTo>
                  <a:pt x="0" y="250621"/>
                  <a:pt x="250621" y="0"/>
                  <a:pt x="559777" y="0"/>
                </a:cubicBezTo>
                <a:lnTo>
                  <a:pt x="2798818" y="0"/>
                </a:lnTo>
                <a:cubicBezTo>
                  <a:pt x="3107974" y="0"/>
                  <a:pt x="3358595" y="250621"/>
                  <a:pt x="3358595" y="559777"/>
                </a:cubicBezTo>
                <a:lnTo>
                  <a:pt x="3358595" y="2870138"/>
                </a:lnTo>
                <a:cubicBezTo>
                  <a:pt x="3358595" y="3179294"/>
                  <a:pt x="3107974" y="3429915"/>
                  <a:pt x="2798818" y="3429915"/>
                </a:cubicBezTo>
                <a:lnTo>
                  <a:pt x="559777" y="3429915"/>
                </a:lnTo>
                <a:cubicBezTo>
                  <a:pt x="250621" y="3429915"/>
                  <a:pt x="0" y="3179294"/>
                  <a:pt x="0" y="2870138"/>
                </a:cubicBezTo>
                <a:lnTo>
                  <a:pt x="0" y="559777"/>
                </a:lnTo>
                <a:close/>
              </a:path>
            </a:pathLst>
          </a:custGeom>
          <a:gradFill rotWithShape="0">
            <a:gsLst>
              <a:gs pos="95000">
                <a:schemeClr val="accent2"/>
              </a:gs>
              <a:gs pos="0">
                <a:schemeClr val="accent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1113" tIns="232533" rIns="301113" bIns="232533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600" b="1" kern="1200" dirty="0" smtClean="0">
                <a:latin typeface="+mj-lt"/>
                <a:cs typeface="Arial" panose="020B0604020202020204" pitchFamily="34" charset="0"/>
              </a:rPr>
              <a:t>Внедрение наставничества</a:t>
            </a:r>
            <a:endParaRPr lang="ru-RU" sz="3600" b="1" kern="12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776" t="26667" r="27287" b="64625"/>
          <a:stretch/>
        </p:blipFill>
        <p:spPr bwMode="auto">
          <a:xfrm>
            <a:off x="0" y="2106"/>
            <a:ext cx="9144000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1" y="-51171"/>
            <a:ext cx="681651" cy="81798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106154" y="15062"/>
            <a:ext cx="599344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ru-RU" sz="2000" b="1" cap="all" dirty="0" smtClean="0">
                <a:ln w="0"/>
                <a:solidFill>
                  <a:schemeClr val="accent1"/>
                </a:solidFill>
                <a:effectLst>
                  <a:reflection blurRad="12700" stA="50000" endPos="50000" dist="5000" dir="5400000" sy="-100000" rotWithShape="0"/>
                </a:effectLst>
              </a:rPr>
              <a:t>ПРАВИТЕЛЬСТВО ХАБАРОВСКОГО КРАЯ</a:t>
            </a:r>
            <a:endParaRPr lang="ru-RU" sz="2000" b="1" cap="all" dirty="0">
              <a:ln w="0"/>
              <a:solidFill>
                <a:schemeClr val="accent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9417" y="2852936"/>
            <a:ext cx="8208911" cy="3096344"/>
          </a:xfrm>
          <a:prstGeom prst="round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cs typeface="Arial" panose="020B0604020202020204" pitchFamily="34" charset="0"/>
              </a:rPr>
              <a:t>Постановление Губернатора Хабаровского края от 26 августа 2014 г. № 61 «Об утверждении </a:t>
            </a:r>
            <a:r>
              <a:rPr lang="ru-RU" sz="2400" b="1" dirty="0" smtClean="0">
                <a:cs typeface="Arial" panose="020B0604020202020204" pitchFamily="34" charset="0"/>
              </a:rPr>
              <a:t>Положения </a:t>
            </a:r>
            <a:r>
              <a:rPr lang="ru-RU" sz="2400" b="1" dirty="0" smtClean="0">
                <a:cs typeface="Arial" panose="020B0604020202020204" pitchFamily="34" charset="0"/>
              </a:rPr>
              <a:t>о наставничестве в органах исполнительной власти Хабаровского края, структурных подразделениях аппарата Губернатора и Правительства Хабаровского </a:t>
            </a:r>
            <a:r>
              <a:rPr lang="ru-RU" sz="2400" b="1" dirty="0" smtClean="0">
                <a:cs typeface="Arial" panose="020B0604020202020204" pitchFamily="34" charset="0"/>
              </a:rPr>
              <a:t>края»</a:t>
            </a:r>
            <a:endParaRPr lang="ru-RU" sz="24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0967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/>
        </p:nvSpPr>
        <p:spPr>
          <a:xfrm>
            <a:off x="213695" y="1044245"/>
            <a:ext cx="8716609" cy="800579"/>
          </a:xfrm>
          <a:custGeom>
            <a:avLst/>
            <a:gdLst>
              <a:gd name="connsiteX0" fmla="*/ 0 w 3358595"/>
              <a:gd name="connsiteY0" fmla="*/ 559777 h 3429915"/>
              <a:gd name="connsiteX1" fmla="*/ 559777 w 3358595"/>
              <a:gd name="connsiteY1" fmla="*/ 0 h 3429915"/>
              <a:gd name="connsiteX2" fmla="*/ 2798818 w 3358595"/>
              <a:gd name="connsiteY2" fmla="*/ 0 h 3429915"/>
              <a:gd name="connsiteX3" fmla="*/ 3358595 w 3358595"/>
              <a:gd name="connsiteY3" fmla="*/ 559777 h 3429915"/>
              <a:gd name="connsiteX4" fmla="*/ 3358595 w 3358595"/>
              <a:gd name="connsiteY4" fmla="*/ 2870138 h 3429915"/>
              <a:gd name="connsiteX5" fmla="*/ 2798818 w 3358595"/>
              <a:gd name="connsiteY5" fmla="*/ 3429915 h 3429915"/>
              <a:gd name="connsiteX6" fmla="*/ 559777 w 3358595"/>
              <a:gd name="connsiteY6" fmla="*/ 3429915 h 3429915"/>
              <a:gd name="connsiteX7" fmla="*/ 0 w 3358595"/>
              <a:gd name="connsiteY7" fmla="*/ 2870138 h 3429915"/>
              <a:gd name="connsiteX8" fmla="*/ 0 w 3358595"/>
              <a:gd name="connsiteY8" fmla="*/ 559777 h 3429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8595" h="3429915">
                <a:moveTo>
                  <a:pt x="0" y="559777"/>
                </a:moveTo>
                <a:cubicBezTo>
                  <a:pt x="0" y="250621"/>
                  <a:pt x="250621" y="0"/>
                  <a:pt x="559777" y="0"/>
                </a:cubicBezTo>
                <a:lnTo>
                  <a:pt x="2798818" y="0"/>
                </a:lnTo>
                <a:cubicBezTo>
                  <a:pt x="3107974" y="0"/>
                  <a:pt x="3358595" y="250621"/>
                  <a:pt x="3358595" y="559777"/>
                </a:cubicBezTo>
                <a:lnTo>
                  <a:pt x="3358595" y="2870138"/>
                </a:lnTo>
                <a:cubicBezTo>
                  <a:pt x="3358595" y="3179294"/>
                  <a:pt x="3107974" y="3429915"/>
                  <a:pt x="2798818" y="3429915"/>
                </a:cubicBezTo>
                <a:lnTo>
                  <a:pt x="559777" y="3429915"/>
                </a:lnTo>
                <a:cubicBezTo>
                  <a:pt x="250621" y="3429915"/>
                  <a:pt x="0" y="3179294"/>
                  <a:pt x="0" y="2870138"/>
                </a:cubicBezTo>
                <a:lnTo>
                  <a:pt x="0" y="559777"/>
                </a:lnTo>
                <a:close/>
              </a:path>
            </a:pathLst>
          </a:custGeom>
          <a:gradFill rotWithShape="0">
            <a:gsLst>
              <a:gs pos="95000">
                <a:schemeClr val="accent2"/>
              </a:gs>
              <a:gs pos="0">
                <a:schemeClr val="accent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1113" tIns="232533" rIns="301113" bIns="232533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200" b="1" kern="1200" dirty="0" smtClean="0">
                <a:latin typeface="+mj-lt"/>
                <a:cs typeface="Arial" panose="020B0604020202020204" pitchFamily="34" charset="0"/>
              </a:rPr>
              <a:t>Основные задачи наставничества</a:t>
            </a:r>
            <a:endParaRPr lang="ru-RU" sz="3200" b="1" kern="12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776" t="26667" r="27287" b="64625"/>
          <a:stretch/>
        </p:blipFill>
        <p:spPr bwMode="auto">
          <a:xfrm>
            <a:off x="0" y="2106"/>
            <a:ext cx="9144000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1" y="-51171"/>
            <a:ext cx="681651" cy="81798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106154" y="15062"/>
            <a:ext cx="599344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ru-RU" sz="2000" b="1" cap="all" dirty="0" smtClean="0">
                <a:ln w="0"/>
                <a:solidFill>
                  <a:schemeClr val="accent1"/>
                </a:solidFill>
                <a:effectLst>
                  <a:reflection blurRad="12700" stA="50000" endPos="50000" dist="5000" dir="5400000" sy="-100000" rotWithShape="0"/>
                </a:effectLst>
              </a:rPr>
              <a:t>ПРАВИТЕЛЬСТВО ХАБАРОВСКОГО КРАЯ</a:t>
            </a:r>
            <a:endParaRPr lang="ru-RU" sz="2000" b="1" cap="all" dirty="0">
              <a:ln w="0"/>
              <a:solidFill>
                <a:schemeClr val="accent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1077566953"/>
              </p:ext>
            </p:extLst>
          </p:nvPr>
        </p:nvGraphicFramePr>
        <p:xfrm>
          <a:off x="539551" y="1844824"/>
          <a:ext cx="8560051" cy="4903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xmlns="" val="2902743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/>
        </p:nvSpPr>
        <p:spPr>
          <a:xfrm>
            <a:off x="382994" y="1047321"/>
            <a:ext cx="8716609" cy="1013527"/>
          </a:xfrm>
          <a:custGeom>
            <a:avLst/>
            <a:gdLst>
              <a:gd name="connsiteX0" fmla="*/ 0 w 3358595"/>
              <a:gd name="connsiteY0" fmla="*/ 559777 h 3429915"/>
              <a:gd name="connsiteX1" fmla="*/ 559777 w 3358595"/>
              <a:gd name="connsiteY1" fmla="*/ 0 h 3429915"/>
              <a:gd name="connsiteX2" fmla="*/ 2798818 w 3358595"/>
              <a:gd name="connsiteY2" fmla="*/ 0 h 3429915"/>
              <a:gd name="connsiteX3" fmla="*/ 3358595 w 3358595"/>
              <a:gd name="connsiteY3" fmla="*/ 559777 h 3429915"/>
              <a:gd name="connsiteX4" fmla="*/ 3358595 w 3358595"/>
              <a:gd name="connsiteY4" fmla="*/ 2870138 h 3429915"/>
              <a:gd name="connsiteX5" fmla="*/ 2798818 w 3358595"/>
              <a:gd name="connsiteY5" fmla="*/ 3429915 h 3429915"/>
              <a:gd name="connsiteX6" fmla="*/ 559777 w 3358595"/>
              <a:gd name="connsiteY6" fmla="*/ 3429915 h 3429915"/>
              <a:gd name="connsiteX7" fmla="*/ 0 w 3358595"/>
              <a:gd name="connsiteY7" fmla="*/ 2870138 h 3429915"/>
              <a:gd name="connsiteX8" fmla="*/ 0 w 3358595"/>
              <a:gd name="connsiteY8" fmla="*/ 559777 h 3429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8595" h="3429915">
                <a:moveTo>
                  <a:pt x="0" y="559777"/>
                </a:moveTo>
                <a:cubicBezTo>
                  <a:pt x="0" y="250621"/>
                  <a:pt x="250621" y="0"/>
                  <a:pt x="559777" y="0"/>
                </a:cubicBezTo>
                <a:lnTo>
                  <a:pt x="2798818" y="0"/>
                </a:lnTo>
                <a:cubicBezTo>
                  <a:pt x="3107974" y="0"/>
                  <a:pt x="3358595" y="250621"/>
                  <a:pt x="3358595" y="559777"/>
                </a:cubicBezTo>
                <a:lnTo>
                  <a:pt x="3358595" y="2870138"/>
                </a:lnTo>
                <a:cubicBezTo>
                  <a:pt x="3358595" y="3179294"/>
                  <a:pt x="3107974" y="3429915"/>
                  <a:pt x="2798818" y="3429915"/>
                </a:cubicBezTo>
                <a:lnTo>
                  <a:pt x="559777" y="3429915"/>
                </a:lnTo>
                <a:cubicBezTo>
                  <a:pt x="250621" y="3429915"/>
                  <a:pt x="0" y="3179294"/>
                  <a:pt x="0" y="2870138"/>
                </a:cubicBezTo>
                <a:lnTo>
                  <a:pt x="0" y="559777"/>
                </a:lnTo>
                <a:close/>
              </a:path>
            </a:pathLst>
          </a:custGeom>
          <a:gradFill rotWithShape="0">
            <a:gsLst>
              <a:gs pos="95000">
                <a:schemeClr val="accent2"/>
              </a:gs>
              <a:gs pos="0">
                <a:schemeClr val="accent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1113" tIns="232533" rIns="301113" bIns="232533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200" b="1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Этапы организации и прохождения наставничества</a:t>
            </a:r>
            <a:endParaRPr lang="ru-RU" sz="3200" b="1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776" t="26667" r="27287" b="64625"/>
          <a:stretch/>
        </p:blipFill>
        <p:spPr bwMode="auto">
          <a:xfrm>
            <a:off x="0" y="2106"/>
            <a:ext cx="9144000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1" y="-51171"/>
            <a:ext cx="681651" cy="81798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106154" y="15062"/>
            <a:ext cx="599344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ru-RU" sz="2000" b="1" cap="all" dirty="0" smtClean="0">
                <a:ln w="0"/>
                <a:solidFill>
                  <a:schemeClr val="accent1"/>
                </a:solidFill>
                <a:effectLst>
                  <a:reflection blurRad="12700" stA="50000" endPos="50000" dist="5000" dir="5400000" sy="-100000" rotWithShape="0"/>
                </a:effectLst>
              </a:rPr>
              <a:t>ПРАВИТЕЛЬСТВО ХАБАРОВСКОГО КРАЯ</a:t>
            </a:r>
            <a:endParaRPr lang="ru-RU" sz="2000" b="1" cap="all" dirty="0">
              <a:ln w="0"/>
              <a:solidFill>
                <a:schemeClr val="accent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2003307840"/>
              </p:ext>
            </p:extLst>
          </p:nvPr>
        </p:nvGraphicFramePr>
        <p:xfrm>
          <a:off x="461272" y="2204864"/>
          <a:ext cx="8560051" cy="4392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xmlns="" val="1586947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2463678373"/>
              </p:ext>
            </p:extLst>
          </p:nvPr>
        </p:nvGraphicFramePr>
        <p:xfrm>
          <a:off x="179511" y="1448586"/>
          <a:ext cx="8736632" cy="5148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776" t="26667" r="27287" b="64625"/>
          <a:stretch/>
        </p:blipFill>
        <p:spPr bwMode="auto">
          <a:xfrm>
            <a:off x="0" y="2106"/>
            <a:ext cx="9144000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1" y="-51171"/>
            <a:ext cx="681651" cy="81798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106154" y="15062"/>
            <a:ext cx="599344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ru-RU" sz="2000" b="1" cap="all" dirty="0" smtClean="0">
                <a:ln w="0"/>
                <a:solidFill>
                  <a:schemeClr val="accent1"/>
                </a:solidFill>
                <a:effectLst>
                  <a:reflection blurRad="12700" stA="50000" endPos="50000" dist="5000" dir="5400000" sy="-100000" rotWithShape="0"/>
                </a:effectLst>
              </a:rPr>
              <a:t>ПРАВИТЕЛЬСТВО ХАБАРОВСКОГО КРАЯ</a:t>
            </a:r>
            <a:endParaRPr lang="ru-RU" sz="2000" b="1" cap="all" dirty="0">
              <a:ln w="0"/>
              <a:solidFill>
                <a:schemeClr val="accent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4547826" y="1667950"/>
            <a:ext cx="1" cy="232612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2195736" y="1918570"/>
            <a:ext cx="4824536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195736" y="1918570"/>
            <a:ext cx="0" cy="215155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7020272" y="1918570"/>
            <a:ext cx="0" cy="215155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1475656" y="4251300"/>
            <a:ext cx="0" cy="36004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3563888" y="4251300"/>
            <a:ext cx="0" cy="36004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олилиния 15"/>
          <p:cNvSpPr/>
          <p:nvPr/>
        </p:nvSpPr>
        <p:spPr>
          <a:xfrm>
            <a:off x="213695" y="807419"/>
            <a:ext cx="8716609" cy="813811"/>
          </a:xfrm>
          <a:custGeom>
            <a:avLst/>
            <a:gdLst>
              <a:gd name="connsiteX0" fmla="*/ 0 w 3358595"/>
              <a:gd name="connsiteY0" fmla="*/ 559777 h 3429915"/>
              <a:gd name="connsiteX1" fmla="*/ 559777 w 3358595"/>
              <a:gd name="connsiteY1" fmla="*/ 0 h 3429915"/>
              <a:gd name="connsiteX2" fmla="*/ 2798818 w 3358595"/>
              <a:gd name="connsiteY2" fmla="*/ 0 h 3429915"/>
              <a:gd name="connsiteX3" fmla="*/ 3358595 w 3358595"/>
              <a:gd name="connsiteY3" fmla="*/ 559777 h 3429915"/>
              <a:gd name="connsiteX4" fmla="*/ 3358595 w 3358595"/>
              <a:gd name="connsiteY4" fmla="*/ 2870138 h 3429915"/>
              <a:gd name="connsiteX5" fmla="*/ 2798818 w 3358595"/>
              <a:gd name="connsiteY5" fmla="*/ 3429915 h 3429915"/>
              <a:gd name="connsiteX6" fmla="*/ 559777 w 3358595"/>
              <a:gd name="connsiteY6" fmla="*/ 3429915 h 3429915"/>
              <a:gd name="connsiteX7" fmla="*/ 0 w 3358595"/>
              <a:gd name="connsiteY7" fmla="*/ 2870138 h 3429915"/>
              <a:gd name="connsiteX8" fmla="*/ 0 w 3358595"/>
              <a:gd name="connsiteY8" fmla="*/ 559777 h 3429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8595" h="3429915">
                <a:moveTo>
                  <a:pt x="0" y="559777"/>
                </a:moveTo>
                <a:cubicBezTo>
                  <a:pt x="0" y="250621"/>
                  <a:pt x="250621" y="0"/>
                  <a:pt x="559777" y="0"/>
                </a:cubicBezTo>
                <a:lnTo>
                  <a:pt x="2798818" y="0"/>
                </a:lnTo>
                <a:cubicBezTo>
                  <a:pt x="3107974" y="0"/>
                  <a:pt x="3358595" y="250621"/>
                  <a:pt x="3358595" y="559777"/>
                </a:cubicBezTo>
                <a:lnTo>
                  <a:pt x="3358595" y="2870138"/>
                </a:lnTo>
                <a:cubicBezTo>
                  <a:pt x="3358595" y="3179294"/>
                  <a:pt x="3107974" y="3429915"/>
                  <a:pt x="2798818" y="3429915"/>
                </a:cubicBezTo>
                <a:lnTo>
                  <a:pt x="559777" y="3429915"/>
                </a:lnTo>
                <a:cubicBezTo>
                  <a:pt x="250621" y="3429915"/>
                  <a:pt x="0" y="3179294"/>
                  <a:pt x="0" y="2870138"/>
                </a:cubicBezTo>
                <a:lnTo>
                  <a:pt x="0" y="559777"/>
                </a:lnTo>
                <a:close/>
              </a:path>
            </a:pathLst>
          </a:custGeom>
          <a:gradFill rotWithShape="0">
            <a:gsLst>
              <a:gs pos="95000">
                <a:schemeClr val="accent2"/>
              </a:gs>
              <a:gs pos="0">
                <a:schemeClr val="accent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1113" tIns="232533" rIns="301113" bIns="232533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kern="1200" dirty="0" smtClean="0">
                <a:latin typeface="+mj-lt"/>
                <a:cs typeface="Arial" panose="020B0604020202020204" pitchFamily="34" charset="0"/>
              </a:rPr>
              <a:t>Наставничество осуществляется в отношении:</a:t>
            </a:r>
            <a:endParaRPr lang="ru-RU" sz="2800" b="1" kern="12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0394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/>
        </p:nvSpPr>
        <p:spPr>
          <a:xfrm>
            <a:off x="213695" y="820087"/>
            <a:ext cx="8716609" cy="1240761"/>
          </a:xfrm>
          <a:custGeom>
            <a:avLst/>
            <a:gdLst>
              <a:gd name="connsiteX0" fmla="*/ 0 w 3358595"/>
              <a:gd name="connsiteY0" fmla="*/ 559777 h 3429915"/>
              <a:gd name="connsiteX1" fmla="*/ 559777 w 3358595"/>
              <a:gd name="connsiteY1" fmla="*/ 0 h 3429915"/>
              <a:gd name="connsiteX2" fmla="*/ 2798818 w 3358595"/>
              <a:gd name="connsiteY2" fmla="*/ 0 h 3429915"/>
              <a:gd name="connsiteX3" fmla="*/ 3358595 w 3358595"/>
              <a:gd name="connsiteY3" fmla="*/ 559777 h 3429915"/>
              <a:gd name="connsiteX4" fmla="*/ 3358595 w 3358595"/>
              <a:gd name="connsiteY4" fmla="*/ 2870138 h 3429915"/>
              <a:gd name="connsiteX5" fmla="*/ 2798818 w 3358595"/>
              <a:gd name="connsiteY5" fmla="*/ 3429915 h 3429915"/>
              <a:gd name="connsiteX6" fmla="*/ 559777 w 3358595"/>
              <a:gd name="connsiteY6" fmla="*/ 3429915 h 3429915"/>
              <a:gd name="connsiteX7" fmla="*/ 0 w 3358595"/>
              <a:gd name="connsiteY7" fmla="*/ 2870138 h 3429915"/>
              <a:gd name="connsiteX8" fmla="*/ 0 w 3358595"/>
              <a:gd name="connsiteY8" fmla="*/ 559777 h 3429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8595" h="3429915">
                <a:moveTo>
                  <a:pt x="0" y="559777"/>
                </a:moveTo>
                <a:cubicBezTo>
                  <a:pt x="0" y="250621"/>
                  <a:pt x="250621" y="0"/>
                  <a:pt x="559777" y="0"/>
                </a:cubicBezTo>
                <a:lnTo>
                  <a:pt x="2798818" y="0"/>
                </a:lnTo>
                <a:cubicBezTo>
                  <a:pt x="3107974" y="0"/>
                  <a:pt x="3358595" y="250621"/>
                  <a:pt x="3358595" y="559777"/>
                </a:cubicBezTo>
                <a:lnTo>
                  <a:pt x="3358595" y="2870138"/>
                </a:lnTo>
                <a:cubicBezTo>
                  <a:pt x="3358595" y="3179294"/>
                  <a:pt x="3107974" y="3429915"/>
                  <a:pt x="2798818" y="3429915"/>
                </a:cubicBezTo>
                <a:lnTo>
                  <a:pt x="559777" y="3429915"/>
                </a:lnTo>
                <a:cubicBezTo>
                  <a:pt x="250621" y="3429915"/>
                  <a:pt x="0" y="3179294"/>
                  <a:pt x="0" y="2870138"/>
                </a:cubicBezTo>
                <a:lnTo>
                  <a:pt x="0" y="559777"/>
                </a:lnTo>
                <a:close/>
              </a:path>
            </a:pathLst>
          </a:custGeom>
          <a:gradFill rotWithShape="0">
            <a:gsLst>
              <a:gs pos="95000">
                <a:schemeClr val="accent2"/>
              </a:gs>
              <a:gs pos="0">
                <a:schemeClr val="accent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1113" tIns="232533" rIns="301113" bIns="232533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kern="1200" dirty="0" smtClean="0">
                <a:latin typeface="+mj-lt"/>
                <a:cs typeface="Arial" panose="020B0604020202020204" pitchFamily="34" charset="0"/>
              </a:rPr>
              <a:t>Количество лиц, в отношении которых было установлено наставничество по состоянию на 01.10.2016 (с сентября 2014 года)</a:t>
            </a:r>
            <a:endParaRPr lang="ru-RU" sz="2400" b="1" kern="12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776" t="26667" r="27287" b="64625"/>
          <a:stretch/>
        </p:blipFill>
        <p:spPr bwMode="auto">
          <a:xfrm>
            <a:off x="0" y="2106"/>
            <a:ext cx="9144000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1" y="-51171"/>
            <a:ext cx="681651" cy="81798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106154" y="15062"/>
            <a:ext cx="599344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ru-RU" sz="2000" b="1" cap="all" dirty="0" smtClean="0">
                <a:ln w="0"/>
                <a:solidFill>
                  <a:schemeClr val="accent1"/>
                </a:solidFill>
                <a:effectLst>
                  <a:reflection blurRad="12700" stA="50000" endPos="50000" dist="5000" dir="5400000" sy="-100000" rotWithShape="0"/>
                </a:effectLst>
              </a:rPr>
              <a:t>ПРАВИТЕЛЬСТВО ХАБАРОВСКОГО КРАЯ</a:t>
            </a:r>
            <a:endParaRPr lang="ru-RU" sz="2000" b="1" cap="all" dirty="0">
              <a:ln w="0"/>
              <a:solidFill>
                <a:schemeClr val="accent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1" y="2348880"/>
            <a:ext cx="2789906" cy="2413594"/>
          </a:xfrm>
          <a:prstGeom prst="round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ГГС категории «руководители» ведущей группы должностей</a:t>
            </a:r>
            <a:endParaRPr lang="ru-RU" sz="20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110346" y="2348880"/>
            <a:ext cx="2811394" cy="2413594"/>
          </a:xfrm>
          <a:prstGeom prst="round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ГГС категории «специалисты»</a:t>
            </a:r>
            <a:endParaRPr lang="ru-RU" sz="20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054285" y="2348880"/>
            <a:ext cx="2876019" cy="2413594"/>
          </a:xfrm>
          <a:prstGeom prst="round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b="1" dirty="0" smtClean="0"/>
              <a:t>Лица, замещающие должности, не являющиеся должностями государственной гражданской службы края</a:t>
            </a:r>
            <a:endParaRPr lang="ru-RU" sz="19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1" y="5015086"/>
            <a:ext cx="2792289" cy="888890"/>
          </a:xfrm>
          <a:prstGeom prst="rect">
            <a:avLst/>
          </a:prstGeom>
          <a:solidFill>
            <a:schemeClr val="accent1">
              <a:lumMod val="20000"/>
              <a:lumOff val="80000"/>
              <a:alpha val="62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53 гражданским служащим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115692" y="5050506"/>
            <a:ext cx="2806048" cy="840489"/>
          </a:xfrm>
          <a:prstGeom prst="rect">
            <a:avLst/>
          </a:prstGeom>
          <a:solidFill>
            <a:schemeClr val="accent1">
              <a:lumMod val="20000"/>
              <a:lumOff val="80000"/>
              <a:alpha val="62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183 гражданским служащим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054285" y="5050506"/>
            <a:ext cx="2876018" cy="888890"/>
          </a:xfrm>
          <a:prstGeom prst="rect">
            <a:avLst/>
          </a:prstGeom>
          <a:solidFill>
            <a:schemeClr val="accent1">
              <a:lumMod val="20000"/>
              <a:lumOff val="80000"/>
              <a:alpha val="62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160 работникам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59731" y="6056512"/>
            <a:ext cx="4824536" cy="670236"/>
          </a:xfrm>
          <a:prstGeom prst="roundRect">
            <a:avLst/>
          </a:prstGeom>
          <a:solidFill>
            <a:schemeClr val="accent2">
              <a:lumMod val="7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Всего 396 ГГС (работников)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5484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776" t="26667" r="27287" b="64625"/>
          <a:stretch/>
        </p:blipFill>
        <p:spPr bwMode="auto">
          <a:xfrm>
            <a:off x="0" y="2106"/>
            <a:ext cx="9144000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1" y="-51171"/>
            <a:ext cx="681651" cy="81798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106154" y="15062"/>
            <a:ext cx="599344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ru-RU" sz="2000" b="1" cap="all" dirty="0" smtClean="0">
                <a:ln w="0"/>
                <a:solidFill>
                  <a:schemeClr val="accent1"/>
                </a:solidFill>
                <a:effectLst>
                  <a:reflection blurRad="12700" stA="50000" endPos="50000" dist="5000" dir="5400000" sy="-100000" rotWithShape="0"/>
                </a:effectLst>
              </a:rPr>
              <a:t>ПРАВИТЕЛЬСТВО ХАБАРОВСКОГО КРАЯ</a:t>
            </a:r>
            <a:endParaRPr lang="ru-RU" sz="2000" b="1" cap="all" dirty="0">
              <a:ln w="0"/>
              <a:solidFill>
                <a:schemeClr val="accent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Полилиния 12"/>
          <p:cNvSpPr/>
          <p:nvPr/>
        </p:nvSpPr>
        <p:spPr>
          <a:xfrm>
            <a:off x="344530" y="820087"/>
            <a:ext cx="8716609" cy="1240761"/>
          </a:xfrm>
          <a:custGeom>
            <a:avLst/>
            <a:gdLst>
              <a:gd name="connsiteX0" fmla="*/ 0 w 3358595"/>
              <a:gd name="connsiteY0" fmla="*/ 559777 h 3429915"/>
              <a:gd name="connsiteX1" fmla="*/ 559777 w 3358595"/>
              <a:gd name="connsiteY1" fmla="*/ 0 h 3429915"/>
              <a:gd name="connsiteX2" fmla="*/ 2798818 w 3358595"/>
              <a:gd name="connsiteY2" fmla="*/ 0 h 3429915"/>
              <a:gd name="connsiteX3" fmla="*/ 3358595 w 3358595"/>
              <a:gd name="connsiteY3" fmla="*/ 559777 h 3429915"/>
              <a:gd name="connsiteX4" fmla="*/ 3358595 w 3358595"/>
              <a:gd name="connsiteY4" fmla="*/ 2870138 h 3429915"/>
              <a:gd name="connsiteX5" fmla="*/ 2798818 w 3358595"/>
              <a:gd name="connsiteY5" fmla="*/ 3429915 h 3429915"/>
              <a:gd name="connsiteX6" fmla="*/ 559777 w 3358595"/>
              <a:gd name="connsiteY6" fmla="*/ 3429915 h 3429915"/>
              <a:gd name="connsiteX7" fmla="*/ 0 w 3358595"/>
              <a:gd name="connsiteY7" fmla="*/ 2870138 h 3429915"/>
              <a:gd name="connsiteX8" fmla="*/ 0 w 3358595"/>
              <a:gd name="connsiteY8" fmla="*/ 559777 h 3429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8595" h="3429915">
                <a:moveTo>
                  <a:pt x="0" y="559777"/>
                </a:moveTo>
                <a:cubicBezTo>
                  <a:pt x="0" y="250621"/>
                  <a:pt x="250621" y="0"/>
                  <a:pt x="559777" y="0"/>
                </a:cubicBezTo>
                <a:lnTo>
                  <a:pt x="2798818" y="0"/>
                </a:lnTo>
                <a:cubicBezTo>
                  <a:pt x="3107974" y="0"/>
                  <a:pt x="3358595" y="250621"/>
                  <a:pt x="3358595" y="559777"/>
                </a:cubicBezTo>
                <a:lnTo>
                  <a:pt x="3358595" y="2870138"/>
                </a:lnTo>
                <a:cubicBezTo>
                  <a:pt x="3358595" y="3179294"/>
                  <a:pt x="3107974" y="3429915"/>
                  <a:pt x="2798818" y="3429915"/>
                </a:cubicBezTo>
                <a:lnTo>
                  <a:pt x="559777" y="3429915"/>
                </a:lnTo>
                <a:cubicBezTo>
                  <a:pt x="250621" y="3429915"/>
                  <a:pt x="0" y="3179294"/>
                  <a:pt x="0" y="2870138"/>
                </a:cubicBezTo>
                <a:lnTo>
                  <a:pt x="0" y="559777"/>
                </a:lnTo>
                <a:close/>
              </a:path>
            </a:pathLst>
          </a:custGeom>
          <a:gradFill rotWithShape="0">
            <a:gsLst>
              <a:gs pos="95000">
                <a:schemeClr val="accent2"/>
              </a:gs>
              <a:gs pos="0">
                <a:schemeClr val="accent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1113" tIns="232533" rIns="301113" bIns="232533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kern="1200" dirty="0" smtClean="0">
                <a:latin typeface="+mj-lt"/>
                <a:cs typeface="Arial" panose="020B0604020202020204" pitchFamily="34" charset="0"/>
              </a:rPr>
              <a:t>Соотношение должностей, замещаемых наставниками, по состоянию на 01.10.2016               (с сентября 2014 года)</a:t>
            </a:r>
            <a:endParaRPr lang="ru-RU" sz="2400" b="1" kern="1200" dirty="0"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xmlns="" val="129376134"/>
              </p:ext>
            </p:extLst>
          </p:nvPr>
        </p:nvGraphicFramePr>
        <p:xfrm>
          <a:off x="252000" y="2276872"/>
          <a:ext cx="8619958" cy="4496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755901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776" t="26667" r="27287" b="64625"/>
          <a:stretch/>
        </p:blipFill>
        <p:spPr bwMode="auto">
          <a:xfrm>
            <a:off x="0" y="2106"/>
            <a:ext cx="9144000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1" y="-51171"/>
            <a:ext cx="681651" cy="81798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106154" y="15062"/>
            <a:ext cx="599344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ru-RU" sz="2000" b="1" cap="all" dirty="0" smtClean="0">
                <a:ln w="0"/>
                <a:solidFill>
                  <a:schemeClr val="accent1"/>
                </a:solidFill>
                <a:effectLst>
                  <a:reflection blurRad="12700" stA="50000" endPos="50000" dist="5000" dir="5400000" sy="-100000" rotWithShape="0"/>
                </a:effectLst>
              </a:rPr>
              <a:t>ПРАВИТЕЛЬСТВО ХАБАРОВСКОГО КРАЯ</a:t>
            </a:r>
            <a:endParaRPr lang="ru-RU" sz="2000" b="1" cap="all" dirty="0">
              <a:ln w="0"/>
              <a:solidFill>
                <a:schemeClr val="accent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Полилиния 12"/>
          <p:cNvSpPr/>
          <p:nvPr/>
        </p:nvSpPr>
        <p:spPr>
          <a:xfrm>
            <a:off x="344530" y="820087"/>
            <a:ext cx="8716609" cy="1240761"/>
          </a:xfrm>
          <a:custGeom>
            <a:avLst/>
            <a:gdLst>
              <a:gd name="connsiteX0" fmla="*/ 0 w 3358595"/>
              <a:gd name="connsiteY0" fmla="*/ 559777 h 3429915"/>
              <a:gd name="connsiteX1" fmla="*/ 559777 w 3358595"/>
              <a:gd name="connsiteY1" fmla="*/ 0 h 3429915"/>
              <a:gd name="connsiteX2" fmla="*/ 2798818 w 3358595"/>
              <a:gd name="connsiteY2" fmla="*/ 0 h 3429915"/>
              <a:gd name="connsiteX3" fmla="*/ 3358595 w 3358595"/>
              <a:gd name="connsiteY3" fmla="*/ 559777 h 3429915"/>
              <a:gd name="connsiteX4" fmla="*/ 3358595 w 3358595"/>
              <a:gd name="connsiteY4" fmla="*/ 2870138 h 3429915"/>
              <a:gd name="connsiteX5" fmla="*/ 2798818 w 3358595"/>
              <a:gd name="connsiteY5" fmla="*/ 3429915 h 3429915"/>
              <a:gd name="connsiteX6" fmla="*/ 559777 w 3358595"/>
              <a:gd name="connsiteY6" fmla="*/ 3429915 h 3429915"/>
              <a:gd name="connsiteX7" fmla="*/ 0 w 3358595"/>
              <a:gd name="connsiteY7" fmla="*/ 2870138 h 3429915"/>
              <a:gd name="connsiteX8" fmla="*/ 0 w 3358595"/>
              <a:gd name="connsiteY8" fmla="*/ 559777 h 3429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8595" h="3429915">
                <a:moveTo>
                  <a:pt x="0" y="559777"/>
                </a:moveTo>
                <a:cubicBezTo>
                  <a:pt x="0" y="250621"/>
                  <a:pt x="250621" y="0"/>
                  <a:pt x="559777" y="0"/>
                </a:cubicBezTo>
                <a:lnTo>
                  <a:pt x="2798818" y="0"/>
                </a:lnTo>
                <a:cubicBezTo>
                  <a:pt x="3107974" y="0"/>
                  <a:pt x="3358595" y="250621"/>
                  <a:pt x="3358595" y="559777"/>
                </a:cubicBezTo>
                <a:lnTo>
                  <a:pt x="3358595" y="2870138"/>
                </a:lnTo>
                <a:cubicBezTo>
                  <a:pt x="3358595" y="3179294"/>
                  <a:pt x="3107974" y="3429915"/>
                  <a:pt x="2798818" y="3429915"/>
                </a:cubicBezTo>
                <a:lnTo>
                  <a:pt x="559777" y="3429915"/>
                </a:lnTo>
                <a:cubicBezTo>
                  <a:pt x="250621" y="3429915"/>
                  <a:pt x="0" y="3179294"/>
                  <a:pt x="0" y="2870138"/>
                </a:cubicBezTo>
                <a:lnTo>
                  <a:pt x="0" y="559777"/>
                </a:lnTo>
                <a:close/>
              </a:path>
            </a:pathLst>
          </a:custGeom>
          <a:gradFill rotWithShape="0">
            <a:gsLst>
              <a:gs pos="95000">
                <a:schemeClr val="accent2"/>
              </a:gs>
              <a:gs pos="0">
                <a:schemeClr val="accent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1113" tIns="232533" rIns="301113" bIns="232533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kern="1200" dirty="0" smtClean="0">
                <a:latin typeface="+mj-lt"/>
                <a:cs typeface="Arial" panose="020B0604020202020204" pitchFamily="34" charset="0"/>
              </a:rPr>
              <a:t>Отчет о результатах работы лица, в отношении которого осуществляется наставничество</a:t>
            </a:r>
            <a:endParaRPr lang="ru-RU" sz="2400" b="1" kern="1200" dirty="0"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4087029814"/>
              </p:ext>
            </p:extLst>
          </p:nvPr>
        </p:nvGraphicFramePr>
        <p:xfrm>
          <a:off x="344530" y="2114125"/>
          <a:ext cx="8547950" cy="4627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xmlns="" val="4018267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776" t="26667" r="27287" b="64625"/>
          <a:stretch/>
        </p:blipFill>
        <p:spPr bwMode="auto">
          <a:xfrm>
            <a:off x="0" y="2106"/>
            <a:ext cx="9144000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1" y="-51171"/>
            <a:ext cx="681651" cy="81798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106154" y="15062"/>
            <a:ext cx="599344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ru-RU" sz="2000" b="1" cap="all" dirty="0" smtClean="0">
                <a:ln w="0"/>
                <a:solidFill>
                  <a:schemeClr val="accent1"/>
                </a:solidFill>
                <a:effectLst>
                  <a:reflection blurRad="12700" stA="50000" endPos="50000" dist="5000" dir="5400000" sy="-100000" rotWithShape="0"/>
                </a:effectLst>
              </a:rPr>
              <a:t>ПРАВИТЕЛЬСТВО ХАБАРОВСКОГО КРАЯ</a:t>
            </a:r>
            <a:endParaRPr lang="ru-RU" sz="2000" b="1" cap="all" dirty="0">
              <a:ln w="0"/>
              <a:solidFill>
                <a:schemeClr val="accent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Полилиния 12"/>
          <p:cNvSpPr/>
          <p:nvPr/>
        </p:nvSpPr>
        <p:spPr>
          <a:xfrm>
            <a:off x="142597" y="851157"/>
            <a:ext cx="8858805" cy="664696"/>
          </a:xfrm>
          <a:custGeom>
            <a:avLst/>
            <a:gdLst>
              <a:gd name="connsiteX0" fmla="*/ 0 w 3358595"/>
              <a:gd name="connsiteY0" fmla="*/ 559777 h 3429915"/>
              <a:gd name="connsiteX1" fmla="*/ 559777 w 3358595"/>
              <a:gd name="connsiteY1" fmla="*/ 0 h 3429915"/>
              <a:gd name="connsiteX2" fmla="*/ 2798818 w 3358595"/>
              <a:gd name="connsiteY2" fmla="*/ 0 h 3429915"/>
              <a:gd name="connsiteX3" fmla="*/ 3358595 w 3358595"/>
              <a:gd name="connsiteY3" fmla="*/ 559777 h 3429915"/>
              <a:gd name="connsiteX4" fmla="*/ 3358595 w 3358595"/>
              <a:gd name="connsiteY4" fmla="*/ 2870138 h 3429915"/>
              <a:gd name="connsiteX5" fmla="*/ 2798818 w 3358595"/>
              <a:gd name="connsiteY5" fmla="*/ 3429915 h 3429915"/>
              <a:gd name="connsiteX6" fmla="*/ 559777 w 3358595"/>
              <a:gd name="connsiteY6" fmla="*/ 3429915 h 3429915"/>
              <a:gd name="connsiteX7" fmla="*/ 0 w 3358595"/>
              <a:gd name="connsiteY7" fmla="*/ 2870138 h 3429915"/>
              <a:gd name="connsiteX8" fmla="*/ 0 w 3358595"/>
              <a:gd name="connsiteY8" fmla="*/ 559777 h 3429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8595" h="3429915">
                <a:moveTo>
                  <a:pt x="0" y="559777"/>
                </a:moveTo>
                <a:cubicBezTo>
                  <a:pt x="0" y="250621"/>
                  <a:pt x="250621" y="0"/>
                  <a:pt x="559777" y="0"/>
                </a:cubicBezTo>
                <a:lnTo>
                  <a:pt x="2798818" y="0"/>
                </a:lnTo>
                <a:cubicBezTo>
                  <a:pt x="3107974" y="0"/>
                  <a:pt x="3358595" y="250621"/>
                  <a:pt x="3358595" y="559777"/>
                </a:cubicBezTo>
                <a:lnTo>
                  <a:pt x="3358595" y="2870138"/>
                </a:lnTo>
                <a:cubicBezTo>
                  <a:pt x="3358595" y="3179294"/>
                  <a:pt x="3107974" y="3429915"/>
                  <a:pt x="2798818" y="3429915"/>
                </a:cubicBezTo>
                <a:lnTo>
                  <a:pt x="559777" y="3429915"/>
                </a:lnTo>
                <a:cubicBezTo>
                  <a:pt x="250621" y="3429915"/>
                  <a:pt x="0" y="3179294"/>
                  <a:pt x="0" y="2870138"/>
                </a:cubicBezTo>
                <a:lnTo>
                  <a:pt x="0" y="559777"/>
                </a:lnTo>
                <a:close/>
              </a:path>
            </a:pathLst>
          </a:custGeom>
          <a:gradFill rotWithShape="0">
            <a:gsLst>
              <a:gs pos="95000">
                <a:schemeClr val="accent2"/>
              </a:gs>
              <a:gs pos="0">
                <a:schemeClr val="accent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1113" tIns="232533" rIns="301113" bIns="232533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kern="1200" dirty="0" smtClean="0">
                <a:latin typeface="+mj-lt"/>
                <a:cs typeface="Arial" panose="020B0604020202020204" pitchFamily="34" charset="0"/>
              </a:rPr>
              <a:t>Результаты наставничества</a:t>
            </a:r>
            <a:endParaRPr lang="ru-RU" sz="2400" b="1" kern="1200" dirty="0"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1984991405"/>
              </p:ext>
            </p:extLst>
          </p:nvPr>
        </p:nvGraphicFramePr>
        <p:xfrm>
          <a:off x="467544" y="1600201"/>
          <a:ext cx="8424936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xmlns="" val="2416372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Другая 3">
      <a:dk1>
        <a:sysClr val="windowText" lastClr="000000"/>
      </a:dk1>
      <a:lt1>
        <a:sysClr val="window" lastClr="FFFFFF"/>
      </a:lt1>
      <a:dk2>
        <a:srgbClr val="FFFFFF"/>
      </a:dk2>
      <a:lt2>
        <a:srgbClr val="DBF5F9"/>
      </a:lt2>
      <a:accent1>
        <a:srgbClr val="0F6FC6"/>
      </a:accent1>
      <a:accent2>
        <a:srgbClr val="8FD179"/>
      </a:accent2>
      <a:accent3>
        <a:srgbClr val="0BD0D9"/>
      </a:accent3>
      <a:accent4>
        <a:srgbClr val="10CF9B"/>
      </a:accent4>
      <a:accent5>
        <a:srgbClr val="7CCA62"/>
      </a:accent5>
      <a:accent6>
        <a:srgbClr val="509D36"/>
      </a:accent6>
      <a:hlink>
        <a:srgbClr val="F49100"/>
      </a:hlink>
      <a:folHlink>
        <a:srgbClr val="85DFD0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3248</TotalTime>
  <Words>528</Words>
  <Application>Microsoft Office PowerPoint</Application>
  <PresentationFormat>Экран (4:3)</PresentationFormat>
  <Paragraphs>72</Paragraphs>
  <Slides>11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Обычная</vt:lpstr>
      <vt:lpstr>Кадровая практика «Организация наставничества в органах исполнительной власти Хабаровского края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РЕЗЕРВ УПРАВЛЕНЧЕСКИХ КАДРОВ</dc:title>
  <dc:creator>Зайцева Екатерина Эдуардовна</dc:creator>
  <cp:lastModifiedBy>mvtropnikova</cp:lastModifiedBy>
  <cp:revision>334</cp:revision>
  <dcterms:created xsi:type="dcterms:W3CDTF">2015-05-27T04:20:07Z</dcterms:created>
  <dcterms:modified xsi:type="dcterms:W3CDTF">2016-10-12T03:31:00Z</dcterms:modified>
</cp:coreProperties>
</file>