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66" r:id="rId3"/>
    <p:sldId id="257" r:id="rId4"/>
    <p:sldId id="267" r:id="rId5"/>
    <p:sldId id="268" r:id="rId6"/>
    <p:sldId id="279" r:id="rId7"/>
    <p:sldId id="269" r:id="rId8"/>
    <p:sldId id="270" r:id="rId9"/>
    <p:sldId id="262" r:id="rId10"/>
    <p:sldId id="271" r:id="rId11"/>
    <p:sldId id="276" r:id="rId12"/>
    <p:sldId id="272" r:id="rId13"/>
    <p:sldId id="277" r:id="rId14"/>
    <p:sldId id="273" r:id="rId15"/>
    <p:sldId id="280" r:id="rId16"/>
    <p:sldId id="281" r:id="rId17"/>
    <p:sldId id="282" r:id="rId18"/>
    <p:sldId id="283" r:id="rId19"/>
    <p:sldId id="284" r:id="rId20"/>
    <p:sldId id="289" r:id="rId21"/>
    <p:sldId id="285" r:id="rId22"/>
    <p:sldId id="288" r:id="rId23"/>
    <p:sldId id="286" r:id="rId24"/>
    <p:sldId id="287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A7C"/>
    <a:srgbClr val="D8CCB2"/>
    <a:srgbClr val="A1E7A1"/>
    <a:srgbClr val="F0F8FA"/>
    <a:srgbClr val="FFFF99"/>
    <a:srgbClr val="AABECA"/>
    <a:srgbClr val="AFAFAF"/>
    <a:srgbClr val="8B8D8C"/>
    <a:srgbClr val="0F2745"/>
    <a:srgbClr val="2540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299C9-F4B5-4824-8E8A-A22818B9907E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D195884E-FE28-48D3-8645-22126638A02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Системообразующий характер проекта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908CB4C3-815A-4BFE-901C-798864AA1691}" type="parTrans" cxnId="{A3B952AD-905B-4B16-90B6-0F6231DA9C2D}">
      <dgm:prSet/>
      <dgm:spPr/>
      <dgm:t>
        <a:bodyPr/>
        <a:lstStyle/>
        <a:p>
          <a:endParaRPr lang="ru-RU"/>
        </a:p>
      </dgm:t>
    </dgm:pt>
    <dgm:pt modelId="{F8960831-AE44-49EB-A928-AC3863096545}" type="sibTrans" cxnId="{A3B952AD-905B-4B16-90B6-0F6231DA9C2D}">
      <dgm:prSet/>
      <dgm:spPr/>
      <dgm:t>
        <a:bodyPr/>
        <a:lstStyle/>
        <a:p>
          <a:endParaRPr lang="ru-RU"/>
        </a:p>
      </dgm:t>
    </dgm:pt>
    <dgm:pt modelId="{8CE98310-C0FF-4335-89AC-489208C73E7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Двунаправленная работа  в привлечении молодежи</a:t>
          </a:r>
        </a:p>
      </dgm:t>
    </dgm:pt>
    <dgm:pt modelId="{A7D30BE5-63C7-473A-B269-9B9D876269C8}" type="parTrans" cxnId="{BDE3F8BB-CC71-4D13-B438-CCEE2F0E1AED}">
      <dgm:prSet/>
      <dgm:spPr/>
      <dgm:t>
        <a:bodyPr/>
        <a:lstStyle/>
        <a:p>
          <a:endParaRPr lang="ru-RU"/>
        </a:p>
      </dgm:t>
    </dgm:pt>
    <dgm:pt modelId="{5F0C853C-6621-4344-AE3B-AE8C1244FB39}" type="sibTrans" cxnId="{BDE3F8BB-CC71-4D13-B438-CCEE2F0E1AED}">
      <dgm:prSet/>
      <dgm:spPr/>
      <dgm:t>
        <a:bodyPr/>
        <a:lstStyle/>
        <a:p>
          <a:endParaRPr lang="ru-RU"/>
        </a:p>
      </dgm:t>
    </dgm:pt>
    <dgm:pt modelId="{D1EACC0D-5C7C-456F-B030-88265A0D4E4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Охват всех возрастных групп молодежи</a:t>
          </a:r>
        </a:p>
      </dgm:t>
    </dgm:pt>
    <dgm:pt modelId="{8ED3D629-CC1F-4F91-B54F-3597AA512A8F}" type="parTrans" cxnId="{106132F7-3DA8-40D4-8698-68EB59F52C43}">
      <dgm:prSet/>
      <dgm:spPr/>
      <dgm:t>
        <a:bodyPr/>
        <a:lstStyle/>
        <a:p>
          <a:endParaRPr lang="ru-RU"/>
        </a:p>
      </dgm:t>
    </dgm:pt>
    <dgm:pt modelId="{56889F3C-CF42-47B5-A112-A80DC44D931B}" type="sibTrans" cxnId="{106132F7-3DA8-40D4-8698-68EB59F52C43}">
      <dgm:prSet/>
      <dgm:spPr/>
      <dgm:t>
        <a:bodyPr/>
        <a:lstStyle/>
        <a:p>
          <a:endParaRPr lang="ru-RU"/>
        </a:p>
      </dgm:t>
    </dgm:pt>
    <dgm:pt modelId="{1C379AB4-3C5A-4A36-AE81-09BA7511A252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accent5">
                  <a:lumMod val="75000"/>
                </a:schemeClr>
              </a:solidFill>
            </a:rPr>
            <a:t>Тиражируемость</a:t>
          </a:r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 проекта</a:t>
          </a:r>
        </a:p>
      </dgm:t>
    </dgm:pt>
    <dgm:pt modelId="{A340B0F9-E180-44AE-855C-A532E64EBEDD}" type="parTrans" cxnId="{9FD2791A-E107-40CD-846F-54502ECAD35B}">
      <dgm:prSet/>
      <dgm:spPr/>
      <dgm:t>
        <a:bodyPr/>
        <a:lstStyle/>
        <a:p>
          <a:endParaRPr lang="ru-RU"/>
        </a:p>
      </dgm:t>
    </dgm:pt>
    <dgm:pt modelId="{3797C8F7-95B5-4113-9887-8EAABBC7ACB6}" type="sibTrans" cxnId="{9FD2791A-E107-40CD-846F-54502ECAD35B}">
      <dgm:prSet/>
      <dgm:spPr/>
      <dgm:t>
        <a:bodyPr/>
        <a:lstStyle/>
        <a:p>
          <a:endParaRPr lang="ru-RU"/>
        </a:p>
      </dgm:t>
    </dgm:pt>
    <dgm:pt modelId="{EEC3461E-2B1B-49F7-B0B6-AF02C0BE1C4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Прикладное содержание мероприятий проекта</a:t>
          </a:r>
        </a:p>
      </dgm:t>
    </dgm:pt>
    <dgm:pt modelId="{CC2684B0-00BE-48FA-B77E-6E0440687E05}" type="parTrans" cxnId="{12C039E3-08D6-4137-BDB9-BFB82781652D}">
      <dgm:prSet/>
      <dgm:spPr/>
      <dgm:t>
        <a:bodyPr/>
        <a:lstStyle/>
        <a:p>
          <a:endParaRPr lang="ru-RU"/>
        </a:p>
      </dgm:t>
    </dgm:pt>
    <dgm:pt modelId="{82D0FC3A-B8F9-4065-A6D5-E7371BF851E1}" type="sibTrans" cxnId="{12C039E3-08D6-4137-BDB9-BFB82781652D}">
      <dgm:prSet/>
      <dgm:spPr/>
      <dgm:t>
        <a:bodyPr/>
        <a:lstStyle/>
        <a:p>
          <a:endParaRPr lang="ru-RU"/>
        </a:p>
      </dgm:t>
    </dgm:pt>
    <dgm:pt modelId="{95CF49AA-B65D-47B6-B950-26DAF48FF5D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Положительный имидж органов власти</a:t>
          </a:r>
        </a:p>
      </dgm:t>
    </dgm:pt>
    <dgm:pt modelId="{55D9685B-18FB-4A72-91EA-0B20AA295FED}" type="parTrans" cxnId="{6472B9E2-A29A-4F7E-9E0F-ECD423E63144}">
      <dgm:prSet/>
      <dgm:spPr/>
      <dgm:t>
        <a:bodyPr/>
        <a:lstStyle/>
        <a:p>
          <a:endParaRPr lang="ru-RU"/>
        </a:p>
      </dgm:t>
    </dgm:pt>
    <dgm:pt modelId="{17EADBD6-A909-4C89-A192-724703C7187D}" type="sibTrans" cxnId="{6472B9E2-A29A-4F7E-9E0F-ECD423E63144}">
      <dgm:prSet/>
      <dgm:spPr/>
      <dgm:t>
        <a:bodyPr/>
        <a:lstStyle/>
        <a:p>
          <a:endParaRPr lang="ru-RU"/>
        </a:p>
      </dgm:t>
    </dgm:pt>
    <dgm:pt modelId="{7AB0ED33-39CD-4CCD-92CD-92F6C8D17CA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Высокая степень конверсии учебных проектов в реальную работу</a:t>
          </a:r>
        </a:p>
      </dgm:t>
    </dgm:pt>
    <dgm:pt modelId="{07CBCFD8-2106-40B8-8060-F57F8CF8C0B7}" type="parTrans" cxnId="{1461D010-FECA-4AF1-AA69-4F90ACDF7D19}">
      <dgm:prSet/>
      <dgm:spPr/>
      <dgm:t>
        <a:bodyPr/>
        <a:lstStyle/>
        <a:p>
          <a:endParaRPr lang="ru-RU"/>
        </a:p>
      </dgm:t>
    </dgm:pt>
    <dgm:pt modelId="{EB261348-BDD8-40E5-B627-1288A2F85265}" type="sibTrans" cxnId="{1461D010-FECA-4AF1-AA69-4F90ACDF7D19}">
      <dgm:prSet/>
      <dgm:spPr/>
      <dgm:t>
        <a:bodyPr/>
        <a:lstStyle/>
        <a:p>
          <a:endParaRPr lang="ru-RU"/>
        </a:p>
      </dgm:t>
    </dgm:pt>
    <dgm:pt modelId="{E2BA4767-5789-4159-AC7F-A9E4CD0861B0}" type="pres">
      <dgm:prSet presAssocID="{CAC299C9-F4B5-4824-8E8A-A22818B9907E}" presName="compositeShape" presStyleCnt="0">
        <dgm:presLayoutVars>
          <dgm:chMax val="7"/>
          <dgm:dir/>
          <dgm:resizeHandles val="exact"/>
        </dgm:presLayoutVars>
      </dgm:prSet>
      <dgm:spPr/>
    </dgm:pt>
    <dgm:pt modelId="{DB205B28-7858-4FB1-9562-A431AE446E35}" type="pres">
      <dgm:prSet presAssocID="{D195884E-FE28-48D3-8645-22126638A02D}" presName="circ1" presStyleLbl="vennNode1" presStyleIdx="0" presStyleCnt="7"/>
      <dgm:spPr/>
      <dgm:t>
        <a:bodyPr/>
        <a:lstStyle/>
        <a:p>
          <a:endParaRPr lang="ru-RU"/>
        </a:p>
      </dgm:t>
    </dgm:pt>
    <dgm:pt modelId="{6A33A1D6-78B7-4515-A029-3CC9CDE6EE50}" type="pres">
      <dgm:prSet presAssocID="{D195884E-FE28-48D3-8645-22126638A02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C9CE-E51B-4325-BCE6-6BD62632C8E7}" type="pres">
      <dgm:prSet presAssocID="{8CE98310-C0FF-4335-89AC-489208C73E72}" presName="circ2" presStyleLbl="vennNode1" presStyleIdx="1" presStyleCnt="7"/>
      <dgm:spPr/>
    </dgm:pt>
    <dgm:pt modelId="{42B200C9-BDB4-44F7-A94B-99F1E5737AF7}" type="pres">
      <dgm:prSet presAssocID="{8CE98310-C0FF-4335-89AC-489208C73E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83C06-D1D6-4C74-9830-2D494AB3A4EE}" type="pres">
      <dgm:prSet presAssocID="{D1EACC0D-5C7C-456F-B030-88265A0D4E45}" presName="circ3" presStyleLbl="vennNode1" presStyleIdx="2" presStyleCnt="7"/>
      <dgm:spPr/>
      <dgm:t>
        <a:bodyPr/>
        <a:lstStyle/>
        <a:p>
          <a:endParaRPr lang="ru-RU"/>
        </a:p>
      </dgm:t>
    </dgm:pt>
    <dgm:pt modelId="{C5A8D2AF-DF18-4DCC-A41B-C95CB6EF4BBC}" type="pres">
      <dgm:prSet presAssocID="{D1EACC0D-5C7C-456F-B030-88265A0D4E4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9705E-F8EE-4BB8-AF37-8DC57C2719EB}" type="pres">
      <dgm:prSet presAssocID="{1C379AB4-3C5A-4A36-AE81-09BA7511A252}" presName="circ4" presStyleLbl="vennNode1" presStyleIdx="3" presStyleCnt="7"/>
      <dgm:spPr/>
    </dgm:pt>
    <dgm:pt modelId="{5834B2C6-B2D6-49F6-ABEA-0F9F097B2388}" type="pres">
      <dgm:prSet presAssocID="{1C379AB4-3C5A-4A36-AE81-09BA7511A25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250A0-585C-45A0-AE2B-5CC6D76FBCA9}" type="pres">
      <dgm:prSet presAssocID="{EEC3461E-2B1B-49F7-B0B6-AF02C0BE1C47}" presName="circ5" presStyleLbl="vennNode1" presStyleIdx="4" presStyleCnt="7"/>
      <dgm:spPr/>
    </dgm:pt>
    <dgm:pt modelId="{AF1A82E5-4203-4797-B530-060CB62F74C0}" type="pres">
      <dgm:prSet presAssocID="{EEC3461E-2B1B-49F7-B0B6-AF02C0BE1C4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E3972-1107-403A-90AB-0B07F4CF14B4}" type="pres">
      <dgm:prSet presAssocID="{95CF49AA-B65D-47B6-B950-26DAF48FF5D9}" presName="circ6" presStyleLbl="vennNode1" presStyleIdx="5" presStyleCnt="7"/>
      <dgm:spPr/>
    </dgm:pt>
    <dgm:pt modelId="{FEEC57EA-C1B5-49CA-A1C8-4283F3E36AFD}" type="pres">
      <dgm:prSet presAssocID="{95CF49AA-B65D-47B6-B950-26DAF48FF5D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92BA7-9574-4CE9-BC04-EE32083C4C0E}" type="pres">
      <dgm:prSet presAssocID="{7AB0ED33-39CD-4CCD-92CD-92F6C8D17CA7}" presName="circ7" presStyleLbl="vennNode1" presStyleIdx="6" presStyleCnt="7"/>
      <dgm:spPr/>
    </dgm:pt>
    <dgm:pt modelId="{41178B74-C768-4E83-835B-FAA0595A87BB}" type="pres">
      <dgm:prSet presAssocID="{7AB0ED33-39CD-4CCD-92CD-92F6C8D17CA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132F7-3DA8-40D4-8698-68EB59F52C43}" srcId="{CAC299C9-F4B5-4824-8E8A-A22818B9907E}" destId="{D1EACC0D-5C7C-456F-B030-88265A0D4E45}" srcOrd="2" destOrd="0" parTransId="{8ED3D629-CC1F-4F91-B54F-3597AA512A8F}" sibTransId="{56889F3C-CF42-47B5-A112-A80DC44D931B}"/>
    <dgm:cxn modelId="{A3B952AD-905B-4B16-90B6-0F6231DA9C2D}" srcId="{CAC299C9-F4B5-4824-8E8A-A22818B9907E}" destId="{D195884E-FE28-48D3-8645-22126638A02D}" srcOrd="0" destOrd="0" parTransId="{908CB4C3-815A-4BFE-901C-798864AA1691}" sibTransId="{F8960831-AE44-49EB-A928-AC3863096545}"/>
    <dgm:cxn modelId="{8875EABE-54B8-450A-9356-424948F2E667}" type="presOf" srcId="{7AB0ED33-39CD-4CCD-92CD-92F6C8D17CA7}" destId="{41178B74-C768-4E83-835B-FAA0595A87BB}" srcOrd="0" destOrd="0" presId="urn:microsoft.com/office/officeart/2005/8/layout/venn1"/>
    <dgm:cxn modelId="{C285C366-1E1E-481B-9545-B74983712C79}" type="presOf" srcId="{95CF49AA-B65D-47B6-B950-26DAF48FF5D9}" destId="{FEEC57EA-C1B5-49CA-A1C8-4283F3E36AFD}" srcOrd="0" destOrd="0" presId="urn:microsoft.com/office/officeart/2005/8/layout/venn1"/>
    <dgm:cxn modelId="{6E2BDAD4-72EF-413E-AB50-7AB38D9A84DF}" type="presOf" srcId="{EEC3461E-2B1B-49F7-B0B6-AF02C0BE1C47}" destId="{AF1A82E5-4203-4797-B530-060CB62F74C0}" srcOrd="0" destOrd="0" presId="urn:microsoft.com/office/officeart/2005/8/layout/venn1"/>
    <dgm:cxn modelId="{9FD2791A-E107-40CD-846F-54502ECAD35B}" srcId="{CAC299C9-F4B5-4824-8E8A-A22818B9907E}" destId="{1C379AB4-3C5A-4A36-AE81-09BA7511A252}" srcOrd="3" destOrd="0" parTransId="{A340B0F9-E180-44AE-855C-A532E64EBEDD}" sibTransId="{3797C8F7-95B5-4113-9887-8EAABBC7ACB6}"/>
    <dgm:cxn modelId="{C3CF6268-EA54-4F22-AB12-20EFE6D91920}" type="presOf" srcId="{D195884E-FE28-48D3-8645-22126638A02D}" destId="{6A33A1D6-78B7-4515-A029-3CC9CDE6EE50}" srcOrd="0" destOrd="0" presId="urn:microsoft.com/office/officeart/2005/8/layout/venn1"/>
    <dgm:cxn modelId="{AC853485-BE1E-437D-96C0-ED0D35B006A2}" type="presOf" srcId="{CAC299C9-F4B5-4824-8E8A-A22818B9907E}" destId="{E2BA4767-5789-4159-AC7F-A9E4CD0861B0}" srcOrd="0" destOrd="0" presId="urn:microsoft.com/office/officeart/2005/8/layout/venn1"/>
    <dgm:cxn modelId="{BDE3F8BB-CC71-4D13-B438-CCEE2F0E1AED}" srcId="{CAC299C9-F4B5-4824-8E8A-A22818B9907E}" destId="{8CE98310-C0FF-4335-89AC-489208C73E72}" srcOrd="1" destOrd="0" parTransId="{A7D30BE5-63C7-473A-B269-9B9D876269C8}" sibTransId="{5F0C853C-6621-4344-AE3B-AE8C1244FB39}"/>
    <dgm:cxn modelId="{1461D010-FECA-4AF1-AA69-4F90ACDF7D19}" srcId="{CAC299C9-F4B5-4824-8E8A-A22818B9907E}" destId="{7AB0ED33-39CD-4CCD-92CD-92F6C8D17CA7}" srcOrd="6" destOrd="0" parTransId="{07CBCFD8-2106-40B8-8060-F57F8CF8C0B7}" sibTransId="{EB261348-BDD8-40E5-B627-1288A2F85265}"/>
    <dgm:cxn modelId="{EF0E474C-6F1C-477E-89F4-E7FBE004AC8B}" type="presOf" srcId="{8CE98310-C0FF-4335-89AC-489208C73E72}" destId="{42B200C9-BDB4-44F7-A94B-99F1E5737AF7}" srcOrd="0" destOrd="0" presId="urn:microsoft.com/office/officeart/2005/8/layout/venn1"/>
    <dgm:cxn modelId="{65EB860F-B7CC-44FB-84EF-2260F8803711}" type="presOf" srcId="{1C379AB4-3C5A-4A36-AE81-09BA7511A252}" destId="{5834B2C6-B2D6-49F6-ABEA-0F9F097B2388}" srcOrd="0" destOrd="0" presId="urn:microsoft.com/office/officeart/2005/8/layout/venn1"/>
    <dgm:cxn modelId="{327AD477-579D-44DF-8055-F49E4518D0BC}" type="presOf" srcId="{D1EACC0D-5C7C-456F-B030-88265A0D4E45}" destId="{C5A8D2AF-DF18-4DCC-A41B-C95CB6EF4BBC}" srcOrd="0" destOrd="0" presId="urn:microsoft.com/office/officeart/2005/8/layout/venn1"/>
    <dgm:cxn modelId="{6472B9E2-A29A-4F7E-9E0F-ECD423E63144}" srcId="{CAC299C9-F4B5-4824-8E8A-A22818B9907E}" destId="{95CF49AA-B65D-47B6-B950-26DAF48FF5D9}" srcOrd="5" destOrd="0" parTransId="{55D9685B-18FB-4A72-91EA-0B20AA295FED}" sibTransId="{17EADBD6-A909-4C89-A192-724703C7187D}"/>
    <dgm:cxn modelId="{12C039E3-08D6-4137-BDB9-BFB82781652D}" srcId="{CAC299C9-F4B5-4824-8E8A-A22818B9907E}" destId="{EEC3461E-2B1B-49F7-B0B6-AF02C0BE1C47}" srcOrd="4" destOrd="0" parTransId="{CC2684B0-00BE-48FA-B77E-6E0440687E05}" sibTransId="{82D0FC3A-B8F9-4065-A6D5-E7371BF851E1}"/>
    <dgm:cxn modelId="{06F08BC8-B910-40F5-BD59-9397B76D618F}" type="presParOf" srcId="{E2BA4767-5789-4159-AC7F-A9E4CD0861B0}" destId="{DB205B28-7858-4FB1-9562-A431AE446E35}" srcOrd="0" destOrd="0" presId="urn:microsoft.com/office/officeart/2005/8/layout/venn1"/>
    <dgm:cxn modelId="{E92551D5-79C6-4CCE-9DDA-41BC07D77DFE}" type="presParOf" srcId="{E2BA4767-5789-4159-AC7F-A9E4CD0861B0}" destId="{6A33A1D6-78B7-4515-A029-3CC9CDE6EE50}" srcOrd="1" destOrd="0" presId="urn:microsoft.com/office/officeart/2005/8/layout/venn1"/>
    <dgm:cxn modelId="{FF3A8A54-5CBD-4BF8-B6B7-DD2ADA1C3ECC}" type="presParOf" srcId="{E2BA4767-5789-4159-AC7F-A9E4CD0861B0}" destId="{3CE8C9CE-E51B-4325-BCE6-6BD62632C8E7}" srcOrd="2" destOrd="0" presId="urn:microsoft.com/office/officeart/2005/8/layout/venn1"/>
    <dgm:cxn modelId="{ACE05352-7B94-4CE0-8DB4-75D2684014D6}" type="presParOf" srcId="{E2BA4767-5789-4159-AC7F-A9E4CD0861B0}" destId="{42B200C9-BDB4-44F7-A94B-99F1E5737AF7}" srcOrd="3" destOrd="0" presId="urn:microsoft.com/office/officeart/2005/8/layout/venn1"/>
    <dgm:cxn modelId="{6D90F873-CAF1-4F51-9FB5-8981332219CB}" type="presParOf" srcId="{E2BA4767-5789-4159-AC7F-A9E4CD0861B0}" destId="{8D583C06-D1D6-4C74-9830-2D494AB3A4EE}" srcOrd="4" destOrd="0" presId="urn:microsoft.com/office/officeart/2005/8/layout/venn1"/>
    <dgm:cxn modelId="{948205E0-E930-445D-AD10-9C45313E8F58}" type="presParOf" srcId="{E2BA4767-5789-4159-AC7F-A9E4CD0861B0}" destId="{C5A8D2AF-DF18-4DCC-A41B-C95CB6EF4BBC}" srcOrd="5" destOrd="0" presId="urn:microsoft.com/office/officeart/2005/8/layout/venn1"/>
    <dgm:cxn modelId="{5A29D7C4-0C3A-4C5A-9AE4-F6BFCFB644C0}" type="presParOf" srcId="{E2BA4767-5789-4159-AC7F-A9E4CD0861B0}" destId="{2409705E-F8EE-4BB8-AF37-8DC57C2719EB}" srcOrd="6" destOrd="0" presId="urn:microsoft.com/office/officeart/2005/8/layout/venn1"/>
    <dgm:cxn modelId="{53B626F8-413D-486A-9F69-D1A8A490A366}" type="presParOf" srcId="{E2BA4767-5789-4159-AC7F-A9E4CD0861B0}" destId="{5834B2C6-B2D6-49F6-ABEA-0F9F097B2388}" srcOrd="7" destOrd="0" presId="urn:microsoft.com/office/officeart/2005/8/layout/venn1"/>
    <dgm:cxn modelId="{256FE1E3-8983-4D26-8DAC-5688F90A11CE}" type="presParOf" srcId="{E2BA4767-5789-4159-AC7F-A9E4CD0861B0}" destId="{136250A0-585C-45A0-AE2B-5CC6D76FBCA9}" srcOrd="8" destOrd="0" presId="urn:microsoft.com/office/officeart/2005/8/layout/venn1"/>
    <dgm:cxn modelId="{4F604CBC-2DD3-4A97-8980-E20DA0E598FA}" type="presParOf" srcId="{E2BA4767-5789-4159-AC7F-A9E4CD0861B0}" destId="{AF1A82E5-4203-4797-B530-060CB62F74C0}" srcOrd="9" destOrd="0" presId="urn:microsoft.com/office/officeart/2005/8/layout/venn1"/>
    <dgm:cxn modelId="{F55AED5D-7C99-4CF0-9B4F-0DB1424B6B75}" type="presParOf" srcId="{E2BA4767-5789-4159-AC7F-A9E4CD0861B0}" destId="{5BCE3972-1107-403A-90AB-0B07F4CF14B4}" srcOrd="10" destOrd="0" presId="urn:microsoft.com/office/officeart/2005/8/layout/venn1"/>
    <dgm:cxn modelId="{29691D7D-29DE-4468-B93C-65AD710BD470}" type="presParOf" srcId="{E2BA4767-5789-4159-AC7F-A9E4CD0861B0}" destId="{FEEC57EA-C1B5-49CA-A1C8-4283F3E36AFD}" srcOrd="11" destOrd="0" presId="urn:microsoft.com/office/officeart/2005/8/layout/venn1"/>
    <dgm:cxn modelId="{B46FA7D2-6BDB-469A-964B-DAD482F5F880}" type="presParOf" srcId="{E2BA4767-5789-4159-AC7F-A9E4CD0861B0}" destId="{E6092BA7-9574-4CE9-BC04-EE32083C4C0E}" srcOrd="12" destOrd="0" presId="urn:microsoft.com/office/officeart/2005/8/layout/venn1"/>
    <dgm:cxn modelId="{E351CD9D-A08F-4786-AA10-18D27C4B0659}" type="presParOf" srcId="{E2BA4767-5789-4159-AC7F-A9E4CD0861B0}" destId="{41178B74-C768-4E83-835B-FAA0595A87B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39011E-6ABE-4B76-8D44-ED57B9BB0ACE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5802643-5918-4EDA-9A4F-155A1C4BAF3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dirty="0" smtClean="0">
              <a:solidFill>
                <a:schemeClr val="bg1"/>
              </a:solidFill>
            </a:rPr>
            <a:t>PRO</a:t>
          </a:r>
          <a:r>
            <a:rPr lang="ru-RU" sz="1800" b="0" dirty="0" smtClean="0">
              <a:solidFill>
                <a:schemeClr val="bg1"/>
              </a:solidFill>
            </a:rPr>
            <a:t>движение - Поколение 2020 (</a:t>
          </a:r>
          <a:r>
            <a:rPr lang="ru-RU" sz="1800" b="0" dirty="0" err="1" smtClean="0">
              <a:solidFill>
                <a:schemeClr val="bg1"/>
              </a:solidFill>
            </a:rPr>
            <a:t>целевики</a:t>
          </a:r>
          <a:r>
            <a:rPr lang="ru-RU" sz="1800" b="0" dirty="0" smtClean="0">
              <a:solidFill>
                <a:schemeClr val="bg1"/>
              </a:solidFill>
            </a:rPr>
            <a:t>)</a:t>
          </a:r>
          <a:endParaRPr lang="ru-RU" sz="1800" b="0" dirty="0">
            <a:solidFill>
              <a:schemeClr val="bg1"/>
            </a:solidFill>
          </a:endParaRPr>
        </a:p>
      </dgm:t>
    </dgm:pt>
    <dgm:pt modelId="{563DE011-BF52-471D-BE72-4B6B04A405FD}" type="parTrans" cxnId="{297BD0AA-48D7-4D5C-BB59-46C43EB31612}">
      <dgm:prSet/>
      <dgm:spPr/>
      <dgm:t>
        <a:bodyPr/>
        <a:lstStyle/>
        <a:p>
          <a:endParaRPr lang="ru-RU"/>
        </a:p>
      </dgm:t>
    </dgm:pt>
    <dgm:pt modelId="{06095B39-4D73-4C60-BDB3-7E02C74DCDD8}" type="sibTrans" cxnId="{297BD0AA-48D7-4D5C-BB59-46C43EB31612}">
      <dgm:prSet/>
      <dgm:spPr/>
      <dgm:t>
        <a:bodyPr/>
        <a:lstStyle/>
        <a:p>
          <a:endParaRPr lang="ru-RU"/>
        </a:p>
      </dgm:t>
    </dgm:pt>
    <dgm:pt modelId="{50ECF922-AC4C-4250-94E3-517EC20D6BE6}">
      <dgm:prSet phldrT="[Текст]" custT="1"/>
      <dgm:spPr/>
      <dgm:t>
        <a:bodyPr/>
        <a:lstStyle/>
        <a:p>
          <a:r>
            <a:rPr lang="ru-RU" sz="1600" dirty="0" smtClean="0"/>
            <a:t>Студенты, целевого обучения</a:t>
          </a:r>
          <a:endParaRPr lang="ru-RU" sz="1600" dirty="0"/>
        </a:p>
      </dgm:t>
    </dgm:pt>
    <dgm:pt modelId="{C797E232-F261-4594-84C6-33C0D46DAD3C}" type="parTrans" cxnId="{5FB6A73B-D76F-4C0D-8873-1BAA36E37C23}">
      <dgm:prSet/>
      <dgm:spPr/>
      <dgm:t>
        <a:bodyPr/>
        <a:lstStyle/>
        <a:p>
          <a:endParaRPr lang="ru-RU"/>
        </a:p>
      </dgm:t>
    </dgm:pt>
    <dgm:pt modelId="{A92B567E-6A8F-45BD-A537-B858F8EADBD4}" type="sibTrans" cxnId="{5FB6A73B-D76F-4C0D-8873-1BAA36E37C23}">
      <dgm:prSet/>
      <dgm:spPr/>
      <dgm:t>
        <a:bodyPr/>
        <a:lstStyle/>
        <a:p>
          <a:endParaRPr lang="ru-RU"/>
        </a:p>
      </dgm:t>
    </dgm:pt>
    <dgm:pt modelId="{66F30CE2-F3B1-498E-9A5D-24BBD9BAE9E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0" dirty="0" smtClean="0"/>
            <a:t>PRO</a:t>
          </a:r>
          <a:r>
            <a:rPr lang="ru-RU" sz="1800" b="0" dirty="0" smtClean="0"/>
            <a:t>движение - Поколение 2020 (студенты)</a:t>
          </a:r>
          <a:endParaRPr lang="ru-RU" sz="1800" b="0" dirty="0"/>
        </a:p>
      </dgm:t>
    </dgm:pt>
    <dgm:pt modelId="{DA914CDC-C234-49EF-A840-2E37ED8494BB}" type="parTrans" cxnId="{0F66255F-8E41-4363-AA93-D1FE021DD624}">
      <dgm:prSet/>
      <dgm:spPr/>
      <dgm:t>
        <a:bodyPr/>
        <a:lstStyle/>
        <a:p>
          <a:endParaRPr lang="ru-RU"/>
        </a:p>
      </dgm:t>
    </dgm:pt>
    <dgm:pt modelId="{02C5DD73-2733-4A67-9D2E-F22ADC03CCC7}" type="sibTrans" cxnId="{0F66255F-8E41-4363-AA93-D1FE021DD624}">
      <dgm:prSet/>
      <dgm:spPr/>
      <dgm:t>
        <a:bodyPr/>
        <a:lstStyle/>
        <a:p>
          <a:endParaRPr lang="ru-RU"/>
        </a:p>
      </dgm:t>
    </dgm:pt>
    <dgm:pt modelId="{ADB4AD20-CB9D-46F8-AAC5-6107A47730B3}">
      <dgm:prSet phldrT="[Текст]" custT="1"/>
      <dgm:spPr/>
      <dgm:t>
        <a:bodyPr/>
        <a:lstStyle/>
        <a:p>
          <a:r>
            <a:rPr lang="ru-RU" sz="1600" dirty="0" smtClean="0"/>
            <a:t>Студенты образовательных учреждений не ранее 3 года обучения</a:t>
          </a:r>
          <a:endParaRPr lang="ru-RU" sz="1600" dirty="0"/>
        </a:p>
      </dgm:t>
    </dgm:pt>
    <dgm:pt modelId="{59F582C0-0D25-48A2-893A-31E6F944450C}" type="parTrans" cxnId="{52CEEC29-0941-403F-9BF0-4421E3B35793}">
      <dgm:prSet/>
      <dgm:spPr/>
      <dgm:t>
        <a:bodyPr/>
        <a:lstStyle/>
        <a:p>
          <a:endParaRPr lang="ru-RU"/>
        </a:p>
      </dgm:t>
    </dgm:pt>
    <dgm:pt modelId="{421B3E3B-7721-43F5-AA91-389F2A7D101D}" type="sibTrans" cxnId="{52CEEC29-0941-403F-9BF0-4421E3B35793}">
      <dgm:prSet/>
      <dgm:spPr/>
      <dgm:t>
        <a:bodyPr/>
        <a:lstStyle/>
        <a:p>
          <a:endParaRPr lang="ru-RU"/>
        </a:p>
      </dgm:t>
    </dgm:pt>
    <dgm:pt modelId="{5B9E1148-11F3-4A7D-A55D-18C18B6F649E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Мастерская инноваций</a:t>
          </a:r>
          <a:endParaRPr lang="ru-RU" sz="1800" b="0" dirty="0">
            <a:solidFill>
              <a:schemeClr val="bg1"/>
            </a:solidFill>
          </a:endParaRPr>
        </a:p>
      </dgm:t>
    </dgm:pt>
    <dgm:pt modelId="{CE4EA305-C264-49D6-A42E-F1A3F29A8EE9}" type="parTrans" cxnId="{0D2929EB-BCA1-4D85-BBE6-DE93F7EE3981}">
      <dgm:prSet/>
      <dgm:spPr/>
      <dgm:t>
        <a:bodyPr/>
        <a:lstStyle/>
        <a:p>
          <a:endParaRPr lang="ru-RU"/>
        </a:p>
      </dgm:t>
    </dgm:pt>
    <dgm:pt modelId="{2EAE0578-E0F0-4F15-98CA-440DA39B9850}" type="sibTrans" cxnId="{0D2929EB-BCA1-4D85-BBE6-DE93F7EE3981}">
      <dgm:prSet/>
      <dgm:spPr/>
      <dgm:t>
        <a:bodyPr/>
        <a:lstStyle/>
        <a:p>
          <a:endParaRPr lang="ru-RU"/>
        </a:p>
      </dgm:t>
    </dgm:pt>
    <dgm:pt modelId="{AE557875-BBC0-47DC-9298-9410C30B33AE}">
      <dgm:prSet phldrT="[Текст]" custT="1"/>
      <dgm:spPr/>
      <dgm:t>
        <a:bodyPr/>
        <a:lstStyle/>
        <a:p>
          <a:r>
            <a:rPr lang="ru-RU" sz="1600" dirty="0" smtClean="0"/>
            <a:t>Слушатели магистратуры 1 и 2 годов обучения</a:t>
          </a:r>
          <a:endParaRPr lang="ru-RU" sz="1600" dirty="0"/>
        </a:p>
      </dgm:t>
    </dgm:pt>
    <dgm:pt modelId="{EBDC8281-5F0C-46F3-AFA1-3E6E56A2DDAD}" type="parTrans" cxnId="{259F7222-CB9C-46F5-8D67-71E49BAA2EA9}">
      <dgm:prSet/>
      <dgm:spPr/>
      <dgm:t>
        <a:bodyPr/>
        <a:lstStyle/>
        <a:p>
          <a:endParaRPr lang="ru-RU"/>
        </a:p>
      </dgm:t>
    </dgm:pt>
    <dgm:pt modelId="{B5640287-CA50-457B-A192-1658022ECF94}" type="sibTrans" cxnId="{259F7222-CB9C-46F5-8D67-71E49BAA2EA9}">
      <dgm:prSet/>
      <dgm:spPr/>
      <dgm:t>
        <a:bodyPr/>
        <a:lstStyle/>
        <a:p>
          <a:endParaRPr lang="ru-RU"/>
        </a:p>
      </dgm:t>
    </dgm:pt>
    <dgm:pt modelId="{3361F8A5-6727-4F9C-8865-3D23DB50165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/>
            <a:t>Молодые лидеры</a:t>
          </a:r>
          <a:endParaRPr lang="ru-RU" sz="1800" b="0" dirty="0"/>
        </a:p>
      </dgm:t>
    </dgm:pt>
    <dgm:pt modelId="{DA9DF6A8-DCA1-4B26-A259-7BAF5228BDFE}" type="parTrans" cxnId="{536685CA-5EED-43FC-B2BD-8458263FB249}">
      <dgm:prSet/>
      <dgm:spPr/>
      <dgm:t>
        <a:bodyPr/>
        <a:lstStyle/>
        <a:p>
          <a:endParaRPr lang="ru-RU"/>
        </a:p>
      </dgm:t>
    </dgm:pt>
    <dgm:pt modelId="{ED923B3B-3521-405D-987F-9E129AA87DB9}" type="sibTrans" cxnId="{536685CA-5EED-43FC-B2BD-8458263FB249}">
      <dgm:prSet/>
      <dgm:spPr/>
      <dgm:t>
        <a:bodyPr/>
        <a:lstStyle/>
        <a:p>
          <a:endParaRPr lang="ru-RU"/>
        </a:p>
      </dgm:t>
    </dgm:pt>
    <dgm:pt modelId="{BB2651EC-9000-45EE-BFD2-1D622CFAAC44}">
      <dgm:prSet custT="1"/>
      <dgm:spPr/>
      <dgm:t>
        <a:bodyPr/>
        <a:lstStyle/>
        <a:p>
          <a:r>
            <a:rPr lang="ru-RU" sz="1600" dirty="0" smtClean="0"/>
            <a:t>Специалисты с высшим образованием и управленческим стажем от 2 лет,</a:t>
          </a:r>
          <a:br>
            <a:rPr lang="ru-RU" sz="1600" dirty="0" smtClean="0"/>
          </a:br>
          <a:r>
            <a:rPr lang="ru-RU" sz="1600" dirty="0" smtClean="0"/>
            <a:t>не старше 35 лет</a:t>
          </a:r>
          <a:endParaRPr lang="ru-RU" sz="1600" dirty="0"/>
        </a:p>
      </dgm:t>
    </dgm:pt>
    <dgm:pt modelId="{986B79EC-97C2-4CFF-B3A1-E5DDC9D1F078}" type="parTrans" cxnId="{83E0AB09-728A-49E1-A49E-5D8A78C4EDF9}">
      <dgm:prSet/>
      <dgm:spPr/>
      <dgm:t>
        <a:bodyPr/>
        <a:lstStyle/>
        <a:p>
          <a:endParaRPr lang="ru-RU"/>
        </a:p>
      </dgm:t>
    </dgm:pt>
    <dgm:pt modelId="{37E3D4CC-6A78-4DC2-89EA-01D829DE6DC5}" type="sibTrans" cxnId="{83E0AB09-728A-49E1-A49E-5D8A78C4EDF9}">
      <dgm:prSet/>
      <dgm:spPr/>
      <dgm:t>
        <a:bodyPr/>
        <a:lstStyle/>
        <a:p>
          <a:endParaRPr lang="ru-RU"/>
        </a:p>
      </dgm:t>
    </dgm:pt>
    <dgm:pt modelId="{621B17FF-6038-4C74-9AC4-91E1FD813282}" type="pres">
      <dgm:prSet presAssocID="{CD39011E-6ABE-4B76-8D44-ED57B9BB0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0871E3-AFF8-4525-8BEC-A40CCAA311B9}" type="pres">
      <dgm:prSet presAssocID="{45802643-5918-4EDA-9A4F-155A1C4BAF39}" presName="linNode" presStyleCnt="0"/>
      <dgm:spPr/>
    </dgm:pt>
    <dgm:pt modelId="{57C0F5AB-74D7-40DE-915C-F71FB3C0A448}" type="pres">
      <dgm:prSet presAssocID="{45802643-5918-4EDA-9A4F-155A1C4BAF3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CFDB5-98E4-4D58-9B3D-A0C79FD272F2}" type="pres">
      <dgm:prSet presAssocID="{45802643-5918-4EDA-9A4F-155A1C4BAF3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CABC4-A4F3-4FBD-A9BB-1B8E26941BFE}" type="pres">
      <dgm:prSet presAssocID="{06095B39-4D73-4C60-BDB3-7E02C74DCDD8}" presName="sp" presStyleCnt="0"/>
      <dgm:spPr/>
    </dgm:pt>
    <dgm:pt modelId="{E84A99D2-06AD-43E7-BEFD-2D8CA997F864}" type="pres">
      <dgm:prSet presAssocID="{66F30CE2-F3B1-498E-9A5D-24BBD9BAE9EB}" presName="linNode" presStyleCnt="0"/>
      <dgm:spPr/>
    </dgm:pt>
    <dgm:pt modelId="{C5C3E098-03DB-42F4-9E7B-4981C24F9DBE}" type="pres">
      <dgm:prSet presAssocID="{66F30CE2-F3B1-498E-9A5D-24BBD9BAE9E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71AC9-3F8D-4D30-A95D-8182DEC0B817}" type="pres">
      <dgm:prSet presAssocID="{66F30CE2-F3B1-498E-9A5D-24BBD9BAE9E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6D4E4-4303-4BF0-91C4-C257D94DBC62}" type="pres">
      <dgm:prSet presAssocID="{02C5DD73-2733-4A67-9D2E-F22ADC03CCC7}" presName="sp" presStyleCnt="0"/>
      <dgm:spPr/>
    </dgm:pt>
    <dgm:pt modelId="{5B134457-2235-4B0F-8C3B-90E775D5B4C6}" type="pres">
      <dgm:prSet presAssocID="{5B9E1148-11F3-4A7D-A55D-18C18B6F649E}" presName="linNode" presStyleCnt="0"/>
      <dgm:spPr/>
    </dgm:pt>
    <dgm:pt modelId="{16E2D1BC-F427-4BB9-9389-A634048A32F7}" type="pres">
      <dgm:prSet presAssocID="{5B9E1148-11F3-4A7D-A55D-18C18B6F649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FB79D-445C-42A8-ACDB-2293772E59CA}" type="pres">
      <dgm:prSet presAssocID="{5B9E1148-11F3-4A7D-A55D-18C18B6F649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7175-BC70-4ABB-8EEA-F8B3CD5E524D}" type="pres">
      <dgm:prSet presAssocID="{2EAE0578-E0F0-4F15-98CA-440DA39B9850}" presName="sp" presStyleCnt="0"/>
      <dgm:spPr/>
    </dgm:pt>
    <dgm:pt modelId="{372C45F9-468A-44A2-8A33-CCD56048D6FD}" type="pres">
      <dgm:prSet presAssocID="{3361F8A5-6727-4F9C-8865-3D23DB50165B}" presName="linNode" presStyleCnt="0"/>
      <dgm:spPr/>
    </dgm:pt>
    <dgm:pt modelId="{6A9BCB32-ABCF-4789-8897-380129EFAC9D}" type="pres">
      <dgm:prSet presAssocID="{3361F8A5-6727-4F9C-8865-3D23DB50165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483CD-A36C-46D3-A53C-9B6B0B41B8BE}" type="pres">
      <dgm:prSet presAssocID="{3361F8A5-6727-4F9C-8865-3D23DB50165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7D92F-582D-436A-8998-97AE916398A5}" type="presOf" srcId="{5B9E1148-11F3-4A7D-A55D-18C18B6F649E}" destId="{16E2D1BC-F427-4BB9-9389-A634048A32F7}" srcOrd="0" destOrd="0" presId="urn:microsoft.com/office/officeart/2005/8/layout/vList5"/>
    <dgm:cxn modelId="{52CEEC29-0941-403F-9BF0-4421E3B35793}" srcId="{66F30CE2-F3B1-498E-9A5D-24BBD9BAE9EB}" destId="{ADB4AD20-CB9D-46F8-AAC5-6107A47730B3}" srcOrd="0" destOrd="0" parTransId="{59F582C0-0D25-48A2-893A-31E6F944450C}" sibTransId="{421B3E3B-7721-43F5-AA91-389F2A7D101D}"/>
    <dgm:cxn modelId="{6B04EE3C-F231-43BE-85E8-9DCF51AB1CB6}" type="presOf" srcId="{50ECF922-AC4C-4250-94E3-517EC20D6BE6}" destId="{F45CFDB5-98E4-4D58-9B3D-A0C79FD272F2}" srcOrd="0" destOrd="0" presId="urn:microsoft.com/office/officeart/2005/8/layout/vList5"/>
    <dgm:cxn modelId="{5FB6A73B-D76F-4C0D-8873-1BAA36E37C23}" srcId="{45802643-5918-4EDA-9A4F-155A1C4BAF39}" destId="{50ECF922-AC4C-4250-94E3-517EC20D6BE6}" srcOrd="0" destOrd="0" parTransId="{C797E232-F261-4594-84C6-33C0D46DAD3C}" sibTransId="{A92B567E-6A8F-45BD-A537-B858F8EADBD4}"/>
    <dgm:cxn modelId="{CC37AAA2-3311-4F68-AC26-642D0B1023C6}" type="presOf" srcId="{AE557875-BBC0-47DC-9298-9410C30B33AE}" destId="{D60FB79D-445C-42A8-ACDB-2293772E59CA}" srcOrd="0" destOrd="0" presId="urn:microsoft.com/office/officeart/2005/8/layout/vList5"/>
    <dgm:cxn modelId="{83E0AB09-728A-49E1-A49E-5D8A78C4EDF9}" srcId="{3361F8A5-6727-4F9C-8865-3D23DB50165B}" destId="{BB2651EC-9000-45EE-BFD2-1D622CFAAC44}" srcOrd="0" destOrd="0" parTransId="{986B79EC-97C2-4CFF-B3A1-E5DDC9D1F078}" sibTransId="{37E3D4CC-6A78-4DC2-89EA-01D829DE6DC5}"/>
    <dgm:cxn modelId="{32B2B5E8-F677-4C2D-8477-60089FC39796}" type="presOf" srcId="{3361F8A5-6727-4F9C-8865-3D23DB50165B}" destId="{6A9BCB32-ABCF-4789-8897-380129EFAC9D}" srcOrd="0" destOrd="0" presId="urn:microsoft.com/office/officeart/2005/8/layout/vList5"/>
    <dgm:cxn modelId="{0C3A5BFB-ECCE-4512-9F7E-B8E75B630F4C}" type="presOf" srcId="{45802643-5918-4EDA-9A4F-155A1C4BAF39}" destId="{57C0F5AB-74D7-40DE-915C-F71FB3C0A448}" srcOrd="0" destOrd="0" presId="urn:microsoft.com/office/officeart/2005/8/layout/vList5"/>
    <dgm:cxn modelId="{45C8A7A4-AF4D-4CE3-A059-A5207C7E1514}" type="presOf" srcId="{BB2651EC-9000-45EE-BFD2-1D622CFAAC44}" destId="{2D6483CD-A36C-46D3-A53C-9B6B0B41B8BE}" srcOrd="0" destOrd="0" presId="urn:microsoft.com/office/officeart/2005/8/layout/vList5"/>
    <dgm:cxn modelId="{A4156996-8DDF-416E-B9A1-2207A837C83A}" type="presOf" srcId="{CD39011E-6ABE-4B76-8D44-ED57B9BB0ACE}" destId="{621B17FF-6038-4C74-9AC4-91E1FD813282}" srcOrd="0" destOrd="0" presId="urn:microsoft.com/office/officeart/2005/8/layout/vList5"/>
    <dgm:cxn modelId="{536685CA-5EED-43FC-B2BD-8458263FB249}" srcId="{CD39011E-6ABE-4B76-8D44-ED57B9BB0ACE}" destId="{3361F8A5-6727-4F9C-8865-3D23DB50165B}" srcOrd="3" destOrd="0" parTransId="{DA9DF6A8-DCA1-4B26-A259-7BAF5228BDFE}" sibTransId="{ED923B3B-3521-405D-987F-9E129AA87DB9}"/>
    <dgm:cxn modelId="{952B5C82-F93A-4DF1-90FC-546D7C24755C}" type="presOf" srcId="{66F30CE2-F3B1-498E-9A5D-24BBD9BAE9EB}" destId="{C5C3E098-03DB-42F4-9E7B-4981C24F9DBE}" srcOrd="0" destOrd="0" presId="urn:microsoft.com/office/officeart/2005/8/layout/vList5"/>
    <dgm:cxn modelId="{0D2929EB-BCA1-4D85-BBE6-DE93F7EE3981}" srcId="{CD39011E-6ABE-4B76-8D44-ED57B9BB0ACE}" destId="{5B9E1148-11F3-4A7D-A55D-18C18B6F649E}" srcOrd="2" destOrd="0" parTransId="{CE4EA305-C264-49D6-A42E-F1A3F29A8EE9}" sibTransId="{2EAE0578-E0F0-4F15-98CA-440DA39B9850}"/>
    <dgm:cxn modelId="{259F7222-CB9C-46F5-8D67-71E49BAA2EA9}" srcId="{5B9E1148-11F3-4A7D-A55D-18C18B6F649E}" destId="{AE557875-BBC0-47DC-9298-9410C30B33AE}" srcOrd="0" destOrd="0" parTransId="{EBDC8281-5F0C-46F3-AFA1-3E6E56A2DDAD}" sibTransId="{B5640287-CA50-457B-A192-1658022ECF94}"/>
    <dgm:cxn modelId="{297BD0AA-48D7-4D5C-BB59-46C43EB31612}" srcId="{CD39011E-6ABE-4B76-8D44-ED57B9BB0ACE}" destId="{45802643-5918-4EDA-9A4F-155A1C4BAF39}" srcOrd="0" destOrd="0" parTransId="{563DE011-BF52-471D-BE72-4B6B04A405FD}" sibTransId="{06095B39-4D73-4C60-BDB3-7E02C74DCDD8}"/>
    <dgm:cxn modelId="{4976CD18-5F15-4A16-8CD0-F4B5B07D64CF}" type="presOf" srcId="{ADB4AD20-CB9D-46F8-AAC5-6107A47730B3}" destId="{81E71AC9-3F8D-4D30-A95D-8182DEC0B817}" srcOrd="0" destOrd="0" presId="urn:microsoft.com/office/officeart/2005/8/layout/vList5"/>
    <dgm:cxn modelId="{0F66255F-8E41-4363-AA93-D1FE021DD624}" srcId="{CD39011E-6ABE-4B76-8D44-ED57B9BB0ACE}" destId="{66F30CE2-F3B1-498E-9A5D-24BBD9BAE9EB}" srcOrd="1" destOrd="0" parTransId="{DA914CDC-C234-49EF-A840-2E37ED8494BB}" sibTransId="{02C5DD73-2733-4A67-9D2E-F22ADC03CCC7}"/>
    <dgm:cxn modelId="{5213506D-C9B9-4B34-81D3-465ED1247EF8}" type="presParOf" srcId="{621B17FF-6038-4C74-9AC4-91E1FD813282}" destId="{070871E3-AFF8-4525-8BEC-A40CCAA311B9}" srcOrd="0" destOrd="0" presId="urn:microsoft.com/office/officeart/2005/8/layout/vList5"/>
    <dgm:cxn modelId="{4BA80F79-7F77-46CE-B90C-B9552863A1D5}" type="presParOf" srcId="{070871E3-AFF8-4525-8BEC-A40CCAA311B9}" destId="{57C0F5AB-74D7-40DE-915C-F71FB3C0A448}" srcOrd="0" destOrd="0" presId="urn:microsoft.com/office/officeart/2005/8/layout/vList5"/>
    <dgm:cxn modelId="{C03E6CB1-AB1E-4A4D-8E84-F44F28976851}" type="presParOf" srcId="{070871E3-AFF8-4525-8BEC-A40CCAA311B9}" destId="{F45CFDB5-98E4-4D58-9B3D-A0C79FD272F2}" srcOrd="1" destOrd="0" presId="urn:microsoft.com/office/officeart/2005/8/layout/vList5"/>
    <dgm:cxn modelId="{3D850CBC-2859-40F9-88EE-4510BAF6DF7D}" type="presParOf" srcId="{621B17FF-6038-4C74-9AC4-91E1FD813282}" destId="{EA4CABC4-A4F3-4FBD-A9BB-1B8E26941BFE}" srcOrd="1" destOrd="0" presId="urn:microsoft.com/office/officeart/2005/8/layout/vList5"/>
    <dgm:cxn modelId="{9595C47E-2CAB-4B8C-BB67-460E63E57ABF}" type="presParOf" srcId="{621B17FF-6038-4C74-9AC4-91E1FD813282}" destId="{E84A99D2-06AD-43E7-BEFD-2D8CA997F864}" srcOrd="2" destOrd="0" presId="urn:microsoft.com/office/officeart/2005/8/layout/vList5"/>
    <dgm:cxn modelId="{8AF9A912-8094-4B26-A1CE-27CEF7E24BF0}" type="presParOf" srcId="{E84A99D2-06AD-43E7-BEFD-2D8CA997F864}" destId="{C5C3E098-03DB-42F4-9E7B-4981C24F9DBE}" srcOrd="0" destOrd="0" presId="urn:microsoft.com/office/officeart/2005/8/layout/vList5"/>
    <dgm:cxn modelId="{7B0C71BE-E6DC-4AC7-97F6-B071C6657E59}" type="presParOf" srcId="{E84A99D2-06AD-43E7-BEFD-2D8CA997F864}" destId="{81E71AC9-3F8D-4D30-A95D-8182DEC0B817}" srcOrd="1" destOrd="0" presId="urn:microsoft.com/office/officeart/2005/8/layout/vList5"/>
    <dgm:cxn modelId="{D942C0D5-FDBA-4716-A4B3-022BF08EF89C}" type="presParOf" srcId="{621B17FF-6038-4C74-9AC4-91E1FD813282}" destId="{65A6D4E4-4303-4BF0-91C4-C257D94DBC62}" srcOrd="3" destOrd="0" presId="urn:microsoft.com/office/officeart/2005/8/layout/vList5"/>
    <dgm:cxn modelId="{BD18EAF0-93A1-4DC8-B3C3-0646BBD4EA3F}" type="presParOf" srcId="{621B17FF-6038-4C74-9AC4-91E1FD813282}" destId="{5B134457-2235-4B0F-8C3B-90E775D5B4C6}" srcOrd="4" destOrd="0" presId="urn:microsoft.com/office/officeart/2005/8/layout/vList5"/>
    <dgm:cxn modelId="{54757082-2426-42CA-A57F-D960348AF955}" type="presParOf" srcId="{5B134457-2235-4B0F-8C3B-90E775D5B4C6}" destId="{16E2D1BC-F427-4BB9-9389-A634048A32F7}" srcOrd="0" destOrd="0" presId="urn:microsoft.com/office/officeart/2005/8/layout/vList5"/>
    <dgm:cxn modelId="{3E33DC2A-612B-42FC-935D-95424F7E9506}" type="presParOf" srcId="{5B134457-2235-4B0F-8C3B-90E775D5B4C6}" destId="{D60FB79D-445C-42A8-ACDB-2293772E59CA}" srcOrd="1" destOrd="0" presId="urn:microsoft.com/office/officeart/2005/8/layout/vList5"/>
    <dgm:cxn modelId="{D3F0C046-C47C-484F-B5C2-6D2602C9139C}" type="presParOf" srcId="{621B17FF-6038-4C74-9AC4-91E1FD813282}" destId="{E5447175-BC70-4ABB-8EEA-F8B3CD5E524D}" srcOrd="5" destOrd="0" presId="urn:microsoft.com/office/officeart/2005/8/layout/vList5"/>
    <dgm:cxn modelId="{7981168B-6EDE-460A-AA4F-35A616CC2F7D}" type="presParOf" srcId="{621B17FF-6038-4C74-9AC4-91E1FD813282}" destId="{372C45F9-468A-44A2-8A33-CCD56048D6FD}" srcOrd="6" destOrd="0" presId="urn:microsoft.com/office/officeart/2005/8/layout/vList5"/>
    <dgm:cxn modelId="{1321E9D0-00E2-47CB-9EFF-9B3A5F12EC79}" type="presParOf" srcId="{372C45F9-468A-44A2-8A33-CCD56048D6FD}" destId="{6A9BCB32-ABCF-4789-8897-380129EFAC9D}" srcOrd="0" destOrd="0" presId="urn:microsoft.com/office/officeart/2005/8/layout/vList5"/>
    <dgm:cxn modelId="{48332AC5-D97C-4263-AF64-50377E21D2FA}" type="presParOf" srcId="{372C45F9-468A-44A2-8A33-CCD56048D6FD}" destId="{2D6483CD-A36C-46D3-A53C-9B6B0B41B8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1530A-1918-4631-A4D1-1B78F6268BA7}" type="doc">
      <dgm:prSet loTypeId="urn:microsoft.com/office/officeart/2005/8/layout/vList5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AFA70DA-7F5B-4809-A0AA-10CEC6AB8444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FF99"/>
        </a:solidFill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</a:rPr>
            <a:t>1. Участники</a:t>
          </a:r>
        </a:p>
      </dgm:t>
    </dgm:pt>
    <dgm:pt modelId="{7AA9DA0E-12EE-41D5-B30F-B32627ED0167}" type="parTrans" cxnId="{A6217A62-515C-4593-913C-39497DFC402B}">
      <dgm:prSet/>
      <dgm:spPr/>
      <dgm:t>
        <a:bodyPr/>
        <a:lstStyle/>
        <a:p>
          <a:endParaRPr lang="ru-RU" sz="1200"/>
        </a:p>
      </dgm:t>
    </dgm:pt>
    <dgm:pt modelId="{232F95D6-807E-4B57-914E-D14336BCDFC1}" type="sibTrans" cxnId="{A6217A62-515C-4593-913C-39497DFC402B}">
      <dgm:prSet/>
      <dgm:spPr/>
      <dgm:t>
        <a:bodyPr/>
        <a:lstStyle/>
        <a:p>
          <a:endParaRPr lang="ru-RU" sz="1200"/>
        </a:p>
      </dgm:t>
    </dgm:pt>
    <dgm:pt modelId="{B0A1A38A-17C5-4FFA-9AAA-6B47183D42FD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FF99"/>
        </a:solidFill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</a:rPr>
            <a:t>2. </a:t>
          </a:r>
          <a:r>
            <a:rPr lang="ru-RU" sz="1600" dirty="0" smtClean="0">
              <a:solidFill>
                <a:sysClr val="windowText" lastClr="000000"/>
              </a:solidFill>
            </a:rPr>
            <a:t>Участие в профессиональной подготовке</a:t>
          </a:r>
          <a:endParaRPr lang="ru-RU" sz="1600" dirty="0">
            <a:solidFill>
              <a:sysClr val="windowText" lastClr="000000"/>
            </a:solidFill>
          </a:endParaRPr>
        </a:p>
      </dgm:t>
    </dgm:pt>
    <dgm:pt modelId="{96CFDB01-0E88-4D76-B729-A1F83D31841F}" type="parTrans" cxnId="{8F78DD93-6CAE-41EE-8B48-EA0DAC428CAE}">
      <dgm:prSet/>
      <dgm:spPr/>
      <dgm:t>
        <a:bodyPr/>
        <a:lstStyle/>
        <a:p>
          <a:endParaRPr lang="ru-RU" sz="1200"/>
        </a:p>
      </dgm:t>
    </dgm:pt>
    <dgm:pt modelId="{16F7606F-E009-4D21-B2D8-C79A5EAD020D}" type="sibTrans" cxnId="{8F78DD93-6CAE-41EE-8B48-EA0DAC428CAE}">
      <dgm:prSet/>
      <dgm:spPr/>
      <dgm:t>
        <a:bodyPr/>
        <a:lstStyle/>
        <a:p>
          <a:endParaRPr lang="ru-RU" sz="1200"/>
        </a:p>
      </dgm:t>
    </dgm:pt>
    <dgm:pt modelId="{AE544A94-DC67-49ED-9568-983AC024D5F2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FF99"/>
        </a:solidFill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</a:rPr>
            <a:t>3. Объединения участников Проекта</a:t>
          </a:r>
        </a:p>
      </dgm:t>
    </dgm:pt>
    <dgm:pt modelId="{6D03A9C5-8347-4338-877F-CCA7E72B7BE7}" type="parTrans" cxnId="{DC518660-F878-47B7-A417-D93A8237003F}">
      <dgm:prSet/>
      <dgm:spPr/>
      <dgm:t>
        <a:bodyPr/>
        <a:lstStyle/>
        <a:p>
          <a:endParaRPr lang="ru-RU" sz="1200"/>
        </a:p>
      </dgm:t>
    </dgm:pt>
    <dgm:pt modelId="{A4C3BD07-4911-42B8-ACDA-4B6D936B06AA}" type="sibTrans" cxnId="{DC518660-F878-47B7-A417-D93A8237003F}">
      <dgm:prSet/>
      <dgm:spPr/>
      <dgm:t>
        <a:bodyPr/>
        <a:lstStyle/>
        <a:p>
          <a:endParaRPr lang="ru-RU" sz="1200"/>
        </a:p>
      </dgm:t>
    </dgm:pt>
    <dgm:pt modelId="{FF2F4207-323B-40FB-9833-4C6D5D8C0858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FF99"/>
        </a:solidFill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</a:rPr>
            <a:t>4. Результаты профессиональной подготовки</a:t>
          </a:r>
        </a:p>
      </dgm:t>
    </dgm:pt>
    <dgm:pt modelId="{2DD0B774-6041-4375-A408-63846A2AF9ED}" type="parTrans" cxnId="{0F58D850-0BB8-4D24-8D3C-E24071B5FCD0}">
      <dgm:prSet/>
      <dgm:spPr/>
      <dgm:t>
        <a:bodyPr/>
        <a:lstStyle/>
        <a:p>
          <a:endParaRPr lang="ru-RU" sz="1200"/>
        </a:p>
      </dgm:t>
    </dgm:pt>
    <dgm:pt modelId="{B5B24179-9A84-46C1-A15B-7F8ACCF98F79}" type="sibTrans" cxnId="{0F58D850-0BB8-4D24-8D3C-E24071B5FCD0}">
      <dgm:prSet/>
      <dgm:spPr/>
      <dgm:t>
        <a:bodyPr/>
        <a:lstStyle/>
        <a:p>
          <a:endParaRPr lang="ru-RU" sz="1200"/>
        </a:p>
      </dgm:t>
    </dgm:pt>
    <dgm:pt modelId="{8CDD35A7-5085-4463-9431-5BE2A9AE73E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Сообщество граждан, принимавших участие в отборе в Проект по различным направлениям, не прошедших его, но имеющих результаты оценочных процедур, близкие к результатам победителей</a:t>
          </a:r>
        </a:p>
      </dgm:t>
    </dgm:pt>
    <dgm:pt modelId="{B1794B56-390C-46B5-8B78-7830F1AF6459}" type="parTrans" cxnId="{58B9F1AF-B9D8-418B-9511-79B333D492AA}">
      <dgm:prSet/>
      <dgm:spPr/>
      <dgm:t>
        <a:bodyPr/>
        <a:lstStyle/>
        <a:p>
          <a:endParaRPr lang="ru-RU" sz="1200"/>
        </a:p>
      </dgm:t>
    </dgm:pt>
    <dgm:pt modelId="{F59148CE-7198-47DB-B61C-78B9A74C116D}" type="sibTrans" cxnId="{58B9F1AF-B9D8-418B-9511-79B333D492AA}">
      <dgm:prSet/>
      <dgm:spPr/>
      <dgm:t>
        <a:bodyPr/>
        <a:lstStyle/>
        <a:p>
          <a:endParaRPr lang="ru-RU" sz="1200"/>
        </a:p>
      </dgm:t>
    </dgm:pt>
    <dgm:pt modelId="{1E5EC3C7-5B96-4338-B371-739EF531091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Ознакомительные практики</a:t>
          </a:r>
        </a:p>
      </dgm:t>
    </dgm:pt>
    <dgm:pt modelId="{7B693D02-D424-4FF8-A25C-D8A44CDCD2AA}" type="parTrans" cxnId="{118D9025-A13F-4FC1-9AB4-D07C77BFBF00}">
      <dgm:prSet/>
      <dgm:spPr/>
      <dgm:t>
        <a:bodyPr/>
        <a:lstStyle/>
        <a:p>
          <a:endParaRPr lang="ru-RU" sz="1200"/>
        </a:p>
      </dgm:t>
    </dgm:pt>
    <dgm:pt modelId="{F7091349-7F66-4823-A92E-0472270B7D6C}" type="sibTrans" cxnId="{118D9025-A13F-4FC1-9AB4-D07C77BFBF00}">
      <dgm:prSet/>
      <dgm:spPr/>
      <dgm:t>
        <a:bodyPr/>
        <a:lstStyle/>
        <a:p>
          <a:endParaRPr lang="ru-RU" sz="1200"/>
        </a:p>
      </dgm:t>
    </dgm:pt>
    <dgm:pt modelId="{71EFDFA7-CEA7-4542-B132-DDDB2EA61D2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Встречи с Губернатором</a:t>
          </a:r>
        </a:p>
      </dgm:t>
    </dgm:pt>
    <dgm:pt modelId="{427E14E7-C9F9-47E8-A918-27CA69A74D57}" type="parTrans" cxnId="{4C0F8532-6DEC-4D79-BAAD-8482A982EF33}">
      <dgm:prSet/>
      <dgm:spPr/>
      <dgm:t>
        <a:bodyPr/>
        <a:lstStyle/>
        <a:p>
          <a:endParaRPr lang="ru-RU" sz="1200"/>
        </a:p>
      </dgm:t>
    </dgm:pt>
    <dgm:pt modelId="{12E0323D-9162-4E0D-B39D-5E02C5F73482}" type="sibTrans" cxnId="{4C0F8532-6DEC-4D79-BAAD-8482A982EF33}">
      <dgm:prSet/>
      <dgm:spPr/>
      <dgm:t>
        <a:bodyPr/>
        <a:lstStyle/>
        <a:p>
          <a:endParaRPr lang="ru-RU" sz="1200"/>
        </a:p>
      </dgm:t>
    </dgm:pt>
    <dgm:pt modelId="{3E064A60-0440-4149-B0BD-BA3D698CF23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Клубный формат</a:t>
          </a:r>
        </a:p>
      </dgm:t>
    </dgm:pt>
    <dgm:pt modelId="{327C787F-B3DF-4B52-94C8-95A9E97D6A7E}" type="parTrans" cxnId="{634AC0C5-0091-41CD-B4E2-F27788050CC8}">
      <dgm:prSet/>
      <dgm:spPr/>
      <dgm:t>
        <a:bodyPr/>
        <a:lstStyle/>
        <a:p>
          <a:endParaRPr lang="ru-RU" sz="1200"/>
        </a:p>
      </dgm:t>
    </dgm:pt>
    <dgm:pt modelId="{74497874-AF08-4631-AAB9-E777632E4A1B}" type="sibTrans" cxnId="{634AC0C5-0091-41CD-B4E2-F27788050CC8}">
      <dgm:prSet/>
      <dgm:spPr/>
      <dgm:t>
        <a:bodyPr/>
        <a:lstStyle/>
        <a:p>
          <a:endParaRPr lang="ru-RU" sz="1200"/>
        </a:p>
      </dgm:t>
    </dgm:pt>
    <dgm:pt modelId="{81F66156-3CD0-4EB5-BFE8-D247B23C5E4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Форумы, Конференции</a:t>
          </a:r>
          <a:endParaRPr lang="ru-RU" sz="1400" dirty="0"/>
        </a:p>
      </dgm:t>
    </dgm:pt>
    <dgm:pt modelId="{2AAED151-EBB4-4E39-985E-9C1458E380C3}" type="parTrans" cxnId="{F20C5C8E-1447-4DC0-9400-862DA42BBEF0}">
      <dgm:prSet/>
      <dgm:spPr/>
      <dgm:t>
        <a:bodyPr/>
        <a:lstStyle/>
        <a:p>
          <a:endParaRPr lang="ru-RU" sz="1200"/>
        </a:p>
      </dgm:t>
    </dgm:pt>
    <dgm:pt modelId="{EFEE7C21-F8AA-4124-B89B-421F3ADEF863}" type="sibTrans" cxnId="{F20C5C8E-1447-4DC0-9400-862DA42BBEF0}">
      <dgm:prSet/>
      <dgm:spPr/>
      <dgm:t>
        <a:bodyPr/>
        <a:lstStyle/>
        <a:p>
          <a:endParaRPr lang="ru-RU" sz="1200"/>
        </a:p>
      </dgm:t>
    </dgm:pt>
    <dgm:pt modelId="{608BFAE3-878B-4A1F-8849-CC3BED059C7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Социально-значимые и общественные мероприятия</a:t>
          </a:r>
        </a:p>
      </dgm:t>
    </dgm:pt>
    <dgm:pt modelId="{BE1965AB-D46E-47C4-B940-6EA0564A5731}" type="parTrans" cxnId="{B02D6D2A-EB37-4CAD-9B6B-3530773CC45B}">
      <dgm:prSet/>
      <dgm:spPr/>
      <dgm:t>
        <a:bodyPr/>
        <a:lstStyle/>
        <a:p>
          <a:endParaRPr lang="ru-RU" sz="1200"/>
        </a:p>
      </dgm:t>
    </dgm:pt>
    <dgm:pt modelId="{51C706A3-CDB7-4708-91C2-B71B19FBEB6A}" type="sibTrans" cxnId="{B02D6D2A-EB37-4CAD-9B6B-3530773CC45B}">
      <dgm:prSet/>
      <dgm:spPr/>
      <dgm:t>
        <a:bodyPr/>
        <a:lstStyle/>
        <a:p>
          <a:endParaRPr lang="ru-RU" sz="1200"/>
        </a:p>
      </dgm:t>
    </dgm:pt>
    <dgm:pt modelId="{432DB990-6E8F-4EB1-93B8-2FC2165747E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/>
            <a:t>Повторное участие в отборе в </a:t>
          </a:r>
          <a:r>
            <a:rPr lang="ru-RU" sz="1400" b="0" dirty="0" smtClean="0"/>
            <a:t>Проект на основании результата стажировки</a:t>
          </a:r>
          <a:endParaRPr lang="ru-RU" sz="1400" dirty="0"/>
        </a:p>
      </dgm:t>
    </dgm:pt>
    <dgm:pt modelId="{FA94812B-6126-4941-9381-764C106A7025}" type="parTrans" cxnId="{4832B469-623F-458E-BCE6-4AD7DA6459BD}">
      <dgm:prSet/>
      <dgm:spPr/>
      <dgm:t>
        <a:bodyPr/>
        <a:lstStyle/>
        <a:p>
          <a:endParaRPr lang="ru-RU" sz="1200"/>
        </a:p>
      </dgm:t>
    </dgm:pt>
    <dgm:pt modelId="{1BD3564F-671F-44E1-81CA-9B0A519DCC9E}" type="sibTrans" cxnId="{4832B469-623F-458E-BCE6-4AD7DA6459BD}">
      <dgm:prSet/>
      <dgm:spPr/>
      <dgm:t>
        <a:bodyPr/>
        <a:lstStyle/>
        <a:p>
          <a:endParaRPr lang="ru-RU" sz="1200"/>
        </a:p>
      </dgm:t>
    </dgm:pt>
    <dgm:pt modelId="{17C56C7F-82CD-469F-8CCA-0DB381D27D9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Оценка результатов стажировки и активности участия в общественной </a:t>
          </a:r>
          <a:r>
            <a:rPr lang="ru-RU" sz="1400" dirty="0" smtClean="0"/>
            <a:t>деятельности</a:t>
          </a:r>
          <a:endParaRPr lang="ru-RU" sz="1400" dirty="0"/>
        </a:p>
      </dgm:t>
    </dgm:pt>
    <dgm:pt modelId="{A48FD4F9-EC00-4EF7-BAC7-ECC71F6B5ADC}" type="parTrans" cxnId="{8AC80CA8-869A-4E1A-A5C5-F8EBDA54BC73}">
      <dgm:prSet/>
      <dgm:spPr/>
      <dgm:t>
        <a:bodyPr/>
        <a:lstStyle/>
        <a:p>
          <a:endParaRPr lang="ru-RU"/>
        </a:p>
      </dgm:t>
    </dgm:pt>
    <dgm:pt modelId="{1607C1A3-60A4-4607-A187-6D51D6446D07}" type="sibTrans" cxnId="{8AC80CA8-869A-4E1A-A5C5-F8EBDA54BC73}">
      <dgm:prSet/>
      <dgm:spPr/>
      <dgm:t>
        <a:bodyPr/>
        <a:lstStyle/>
        <a:p>
          <a:endParaRPr lang="ru-RU"/>
        </a:p>
      </dgm:t>
    </dgm:pt>
    <dgm:pt modelId="{33FE2A5D-758E-4CD1-8D1D-D58CD1AE07B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Экскурсии</a:t>
          </a:r>
        </a:p>
      </dgm:t>
    </dgm:pt>
    <dgm:pt modelId="{E1D7A4EB-CEE4-43D2-A98D-B2FB5BFBC545}" type="parTrans" cxnId="{E9D27848-54F7-4703-8322-F41878F86E76}">
      <dgm:prSet/>
      <dgm:spPr/>
      <dgm:t>
        <a:bodyPr/>
        <a:lstStyle/>
        <a:p>
          <a:endParaRPr lang="ru-RU"/>
        </a:p>
      </dgm:t>
    </dgm:pt>
    <dgm:pt modelId="{354AE9C2-C3DD-41FE-8F04-0CF975FD3679}" type="sibTrans" cxnId="{E9D27848-54F7-4703-8322-F41878F86E76}">
      <dgm:prSet/>
      <dgm:spPr/>
      <dgm:t>
        <a:bodyPr/>
        <a:lstStyle/>
        <a:p>
          <a:endParaRPr lang="ru-RU"/>
        </a:p>
      </dgm:t>
    </dgm:pt>
    <dgm:pt modelId="{2457EBF4-DB4B-4472-BFE5-2E5C5FF0C212}" type="pres">
      <dgm:prSet presAssocID="{5E71530A-1918-4631-A4D1-1B78F6268B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F024F-8255-4BFB-8CA2-2010A5E65AFA}" type="pres">
      <dgm:prSet presAssocID="{AAFA70DA-7F5B-4809-A0AA-10CEC6AB8444}" presName="linNode" presStyleCnt="0"/>
      <dgm:spPr/>
    </dgm:pt>
    <dgm:pt modelId="{4EF139BF-F716-4A77-9648-2A219EA342C2}" type="pres">
      <dgm:prSet presAssocID="{AAFA70DA-7F5B-4809-A0AA-10CEC6AB8444}" presName="parentText" presStyleLbl="node1" presStyleIdx="0" presStyleCnt="4" custScaleX="70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13753-FBA6-4944-A653-C0E5774F5EE4}" type="pres">
      <dgm:prSet presAssocID="{AAFA70DA-7F5B-4809-A0AA-10CEC6AB844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E0AA3-CCD8-4031-8CD5-70E21D9C4B33}" type="pres">
      <dgm:prSet presAssocID="{232F95D6-807E-4B57-914E-D14336BCDFC1}" presName="sp" presStyleCnt="0"/>
      <dgm:spPr/>
    </dgm:pt>
    <dgm:pt modelId="{7609E0C0-A41B-46E4-BFEF-FEA7E874F022}" type="pres">
      <dgm:prSet presAssocID="{B0A1A38A-17C5-4FFA-9AAA-6B47183D42FD}" presName="linNode" presStyleCnt="0"/>
      <dgm:spPr/>
    </dgm:pt>
    <dgm:pt modelId="{6EEEF6AC-8323-41BD-ABF7-F92F1482178F}" type="pres">
      <dgm:prSet presAssocID="{B0A1A38A-17C5-4FFA-9AAA-6B47183D42FD}" presName="parentText" presStyleLbl="node1" presStyleIdx="1" presStyleCnt="4" custScaleX="70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1F597-1268-4379-A92E-CB6CB848D3F0}" type="pres">
      <dgm:prSet presAssocID="{B0A1A38A-17C5-4FFA-9AAA-6B47183D42F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91F36-36C8-4E97-915F-CBA49039F679}" type="pres">
      <dgm:prSet presAssocID="{16F7606F-E009-4D21-B2D8-C79A5EAD020D}" presName="sp" presStyleCnt="0"/>
      <dgm:spPr/>
    </dgm:pt>
    <dgm:pt modelId="{5E0B2690-AA1C-4D51-8AAC-ADFFD7A509DD}" type="pres">
      <dgm:prSet presAssocID="{AE544A94-DC67-49ED-9568-983AC024D5F2}" presName="linNode" presStyleCnt="0"/>
      <dgm:spPr/>
    </dgm:pt>
    <dgm:pt modelId="{4194B57A-190B-43D3-95DB-E51C138FB465}" type="pres">
      <dgm:prSet presAssocID="{AE544A94-DC67-49ED-9568-983AC024D5F2}" presName="parentText" presStyleLbl="node1" presStyleIdx="2" presStyleCnt="4" custScaleX="70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7BF19-841D-4616-8861-1BE0CF335D9B}" type="pres">
      <dgm:prSet presAssocID="{AE544A94-DC67-49ED-9568-983AC024D5F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E2CD4-9040-4EA8-9A97-8639183CFCC3}" type="pres">
      <dgm:prSet presAssocID="{A4C3BD07-4911-42B8-ACDA-4B6D936B06AA}" presName="sp" presStyleCnt="0"/>
      <dgm:spPr/>
    </dgm:pt>
    <dgm:pt modelId="{F25EB367-A160-45B6-AAB0-2AD1162DE7EC}" type="pres">
      <dgm:prSet presAssocID="{FF2F4207-323B-40FB-9833-4C6D5D8C0858}" presName="linNode" presStyleCnt="0"/>
      <dgm:spPr/>
    </dgm:pt>
    <dgm:pt modelId="{B5368313-0267-4F3A-8524-BDBFDC9E5CE1}" type="pres">
      <dgm:prSet presAssocID="{FF2F4207-323B-40FB-9833-4C6D5D8C0858}" presName="parentText" presStyleLbl="node1" presStyleIdx="3" presStyleCnt="4" custScaleX="70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77EEA-8E3A-4384-9BA0-B5635D2488CE}" type="pres">
      <dgm:prSet presAssocID="{FF2F4207-323B-40FB-9833-4C6D5D8C0858}" presName="descendantText" presStyleLbl="alignAccFollowNode1" presStyleIdx="3" presStyleCnt="4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D6D2A-EB37-4CAD-9B6B-3530773CC45B}" srcId="{AE544A94-DC67-49ED-9568-983AC024D5F2}" destId="{608BFAE3-878B-4A1F-8849-CC3BED059C76}" srcOrd="3" destOrd="0" parTransId="{BE1965AB-D46E-47C4-B940-6EA0564A5731}" sibTransId="{51C706A3-CDB7-4708-91C2-B71B19FBEB6A}"/>
    <dgm:cxn modelId="{7593C241-B01F-4107-A9F6-93BA7E152064}" type="presOf" srcId="{AE544A94-DC67-49ED-9568-983AC024D5F2}" destId="{4194B57A-190B-43D3-95DB-E51C138FB465}" srcOrd="0" destOrd="0" presId="urn:microsoft.com/office/officeart/2005/8/layout/vList5"/>
    <dgm:cxn modelId="{534860C0-D976-4436-8779-B113EA9A85EF}" type="presOf" srcId="{5E71530A-1918-4631-A4D1-1B78F6268BA7}" destId="{2457EBF4-DB4B-4472-BFE5-2E5C5FF0C212}" srcOrd="0" destOrd="0" presId="urn:microsoft.com/office/officeart/2005/8/layout/vList5"/>
    <dgm:cxn modelId="{DCFA5E40-5BE2-4D8E-8CCD-83D1849B8095}" type="presOf" srcId="{608BFAE3-878B-4A1F-8849-CC3BED059C76}" destId="{ADE7BF19-841D-4616-8861-1BE0CF335D9B}" srcOrd="0" destOrd="3" presId="urn:microsoft.com/office/officeart/2005/8/layout/vList5"/>
    <dgm:cxn modelId="{0F58D850-0BB8-4D24-8D3C-E24071B5FCD0}" srcId="{5E71530A-1918-4631-A4D1-1B78F6268BA7}" destId="{FF2F4207-323B-40FB-9833-4C6D5D8C0858}" srcOrd="3" destOrd="0" parTransId="{2DD0B774-6041-4375-A408-63846A2AF9ED}" sibTransId="{B5B24179-9A84-46C1-A15B-7F8ACCF98F79}"/>
    <dgm:cxn modelId="{E9D27848-54F7-4703-8322-F41878F86E76}" srcId="{B0A1A38A-17C5-4FFA-9AAA-6B47183D42FD}" destId="{33FE2A5D-758E-4CD1-8D1D-D58CD1AE07B6}" srcOrd="1" destOrd="0" parTransId="{E1D7A4EB-CEE4-43D2-A98D-B2FB5BFBC545}" sibTransId="{354AE9C2-C3DD-41FE-8F04-0CF975FD3679}"/>
    <dgm:cxn modelId="{A6217A62-515C-4593-913C-39497DFC402B}" srcId="{5E71530A-1918-4631-A4D1-1B78F6268BA7}" destId="{AAFA70DA-7F5B-4809-A0AA-10CEC6AB8444}" srcOrd="0" destOrd="0" parTransId="{7AA9DA0E-12EE-41D5-B30F-B32627ED0167}" sibTransId="{232F95D6-807E-4B57-914E-D14336BCDFC1}"/>
    <dgm:cxn modelId="{DC518660-F878-47B7-A417-D93A8237003F}" srcId="{5E71530A-1918-4631-A4D1-1B78F6268BA7}" destId="{AE544A94-DC67-49ED-9568-983AC024D5F2}" srcOrd="2" destOrd="0" parTransId="{6D03A9C5-8347-4338-877F-CCA7E72B7BE7}" sibTransId="{A4C3BD07-4911-42B8-ACDA-4B6D936B06AA}"/>
    <dgm:cxn modelId="{4832B469-623F-458E-BCE6-4AD7DA6459BD}" srcId="{FF2F4207-323B-40FB-9833-4C6D5D8C0858}" destId="{432DB990-6E8F-4EB1-93B8-2FC2165747EB}" srcOrd="1" destOrd="0" parTransId="{FA94812B-6126-4941-9381-764C106A7025}" sibTransId="{1BD3564F-671F-44E1-81CA-9B0A519DCC9E}"/>
    <dgm:cxn modelId="{E973E8E3-BF99-42B5-A915-15ADE2B8A7A3}" type="presOf" srcId="{33FE2A5D-758E-4CD1-8D1D-D58CD1AE07B6}" destId="{6031F597-1268-4379-A92E-CB6CB848D3F0}" srcOrd="0" destOrd="1" presId="urn:microsoft.com/office/officeart/2005/8/layout/vList5"/>
    <dgm:cxn modelId="{1D4209D0-0876-487C-AAA7-D1982B108611}" type="presOf" srcId="{B0A1A38A-17C5-4FFA-9AAA-6B47183D42FD}" destId="{6EEEF6AC-8323-41BD-ABF7-F92F1482178F}" srcOrd="0" destOrd="0" presId="urn:microsoft.com/office/officeart/2005/8/layout/vList5"/>
    <dgm:cxn modelId="{118D9025-A13F-4FC1-9AB4-D07C77BFBF00}" srcId="{B0A1A38A-17C5-4FFA-9AAA-6B47183D42FD}" destId="{1E5EC3C7-5B96-4338-B371-739EF5310915}" srcOrd="0" destOrd="0" parTransId="{7B693D02-D424-4FF8-A25C-D8A44CDCD2AA}" sibTransId="{F7091349-7F66-4823-A92E-0472270B7D6C}"/>
    <dgm:cxn modelId="{633CAE58-CABA-415A-88D4-773A798FAA01}" type="presOf" srcId="{432DB990-6E8F-4EB1-93B8-2FC2165747EB}" destId="{EF277EEA-8E3A-4384-9BA0-B5635D2488CE}" srcOrd="0" destOrd="1" presId="urn:microsoft.com/office/officeart/2005/8/layout/vList5"/>
    <dgm:cxn modelId="{79E53482-B973-4839-A8EF-7AD247ECFA40}" type="presOf" srcId="{81F66156-3CD0-4EB5-BFE8-D247B23C5E44}" destId="{ADE7BF19-841D-4616-8861-1BE0CF335D9B}" srcOrd="0" destOrd="2" presId="urn:microsoft.com/office/officeart/2005/8/layout/vList5"/>
    <dgm:cxn modelId="{F20C5C8E-1447-4DC0-9400-862DA42BBEF0}" srcId="{AE544A94-DC67-49ED-9568-983AC024D5F2}" destId="{81F66156-3CD0-4EB5-BFE8-D247B23C5E44}" srcOrd="2" destOrd="0" parTransId="{2AAED151-EBB4-4E39-985E-9C1458E380C3}" sibTransId="{EFEE7C21-F8AA-4124-B89B-421F3ADEF863}"/>
    <dgm:cxn modelId="{58B9F1AF-B9D8-418B-9511-79B333D492AA}" srcId="{AAFA70DA-7F5B-4809-A0AA-10CEC6AB8444}" destId="{8CDD35A7-5085-4463-9431-5BE2A9AE73E8}" srcOrd="0" destOrd="0" parTransId="{B1794B56-390C-46B5-8B78-7830F1AF6459}" sibTransId="{F59148CE-7198-47DB-B61C-78B9A74C116D}"/>
    <dgm:cxn modelId="{8AC80CA8-869A-4E1A-A5C5-F8EBDA54BC73}" srcId="{FF2F4207-323B-40FB-9833-4C6D5D8C0858}" destId="{17C56C7F-82CD-469F-8CCA-0DB381D27D9E}" srcOrd="0" destOrd="0" parTransId="{A48FD4F9-EC00-4EF7-BAC7-ECC71F6B5ADC}" sibTransId="{1607C1A3-60A4-4607-A187-6D51D6446D07}"/>
    <dgm:cxn modelId="{F5BFF3CB-E10A-4D85-90F2-944B0894E248}" type="presOf" srcId="{17C56C7F-82CD-469F-8CCA-0DB381D27D9E}" destId="{EF277EEA-8E3A-4384-9BA0-B5635D2488CE}" srcOrd="0" destOrd="0" presId="urn:microsoft.com/office/officeart/2005/8/layout/vList5"/>
    <dgm:cxn modelId="{A01FEAE4-D7D3-4A48-8A5A-4D476DE6F234}" type="presOf" srcId="{1E5EC3C7-5B96-4338-B371-739EF5310915}" destId="{6031F597-1268-4379-A92E-CB6CB848D3F0}" srcOrd="0" destOrd="0" presId="urn:microsoft.com/office/officeart/2005/8/layout/vList5"/>
    <dgm:cxn modelId="{B167B6A7-B9AC-4A4E-B418-3A463B200EE6}" type="presOf" srcId="{3E064A60-0440-4149-B0BD-BA3D698CF236}" destId="{ADE7BF19-841D-4616-8861-1BE0CF335D9B}" srcOrd="0" destOrd="1" presId="urn:microsoft.com/office/officeart/2005/8/layout/vList5"/>
    <dgm:cxn modelId="{634AC0C5-0091-41CD-B4E2-F27788050CC8}" srcId="{AE544A94-DC67-49ED-9568-983AC024D5F2}" destId="{3E064A60-0440-4149-B0BD-BA3D698CF236}" srcOrd="1" destOrd="0" parTransId="{327C787F-B3DF-4B52-94C8-95A9E97D6A7E}" sibTransId="{74497874-AF08-4631-AAB9-E777632E4A1B}"/>
    <dgm:cxn modelId="{70DB2A44-3ACD-4D1C-9A5E-656A76ABC001}" type="presOf" srcId="{8CDD35A7-5085-4463-9431-5BE2A9AE73E8}" destId="{D4D13753-FBA6-4944-A653-C0E5774F5EE4}" srcOrd="0" destOrd="0" presId="urn:microsoft.com/office/officeart/2005/8/layout/vList5"/>
    <dgm:cxn modelId="{95278B42-BB5A-4168-A117-2226E41AA63B}" type="presOf" srcId="{FF2F4207-323B-40FB-9833-4C6D5D8C0858}" destId="{B5368313-0267-4F3A-8524-BDBFDC9E5CE1}" srcOrd="0" destOrd="0" presId="urn:microsoft.com/office/officeart/2005/8/layout/vList5"/>
    <dgm:cxn modelId="{342C2D86-6D29-4E02-A554-800FC66E3A68}" type="presOf" srcId="{71EFDFA7-CEA7-4542-B132-DDDB2EA61D2E}" destId="{ADE7BF19-841D-4616-8861-1BE0CF335D9B}" srcOrd="0" destOrd="0" presId="urn:microsoft.com/office/officeart/2005/8/layout/vList5"/>
    <dgm:cxn modelId="{4C0F8532-6DEC-4D79-BAAD-8482A982EF33}" srcId="{AE544A94-DC67-49ED-9568-983AC024D5F2}" destId="{71EFDFA7-CEA7-4542-B132-DDDB2EA61D2E}" srcOrd="0" destOrd="0" parTransId="{427E14E7-C9F9-47E8-A918-27CA69A74D57}" sibTransId="{12E0323D-9162-4E0D-B39D-5E02C5F73482}"/>
    <dgm:cxn modelId="{8F78DD93-6CAE-41EE-8B48-EA0DAC428CAE}" srcId="{5E71530A-1918-4631-A4D1-1B78F6268BA7}" destId="{B0A1A38A-17C5-4FFA-9AAA-6B47183D42FD}" srcOrd="1" destOrd="0" parTransId="{96CFDB01-0E88-4D76-B729-A1F83D31841F}" sibTransId="{16F7606F-E009-4D21-B2D8-C79A5EAD020D}"/>
    <dgm:cxn modelId="{A10117FA-2746-44F6-A0B9-788C4BA49845}" type="presOf" srcId="{AAFA70DA-7F5B-4809-A0AA-10CEC6AB8444}" destId="{4EF139BF-F716-4A77-9648-2A219EA342C2}" srcOrd="0" destOrd="0" presId="urn:microsoft.com/office/officeart/2005/8/layout/vList5"/>
    <dgm:cxn modelId="{500CF340-647B-425C-8361-AFF9AF513499}" type="presParOf" srcId="{2457EBF4-DB4B-4472-BFE5-2E5C5FF0C212}" destId="{FA4F024F-8255-4BFB-8CA2-2010A5E65AFA}" srcOrd="0" destOrd="0" presId="urn:microsoft.com/office/officeart/2005/8/layout/vList5"/>
    <dgm:cxn modelId="{F9B8353A-5450-41B7-BCFB-F4B324A39498}" type="presParOf" srcId="{FA4F024F-8255-4BFB-8CA2-2010A5E65AFA}" destId="{4EF139BF-F716-4A77-9648-2A219EA342C2}" srcOrd="0" destOrd="0" presId="urn:microsoft.com/office/officeart/2005/8/layout/vList5"/>
    <dgm:cxn modelId="{81A81A7B-8A32-4E5D-A621-72B9E844FC94}" type="presParOf" srcId="{FA4F024F-8255-4BFB-8CA2-2010A5E65AFA}" destId="{D4D13753-FBA6-4944-A653-C0E5774F5EE4}" srcOrd="1" destOrd="0" presId="urn:microsoft.com/office/officeart/2005/8/layout/vList5"/>
    <dgm:cxn modelId="{ED491EFE-676F-4D19-B0FC-2771A40E7857}" type="presParOf" srcId="{2457EBF4-DB4B-4472-BFE5-2E5C5FF0C212}" destId="{746E0AA3-CCD8-4031-8CD5-70E21D9C4B33}" srcOrd="1" destOrd="0" presId="urn:microsoft.com/office/officeart/2005/8/layout/vList5"/>
    <dgm:cxn modelId="{BBEDFB9B-B6E4-4558-BC1D-D91DF31FAD7C}" type="presParOf" srcId="{2457EBF4-DB4B-4472-BFE5-2E5C5FF0C212}" destId="{7609E0C0-A41B-46E4-BFEF-FEA7E874F022}" srcOrd="2" destOrd="0" presId="urn:microsoft.com/office/officeart/2005/8/layout/vList5"/>
    <dgm:cxn modelId="{2AB14F1C-8B7B-4101-9EDC-BCB3D56D2655}" type="presParOf" srcId="{7609E0C0-A41B-46E4-BFEF-FEA7E874F022}" destId="{6EEEF6AC-8323-41BD-ABF7-F92F1482178F}" srcOrd="0" destOrd="0" presId="urn:microsoft.com/office/officeart/2005/8/layout/vList5"/>
    <dgm:cxn modelId="{F9A127CD-C1FD-4CF0-B655-E9CD97C7001C}" type="presParOf" srcId="{7609E0C0-A41B-46E4-BFEF-FEA7E874F022}" destId="{6031F597-1268-4379-A92E-CB6CB848D3F0}" srcOrd="1" destOrd="0" presId="urn:microsoft.com/office/officeart/2005/8/layout/vList5"/>
    <dgm:cxn modelId="{DD59C2AC-81B9-420D-B478-135493192F15}" type="presParOf" srcId="{2457EBF4-DB4B-4472-BFE5-2E5C5FF0C212}" destId="{21E91F36-36C8-4E97-915F-CBA49039F679}" srcOrd="3" destOrd="0" presId="urn:microsoft.com/office/officeart/2005/8/layout/vList5"/>
    <dgm:cxn modelId="{374EAB0C-403E-43F3-ACF6-FE29EA41B856}" type="presParOf" srcId="{2457EBF4-DB4B-4472-BFE5-2E5C5FF0C212}" destId="{5E0B2690-AA1C-4D51-8AAC-ADFFD7A509DD}" srcOrd="4" destOrd="0" presId="urn:microsoft.com/office/officeart/2005/8/layout/vList5"/>
    <dgm:cxn modelId="{D3391250-C6CD-4759-A742-23DDB04C1711}" type="presParOf" srcId="{5E0B2690-AA1C-4D51-8AAC-ADFFD7A509DD}" destId="{4194B57A-190B-43D3-95DB-E51C138FB465}" srcOrd="0" destOrd="0" presId="urn:microsoft.com/office/officeart/2005/8/layout/vList5"/>
    <dgm:cxn modelId="{034D4CC6-E3AB-4842-B571-46F15DA73DCC}" type="presParOf" srcId="{5E0B2690-AA1C-4D51-8AAC-ADFFD7A509DD}" destId="{ADE7BF19-841D-4616-8861-1BE0CF335D9B}" srcOrd="1" destOrd="0" presId="urn:microsoft.com/office/officeart/2005/8/layout/vList5"/>
    <dgm:cxn modelId="{3D77AE3E-B8BE-46B5-B07F-FB3C279B6872}" type="presParOf" srcId="{2457EBF4-DB4B-4472-BFE5-2E5C5FF0C212}" destId="{259E2CD4-9040-4EA8-9A97-8639183CFCC3}" srcOrd="5" destOrd="0" presId="urn:microsoft.com/office/officeart/2005/8/layout/vList5"/>
    <dgm:cxn modelId="{CE5CE1D6-7FED-4DC9-92ED-32DD2CA84D14}" type="presParOf" srcId="{2457EBF4-DB4B-4472-BFE5-2E5C5FF0C212}" destId="{F25EB367-A160-45B6-AAB0-2AD1162DE7EC}" srcOrd="6" destOrd="0" presId="urn:microsoft.com/office/officeart/2005/8/layout/vList5"/>
    <dgm:cxn modelId="{41A66109-BC05-40EC-8E95-5532DC18150B}" type="presParOf" srcId="{F25EB367-A160-45B6-AAB0-2AD1162DE7EC}" destId="{B5368313-0267-4F3A-8524-BDBFDC9E5CE1}" srcOrd="0" destOrd="0" presId="urn:microsoft.com/office/officeart/2005/8/layout/vList5"/>
    <dgm:cxn modelId="{745B2A15-D7F4-4C19-B907-4DB28EE251D8}" type="presParOf" srcId="{F25EB367-A160-45B6-AAB0-2AD1162DE7EC}" destId="{EF277EEA-8E3A-4384-9BA0-B5635D2488C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24E74B-DE4D-429B-A9A9-AFCE72E51671}" type="doc">
      <dgm:prSet loTypeId="urn:microsoft.com/office/officeart/2005/8/layout/chevron2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5CC6A6E-5AB8-4706-B013-57C23F19F47E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Губернатор </a:t>
          </a:r>
          <a:r>
            <a:rPr lang="ru-RU" sz="1200" b="1" dirty="0"/>
            <a:t>Ивановской области</a:t>
          </a:r>
        </a:p>
      </dgm:t>
    </dgm:pt>
    <dgm:pt modelId="{9A244786-1CE9-4EB5-B0E3-EBFF37911BC6}" type="parTrans" cxnId="{20BF82DF-D648-4099-869E-B18AB4183888}">
      <dgm:prSet/>
      <dgm:spPr/>
      <dgm:t>
        <a:bodyPr/>
        <a:lstStyle/>
        <a:p>
          <a:endParaRPr lang="ru-RU"/>
        </a:p>
      </dgm:t>
    </dgm:pt>
    <dgm:pt modelId="{61A4E18D-B8BA-43C5-8A3A-4BC3C6D69909}" type="sibTrans" cxnId="{20BF82DF-D648-4099-869E-B18AB4183888}">
      <dgm:prSet/>
      <dgm:spPr/>
      <dgm:t>
        <a:bodyPr/>
        <a:lstStyle/>
        <a:p>
          <a:endParaRPr lang="ru-RU"/>
        </a:p>
      </dgm:t>
    </dgm:pt>
    <dgm:pt modelId="{71FD058C-E064-480B-8A44-5DD98968D360}">
      <dgm:prSet phldrT="[Текст]" custT="1"/>
      <dgm:spPr/>
      <dgm:t>
        <a:bodyPr/>
        <a:lstStyle/>
        <a:p>
          <a:r>
            <a:rPr lang="ru-RU" sz="1400" dirty="0" smtClean="0"/>
            <a:t>1. Утверждение плана </a:t>
          </a:r>
          <a:r>
            <a:rPr lang="ru-RU" sz="1400" dirty="0"/>
            <a:t>отбора в Проект по направлениям</a:t>
          </a:r>
        </a:p>
      </dgm:t>
    </dgm:pt>
    <dgm:pt modelId="{95DC6468-BC16-4520-B40B-F2F854707255}" type="parTrans" cxnId="{F8958F53-485F-43B0-B8C9-04834F5C23A9}">
      <dgm:prSet/>
      <dgm:spPr/>
      <dgm:t>
        <a:bodyPr/>
        <a:lstStyle/>
        <a:p>
          <a:endParaRPr lang="ru-RU"/>
        </a:p>
      </dgm:t>
    </dgm:pt>
    <dgm:pt modelId="{BE5D780F-8EA1-42E1-86A2-00FAB6FE35B7}" type="sibTrans" cxnId="{F8958F53-485F-43B0-B8C9-04834F5C23A9}">
      <dgm:prSet/>
      <dgm:spPr/>
      <dgm:t>
        <a:bodyPr/>
        <a:lstStyle/>
        <a:p>
          <a:endParaRPr lang="ru-RU"/>
        </a:p>
      </dgm:t>
    </dgm:pt>
    <dgm:pt modelId="{E31E755A-BA31-46B5-8BAB-D8D096E0F251}">
      <dgm:prSet phldrT="[Текст]" custT="1"/>
      <dgm:spPr/>
      <dgm:t>
        <a:bodyPr/>
        <a:lstStyle/>
        <a:p>
          <a:r>
            <a:rPr lang="ru-RU" sz="1400" dirty="0" smtClean="0"/>
            <a:t>2. Целевые аудитории, соответствующие направлениям Проекта</a:t>
          </a:r>
          <a:endParaRPr lang="ru-RU" sz="1400" dirty="0"/>
        </a:p>
      </dgm:t>
    </dgm:pt>
    <dgm:pt modelId="{B91117CB-ED46-4F1F-97B7-2E93E73C3471}" type="parTrans" cxnId="{D453F890-3F83-4F68-9A89-E09DF95EAFE6}">
      <dgm:prSet/>
      <dgm:spPr/>
      <dgm:t>
        <a:bodyPr/>
        <a:lstStyle/>
        <a:p>
          <a:endParaRPr lang="ru-RU"/>
        </a:p>
      </dgm:t>
    </dgm:pt>
    <dgm:pt modelId="{3F3CFEBE-E31B-42CE-B748-36511FC6531F}" type="sibTrans" cxnId="{D453F890-3F83-4F68-9A89-E09DF95EAFE6}">
      <dgm:prSet/>
      <dgm:spPr/>
      <dgm:t>
        <a:bodyPr/>
        <a:lstStyle/>
        <a:p>
          <a:endParaRPr lang="ru-RU"/>
        </a:p>
      </dgm:t>
    </dgm:pt>
    <dgm:pt modelId="{3EAE38CE-364E-4920-8968-09AB70AC8195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Правительство </a:t>
          </a:r>
          <a:r>
            <a:rPr lang="ru-RU" sz="1100" b="1" dirty="0" smtClean="0"/>
            <a:t>Ивановской области</a:t>
          </a:r>
          <a:endParaRPr lang="ru-RU" sz="1200" b="1" dirty="0"/>
        </a:p>
      </dgm:t>
    </dgm:pt>
    <dgm:pt modelId="{7423930B-BAE5-4471-B8FF-0022817839FE}" type="parTrans" cxnId="{073AB2AD-8F4A-498F-850D-3DF5BA88B979}">
      <dgm:prSet/>
      <dgm:spPr/>
      <dgm:t>
        <a:bodyPr/>
        <a:lstStyle/>
        <a:p>
          <a:endParaRPr lang="ru-RU"/>
        </a:p>
      </dgm:t>
    </dgm:pt>
    <dgm:pt modelId="{1782E0CC-CD28-43E5-AD1A-AD173B0B249F}" type="sibTrans" cxnId="{073AB2AD-8F4A-498F-850D-3DF5BA88B979}">
      <dgm:prSet/>
      <dgm:spPr/>
      <dgm:t>
        <a:bodyPr/>
        <a:lstStyle/>
        <a:p>
          <a:endParaRPr lang="ru-RU"/>
        </a:p>
      </dgm:t>
    </dgm:pt>
    <dgm:pt modelId="{E33955C8-8767-4A5E-8D85-0C2E7C12FA97}">
      <dgm:prSet phldrT="[Текст]" custT="1"/>
      <dgm:spPr/>
      <dgm:t>
        <a:bodyPr/>
        <a:lstStyle/>
        <a:p>
          <a:r>
            <a:rPr lang="ru-RU" sz="1400" dirty="0" smtClean="0"/>
            <a:t>3. Выбор и проведение оценочных процедур</a:t>
          </a:r>
          <a:endParaRPr lang="ru-RU" sz="1400" dirty="0"/>
        </a:p>
      </dgm:t>
    </dgm:pt>
    <dgm:pt modelId="{9B21F4F5-4A5C-4CEE-879F-54314A03EDCD}" type="parTrans" cxnId="{E8D21654-8061-45BC-9119-2F44DE1039EA}">
      <dgm:prSet/>
      <dgm:spPr/>
      <dgm:t>
        <a:bodyPr/>
        <a:lstStyle/>
        <a:p>
          <a:endParaRPr lang="ru-RU"/>
        </a:p>
      </dgm:t>
    </dgm:pt>
    <dgm:pt modelId="{526C6960-BDD1-4DE7-BC72-35B7F71A765C}" type="sibTrans" cxnId="{E8D21654-8061-45BC-9119-2F44DE1039EA}">
      <dgm:prSet/>
      <dgm:spPr/>
      <dgm:t>
        <a:bodyPr/>
        <a:lstStyle/>
        <a:p>
          <a:endParaRPr lang="ru-RU"/>
        </a:p>
      </dgm:t>
    </dgm:pt>
    <dgm:pt modelId="{9DBCDCB0-8402-4467-AFC6-84FC87FD99D7}">
      <dgm:prSet phldrT="[Текст]" custT="1"/>
      <dgm:spPr/>
      <dgm:t>
        <a:bodyPr/>
        <a:lstStyle/>
        <a:p>
          <a:r>
            <a:rPr lang="ru-RU" sz="1400" dirty="0" smtClean="0"/>
            <a:t>4. Определение критериев отбора и отбор участников Проекта</a:t>
          </a:r>
          <a:endParaRPr lang="ru-RU" sz="1400" dirty="0"/>
        </a:p>
      </dgm:t>
    </dgm:pt>
    <dgm:pt modelId="{A2ADDF06-7EED-4E15-8D07-B3DFB314040D}" type="parTrans" cxnId="{0FE41869-5062-47C8-A408-B9EB427EDE1F}">
      <dgm:prSet/>
      <dgm:spPr/>
      <dgm:t>
        <a:bodyPr/>
        <a:lstStyle/>
        <a:p>
          <a:endParaRPr lang="ru-RU"/>
        </a:p>
      </dgm:t>
    </dgm:pt>
    <dgm:pt modelId="{4450D291-CD99-41D3-A832-A8DB4917CD79}" type="sibTrans" cxnId="{0FE41869-5062-47C8-A408-B9EB427EDE1F}">
      <dgm:prSet/>
      <dgm:spPr/>
      <dgm:t>
        <a:bodyPr/>
        <a:lstStyle/>
        <a:p>
          <a:endParaRPr lang="ru-RU"/>
        </a:p>
      </dgm:t>
    </dgm:pt>
    <dgm:pt modelId="{6F82DA5C-3B8A-4204-8B74-59D0FC104B6A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Правительство </a:t>
          </a:r>
          <a:r>
            <a:rPr lang="ru-RU" sz="1100" b="1" dirty="0" smtClean="0"/>
            <a:t>Ивановской области и </a:t>
          </a:r>
          <a:r>
            <a:rPr lang="ru-RU" sz="1200" b="1" dirty="0"/>
            <a:t>ЦИОГВ</a:t>
          </a:r>
        </a:p>
      </dgm:t>
    </dgm:pt>
    <dgm:pt modelId="{45463F0E-7850-472F-8AA3-D876C5E55CCA}" type="parTrans" cxnId="{A28450DF-D3E3-4B17-96E9-378E89EE283D}">
      <dgm:prSet/>
      <dgm:spPr/>
      <dgm:t>
        <a:bodyPr/>
        <a:lstStyle/>
        <a:p>
          <a:endParaRPr lang="ru-RU"/>
        </a:p>
      </dgm:t>
    </dgm:pt>
    <dgm:pt modelId="{2FD2F6AC-E274-4EA5-99F3-5C84E5838E36}" type="sibTrans" cxnId="{A28450DF-D3E3-4B17-96E9-378E89EE283D}">
      <dgm:prSet/>
      <dgm:spPr/>
      <dgm:t>
        <a:bodyPr/>
        <a:lstStyle/>
        <a:p>
          <a:endParaRPr lang="ru-RU"/>
        </a:p>
      </dgm:t>
    </dgm:pt>
    <dgm:pt modelId="{A716B815-AE49-44A0-BDC7-20CE55790D1A}">
      <dgm:prSet phldrT="[Текст]" custT="1"/>
      <dgm:spPr/>
      <dgm:t>
        <a:bodyPr/>
        <a:lstStyle/>
        <a:p>
          <a:r>
            <a:rPr lang="ru-RU" sz="1400" dirty="0" smtClean="0"/>
            <a:t>6. Профессиональная подготовка участников Проекта по направлениям</a:t>
          </a:r>
          <a:endParaRPr lang="ru-RU" sz="1400" dirty="0"/>
        </a:p>
      </dgm:t>
    </dgm:pt>
    <dgm:pt modelId="{3978B29D-39AC-4A3E-846F-D0137384159D}" type="parTrans" cxnId="{70968C65-AAB2-408B-9633-997DEBF3B4D6}">
      <dgm:prSet/>
      <dgm:spPr/>
      <dgm:t>
        <a:bodyPr/>
        <a:lstStyle/>
        <a:p>
          <a:endParaRPr lang="ru-RU"/>
        </a:p>
      </dgm:t>
    </dgm:pt>
    <dgm:pt modelId="{0093AA1C-AF1A-4B65-A950-B4DE77269355}" type="sibTrans" cxnId="{70968C65-AAB2-408B-9633-997DEBF3B4D6}">
      <dgm:prSet/>
      <dgm:spPr/>
      <dgm:t>
        <a:bodyPr/>
        <a:lstStyle/>
        <a:p>
          <a:endParaRPr lang="ru-RU"/>
        </a:p>
      </dgm:t>
    </dgm:pt>
    <dgm:pt modelId="{3746F71B-A473-424A-AD17-DAC2DD49018B}">
      <dgm:prSet phldrT="[Текст]" custT="1"/>
      <dgm:spPr/>
      <dgm:t>
        <a:bodyPr/>
        <a:lstStyle/>
        <a:p>
          <a:r>
            <a:rPr lang="ru-RU" sz="1400" dirty="0" smtClean="0"/>
            <a:t>7. Объединение </a:t>
          </a:r>
          <a:r>
            <a:rPr lang="ru-RU" sz="1400" dirty="0"/>
            <a:t>участников </a:t>
          </a:r>
          <a:r>
            <a:rPr lang="ru-RU" sz="1400" dirty="0" smtClean="0"/>
            <a:t>Проекта (мероприятия совместной работы)</a:t>
          </a:r>
          <a:endParaRPr lang="ru-RU" sz="1400" dirty="0"/>
        </a:p>
      </dgm:t>
    </dgm:pt>
    <dgm:pt modelId="{671BA6A8-5AF1-40BA-95CD-9604A4BC7ADE}" type="parTrans" cxnId="{D05F5EA6-33B0-4F29-90AE-4C29C543115F}">
      <dgm:prSet/>
      <dgm:spPr/>
      <dgm:t>
        <a:bodyPr/>
        <a:lstStyle/>
        <a:p>
          <a:endParaRPr lang="ru-RU"/>
        </a:p>
      </dgm:t>
    </dgm:pt>
    <dgm:pt modelId="{C9CDD385-D355-4887-9E8A-7D3106CDA9F3}" type="sibTrans" cxnId="{D05F5EA6-33B0-4F29-90AE-4C29C543115F}">
      <dgm:prSet/>
      <dgm:spPr/>
      <dgm:t>
        <a:bodyPr/>
        <a:lstStyle/>
        <a:p>
          <a:endParaRPr lang="ru-RU"/>
        </a:p>
      </dgm:t>
    </dgm:pt>
    <dgm:pt modelId="{7F60ED3A-56C3-47D7-AEAE-60D78E19D6B1}">
      <dgm:prSet phldrT="[Текст]" custT="1"/>
      <dgm:spPr/>
      <dgm:t>
        <a:bodyPr/>
        <a:lstStyle/>
        <a:p>
          <a:r>
            <a:rPr lang="ru-RU" sz="1400" dirty="0" smtClean="0"/>
            <a:t>5. Результаты отбора – реестр участников Проекта по направлениям</a:t>
          </a:r>
          <a:endParaRPr lang="ru-RU" sz="1400" dirty="0"/>
        </a:p>
      </dgm:t>
    </dgm:pt>
    <dgm:pt modelId="{68B7F367-7B3B-46CC-9769-85639605D32C}" type="parTrans" cxnId="{30B0A7E2-9A48-4DCC-A154-637164CD69A0}">
      <dgm:prSet/>
      <dgm:spPr/>
      <dgm:t>
        <a:bodyPr/>
        <a:lstStyle/>
        <a:p>
          <a:endParaRPr lang="ru-RU"/>
        </a:p>
      </dgm:t>
    </dgm:pt>
    <dgm:pt modelId="{EBE22E4D-61FD-4DCD-8C79-15793876D966}" type="sibTrans" cxnId="{30B0A7E2-9A48-4DCC-A154-637164CD69A0}">
      <dgm:prSet/>
      <dgm:spPr/>
      <dgm:t>
        <a:bodyPr/>
        <a:lstStyle/>
        <a:p>
          <a:endParaRPr lang="ru-RU"/>
        </a:p>
      </dgm:t>
    </dgm:pt>
    <dgm:pt modelId="{F8B25B6C-049B-4FA9-9199-238B940AA141}">
      <dgm:prSet phldrT="[Текст]" custT="1"/>
      <dgm:spPr/>
      <dgm:t>
        <a:bodyPr/>
        <a:lstStyle/>
        <a:p>
          <a:r>
            <a:rPr lang="ru-RU" sz="1400" dirty="0" smtClean="0"/>
            <a:t>8. Результаты </a:t>
          </a:r>
          <a:r>
            <a:rPr lang="ru-RU" sz="1400" dirty="0"/>
            <a:t>участия в Проекте</a:t>
          </a:r>
        </a:p>
      </dgm:t>
    </dgm:pt>
    <dgm:pt modelId="{4EA58C5B-A141-477F-8A4F-7AC8F72618F0}" type="parTrans" cxnId="{69B73962-1114-4713-8FF5-A811D97B25BF}">
      <dgm:prSet/>
      <dgm:spPr/>
      <dgm:t>
        <a:bodyPr/>
        <a:lstStyle/>
        <a:p>
          <a:endParaRPr lang="ru-RU"/>
        </a:p>
      </dgm:t>
    </dgm:pt>
    <dgm:pt modelId="{0E85EE8A-DB99-4031-BD64-0B0307686D76}" type="sibTrans" cxnId="{69B73962-1114-4713-8FF5-A811D97B25BF}">
      <dgm:prSet/>
      <dgm:spPr/>
      <dgm:t>
        <a:bodyPr/>
        <a:lstStyle/>
        <a:p>
          <a:endParaRPr lang="ru-RU"/>
        </a:p>
      </dgm:t>
    </dgm:pt>
    <dgm:pt modelId="{FC821280-61F2-4403-9A98-0FC56DB0A0F0}" type="pres">
      <dgm:prSet presAssocID="{3324E74B-DE4D-429B-A9A9-AFCE72E516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8A255-9F71-471C-A87A-297DCDE64645}" type="pres">
      <dgm:prSet presAssocID="{05CC6A6E-5AB8-4706-B013-57C23F19F47E}" presName="composite" presStyleCnt="0"/>
      <dgm:spPr/>
      <dgm:t>
        <a:bodyPr/>
        <a:lstStyle/>
        <a:p>
          <a:endParaRPr lang="ru-RU"/>
        </a:p>
      </dgm:t>
    </dgm:pt>
    <dgm:pt modelId="{DB26C7DC-4A80-4DA4-8A4C-9DE75B92ECAD}" type="pres">
      <dgm:prSet presAssocID="{05CC6A6E-5AB8-4706-B013-57C23F19F47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9F992-4FC8-4CC5-A85D-74B842E630FD}" type="pres">
      <dgm:prSet presAssocID="{05CC6A6E-5AB8-4706-B013-57C23F19F47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BF503-1A72-4884-B406-641EEBFB2961}" type="pres">
      <dgm:prSet presAssocID="{61A4E18D-B8BA-43C5-8A3A-4BC3C6D69909}" presName="sp" presStyleCnt="0"/>
      <dgm:spPr/>
      <dgm:t>
        <a:bodyPr/>
        <a:lstStyle/>
        <a:p>
          <a:endParaRPr lang="ru-RU"/>
        </a:p>
      </dgm:t>
    </dgm:pt>
    <dgm:pt modelId="{2F727D40-E7A3-476F-87AB-3D0215D426F6}" type="pres">
      <dgm:prSet presAssocID="{3EAE38CE-364E-4920-8968-09AB70AC8195}" presName="composite" presStyleCnt="0"/>
      <dgm:spPr/>
      <dgm:t>
        <a:bodyPr/>
        <a:lstStyle/>
        <a:p>
          <a:endParaRPr lang="ru-RU"/>
        </a:p>
      </dgm:t>
    </dgm:pt>
    <dgm:pt modelId="{7D2F862C-F3F8-4A6F-AC1C-7DC157D74B89}" type="pres">
      <dgm:prSet presAssocID="{3EAE38CE-364E-4920-8968-09AB70AC81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6C596-8D14-4726-AD5E-BCE966AA4752}" type="pres">
      <dgm:prSet presAssocID="{3EAE38CE-364E-4920-8968-09AB70AC819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DC33A-62B1-454B-84FE-8362A042C6DC}" type="pres">
      <dgm:prSet presAssocID="{1782E0CC-CD28-43E5-AD1A-AD173B0B249F}" presName="sp" presStyleCnt="0"/>
      <dgm:spPr/>
      <dgm:t>
        <a:bodyPr/>
        <a:lstStyle/>
        <a:p>
          <a:endParaRPr lang="ru-RU"/>
        </a:p>
      </dgm:t>
    </dgm:pt>
    <dgm:pt modelId="{7DDDA6E8-DE20-4C8B-91E3-84045C212403}" type="pres">
      <dgm:prSet presAssocID="{6F82DA5C-3B8A-4204-8B74-59D0FC104B6A}" presName="composite" presStyleCnt="0"/>
      <dgm:spPr/>
      <dgm:t>
        <a:bodyPr/>
        <a:lstStyle/>
        <a:p>
          <a:endParaRPr lang="ru-RU"/>
        </a:p>
      </dgm:t>
    </dgm:pt>
    <dgm:pt modelId="{EDD84610-18AF-48AE-B977-CB848C6730E7}" type="pres">
      <dgm:prSet presAssocID="{6F82DA5C-3B8A-4204-8B74-59D0FC104B6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383A2-3314-48FE-84B5-7FC7198B623D}" type="pres">
      <dgm:prSet presAssocID="{6F82DA5C-3B8A-4204-8B74-59D0FC104B6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58F53-485F-43B0-B8C9-04834F5C23A9}" srcId="{05CC6A6E-5AB8-4706-B013-57C23F19F47E}" destId="{71FD058C-E064-480B-8A44-5DD98968D360}" srcOrd="0" destOrd="0" parTransId="{95DC6468-BC16-4520-B40B-F2F854707255}" sibTransId="{BE5D780F-8EA1-42E1-86A2-00FAB6FE35B7}"/>
    <dgm:cxn modelId="{A28450DF-D3E3-4B17-96E9-378E89EE283D}" srcId="{3324E74B-DE4D-429B-A9A9-AFCE72E51671}" destId="{6F82DA5C-3B8A-4204-8B74-59D0FC104B6A}" srcOrd="2" destOrd="0" parTransId="{45463F0E-7850-472F-8AA3-D876C5E55CCA}" sibTransId="{2FD2F6AC-E274-4EA5-99F3-5C84E5838E36}"/>
    <dgm:cxn modelId="{E8D21654-8061-45BC-9119-2F44DE1039EA}" srcId="{3EAE38CE-364E-4920-8968-09AB70AC8195}" destId="{E33955C8-8767-4A5E-8D85-0C2E7C12FA97}" srcOrd="0" destOrd="0" parTransId="{9B21F4F5-4A5C-4CEE-879F-54314A03EDCD}" sibTransId="{526C6960-BDD1-4DE7-BC72-35B7F71A765C}"/>
    <dgm:cxn modelId="{EC80CF0F-FB53-4453-9392-D6435A49996E}" type="presOf" srcId="{3324E74B-DE4D-429B-A9A9-AFCE72E51671}" destId="{FC821280-61F2-4403-9A98-0FC56DB0A0F0}" srcOrd="0" destOrd="0" presId="urn:microsoft.com/office/officeart/2005/8/layout/chevron2"/>
    <dgm:cxn modelId="{70968C65-AAB2-408B-9633-997DEBF3B4D6}" srcId="{6F82DA5C-3B8A-4204-8B74-59D0FC104B6A}" destId="{A716B815-AE49-44A0-BDC7-20CE55790D1A}" srcOrd="0" destOrd="0" parTransId="{3978B29D-39AC-4A3E-846F-D0137384159D}" sibTransId="{0093AA1C-AF1A-4B65-A950-B4DE77269355}"/>
    <dgm:cxn modelId="{D453F890-3F83-4F68-9A89-E09DF95EAFE6}" srcId="{05CC6A6E-5AB8-4706-B013-57C23F19F47E}" destId="{E31E755A-BA31-46B5-8BAB-D8D096E0F251}" srcOrd="1" destOrd="0" parTransId="{B91117CB-ED46-4F1F-97B7-2E93E73C3471}" sibTransId="{3F3CFEBE-E31B-42CE-B748-36511FC6531F}"/>
    <dgm:cxn modelId="{BC9D531C-78D3-4069-A3A6-8BB6897F414B}" type="presOf" srcId="{3EAE38CE-364E-4920-8968-09AB70AC8195}" destId="{7D2F862C-F3F8-4A6F-AC1C-7DC157D74B89}" srcOrd="0" destOrd="0" presId="urn:microsoft.com/office/officeart/2005/8/layout/chevron2"/>
    <dgm:cxn modelId="{30B0A7E2-9A48-4DCC-A154-637164CD69A0}" srcId="{3EAE38CE-364E-4920-8968-09AB70AC8195}" destId="{7F60ED3A-56C3-47D7-AEAE-60D78E19D6B1}" srcOrd="2" destOrd="0" parTransId="{68B7F367-7B3B-46CC-9769-85639605D32C}" sibTransId="{EBE22E4D-61FD-4DCD-8C79-15793876D966}"/>
    <dgm:cxn modelId="{ECFB6B78-2801-4D71-9489-11136208D877}" type="presOf" srcId="{71FD058C-E064-480B-8A44-5DD98968D360}" destId="{9C99F992-4FC8-4CC5-A85D-74B842E630FD}" srcOrd="0" destOrd="0" presId="urn:microsoft.com/office/officeart/2005/8/layout/chevron2"/>
    <dgm:cxn modelId="{0FE41869-5062-47C8-A408-B9EB427EDE1F}" srcId="{3EAE38CE-364E-4920-8968-09AB70AC8195}" destId="{9DBCDCB0-8402-4467-AFC6-84FC87FD99D7}" srcOrd="1" destOrd="0" parTransId="{A2ADDF06-7EED-4E15-8D07-B3DFB314040D}" sibTransId="{4450D291-CD99-41D3-A832-A8DB4917CD79}"/>
    <dgm:cxn modelId="{09ACF195-279A-4C57-A7C5-E3BE9C1737FA}" type="presOf" srcId="{05CC6A6E-5AB8-4706-B013-57C23F19F47E}" destId="{DB26C7DC-4A80-4DA4-8A4C-9DE75B92ECAD}" srcOrd="0" destOrd="0" presId="urn:microsoft.com/office/officeart/2005/8/layout/chevron2"/>
    <dgm:cxn modelId="{D8625EFF-B531-4D88-AB66-8B850B56CE4E}" type="presOf" srcId="{A716B815-AE49-44A0-BDC7-20CE55790D1A}" destId="{C36383A2-3314-48FE-84B5-7FC7198B623D}" srcOrd="0" destOrd="0" presId="urn:microsoft.com/office/officeart/2005/8/layout/chevron2"/>
    <dgm:cxn modelId="{20BF82DF-D648-4099-869E-B18AB4183888}" srcId="{3324E74B-DE4D-429B-A9A9-AFCE72E51671}" destId="{05CC6A6E-5AB8-4706-B013-57C23F19F47E}" srcOrd="0" destOrd="0" parTransId="{9A244786-1CE9-4EB5-B0E3-EBFF37911BC6}" sibTransId="{61A4E18D-B8BA-43C5-8A3A-4BC3C6D69909}"/>
    <dgm:cxn modelId="{BF32FEF9-C6D2-482E-8577-75F3288CECEE}" type="presOf" srcId="{E33955C8-8767-4A5E-8D85-0C2E7C12FA97}" destId="{4B76C596-8D14-4726-AD5E-BCE966AA4752}" srcOrd="0" destOrd="0" presId="urn:microsoft.com/office/officeart/2005/8/layout/chevron2"/>
    <dgm:cxn modelId="{6C6D8505-BFC3-4F49-8458-3C528AA0F88C}" type="presOf" srcId="{9DBCDCB0-8402-4467-AFC6-84FC87FD99D7}" destId="{4B76C596-8D14-4726-AD5E-BCE966AA4752}" srcOrd="0" destOrd="1" presId="urn:microsoft.com/office/officeart/2005/8/layout/chevron2"/>
    <dgm:cxn modelId="{69B73962-1114-4713-8FF5-A811D97B25BF}" srcId="{6F82DA5C-3B8A-4204-8B74-59D0FC104B6A}" destId="{F8B25B6C-049B-4FA9-9199-238B940AA141}" srcOrd="2" destOrd="0" parTransId="{4EA58C5B-A141-477F-8A4F-7AC8F72618F0}" sibTransId="{0E85EE8A-DB99-4031-BD64-0B0307686D76}"/>
    <dgm:cxn modelId="{9825713E-269C-4CB9-9B7A-4D08C36C56E4}" type="presOf" srcId="{6F82DA5C-3B8A-4204-8B74-59D0FC104B6A}" destId="{EDD84610-18AF-48AE-B977-CB848C6730E7}" srcOrd="0" destOrd="0" presId="urn:microsoft.com/office/officeart/2005/8/layout/chevron2"/>
    <dgm:cxn modelId="{FE2CF3A2-5C02-42A7-9672-0A7E38856411}" type="presOf" srcId="{7F60ED3A-56C3-47D7-AEAE-60D78E19D6B1}" destId="{4B76C596-8D14-4726-AD5E-BCE966AA4752}" srcOrd="0" destOrd="2" presId="urn:microsoft.com/office/officeart/2005/8/layout/chevron2"/>
    <dgm:cxn modelId="{F1A15F75-DA1C-44E2-AEBE-669248A13428}" type="presOf" srcId="{E31E755A-BA31-46B5-8BAB-D8D096E0F251}" destId="{9C99F992-4FC8-4CC5-A85D-74B842E630FD}" srcOrd="0" destOrd="1" presId="urn:microsoft.com/office/officeart/2005/8/layout/chevron2"/>
    <dgm:cxn modelId="{0D16CA4A-D0A9-400C-9BA7-C0B65F2B25D6}" type="presOf" srcId="{F8B25B6C-049B-4FA9-9199-238B940AA141}" destId="{C36383A2-3314-48FE-84B5-7FC7198B623D}" srcOrd="0" destOrd="2" presId="urn:microsoft.com/office/officeart/2005/8/layout/chevron2"/>
    <dgm:cxn modelId="{073AB2AD-8F4A-498F-850D-3DF5BA88B979}" srcId="{3324E74B-DE4D-429B-A9A9-AFCE72E51671}" destId="{3EAE38CE-364E-4920-8968-09AB70AC8195}" srcOrd="1" destOrd="0" parTransId="{7423930B-BAE5-4471-B8FF-0022817839FE}" sibTransId="{1782E0CC-CD28-43E5-AD1A-AD173B0B249F}"/>
    <dgm:cxn modelId="{B523E299-7B9A-47F3-8670-447984445410}" type="presOf" srcId="{3746F71B-A473-424A-AD17-DAC2DD49018B}" destId="{C36383A2-3314-48FE-84B5-7FC7198B623D}" srcOrd="0" destOrd="1" presId="urn:microsoft.com/office/officeart/2005/8/layout/chevron2"/>
    <dgm:cxn modelId="{D05F5EA6-33B0-4F29-90AE-4C29C543115F}" srcId="{6F82DA5C-3B8A-4204-8B74-59D0FC104B6A}" destId="{3746F71B-A473-424A-AD17-DAC2DD49018B}" srcOrd="1" destOrd="0" parTransId="{671BA6A8-5AF1-40BA-95CD-9604A4BC7ADE}" sibTransId="{C9CDD385-D355-4887-9E8A-7D3106CDA9F3}"/>
    <dgm:cxn modelId="{2A87605B-2AFA-48A4-B319-ED7DCEDB115C}" type="presParOf" srcId="{FC821280-61F2-4403-9A98-0FC56DB0A0F0}" destId="{FF68A255-9F71-471C-A87A-297DCDE64645}" srcOrd="0" destOrd="0" presId="urn:microsoft.com/office/officeart/2005/8/layout/chevron2"/>
    <dgm:cxn modelId="{550C3A09-D3EF-4408-A0D2-28A1428F8875}" type="presParOf" srcId="{FF68A255-9F71-471C-A87A-297DCDE64645}" destId="{DB26C7DC-4A80-4DA4-8A4C-9DE75B92ECAD}" srcOrd="0" destOrd="0" presId="urn:microsoft.com/office/officeart/2005/8/layout/chevron2"/>
    <dgm:cxn modelId="{E08DC635-10D3-4BCE-95E3-69CE8EC61E12}" type="presParOf" srcId="{FF68A255-9F71-471C-A87A-297DCDE64645}" destId="{9C99F992-4FC8-4CC5-A85D-74B842E630FD}" srcOrd="1" destOrd="0" presId="urn:microsoft.com/office/officeart/2005/8/layout/chevron2"/>
    <dgm:cxn modelId="{63BD3CBE-0F70-4D6D-AE1F-4CFBBDFE36E9}" type="presParOf" srcId="{FC821280-61F2-4403-9A98-0FC56DB0A0F0}" destId="{6CBBF503-1A72-4884-B406-641EEBFB2961}" srcOrd="1" destOrd="0" presId="urn:microsoft.com/office/officeart/2005/8/layout/chevron2"/>
    <dgm:cxn modelId="{9083313C-712F-49D7-9D4A-D9BD5867F37C}" type="presParOf" srcId="{FC821280-61F2-4403-9A98-0FC56DB0A0F0}" destId="{2F727D40-E7A3-476F-87AB-3D0215D426F6}" srcOrd="2" destOrd="0" presId="urn:microsoft.com/office/officeart/2005/8/layout/chevron2"/>
    <dgm:cxn modelId="{5D7A1975-1AD2-4D03-BC15-8837DC8D0B00}" type="presParOf" srcId="{2F727D40-E7A3-476F-87AB-3D0215D426F6}" destId="{7D2F862C-F3F8-4A6F-AC1C-7DC157D74B89}" srcOrd="0" destOrd="0" presId="urn:microsoft.com/office/officeart/2005/8/layout/chevron2"/>
    <dgm:cxn modelId="{BC9D85C4-71D4-453E-8263-27C5DADC6AD8}" type="presParOf" srcId="{2F727D40-E7A3-476F-87AB-3D0215D426F6}" destId="{4B76C596-8D14-4726-AD5E-BCE966AA4752}" srcOrd="1" destOrd="0" presId="urn:microsoft.com/office/officeart/2005/8/layout/chevron2"/>
    <dgm:cxn modelId="{985735D9-5617-4786-8E8E-0C9BD6F00BAB}" type="presParOf" srcId="{FC821280-61F2-4403-9A98-0FC56DB0A0F0}" destId="{F86DC33A-62B1-454B-84FE-8362A042C6DC}" srcOrd="3" destOrd="0" presId="urn:microsoft.com/office/officeart/2005/8/layout/chevron2"/>
    <dgm:cxn modelId="{78EDA92C-BAB7-40A7-B53C-7A13F0BFDB12}" type="presParOf" srcId="{FC821280-61F2-4403-9A98-0FC56DB0A0F0}" destId="{7DDDA6E8-DE20-4C8B-91E3-84045C212403}" srcOrd="4" destOrd="0" presId="urn:microsoft.com/office/officeart/2005/8/layout/chevron2"/>
    <dgm:cxn modelId="{5BC17280-4040-42D0-9348-69F61557D7B2}" type="presParOf" srcId="{7DDDA6E8-DE20-4C8B-91E3-84045C212403}" destId="{EDD84610-18AF-48AE-B977-CB848C6730E7}" srcOrd="0" destOrd="0" presId="urn:microsoft.com/office/officeart/2005/8/layout/chevron2"/>
    <dgm:cxn modelId="{3E32574D-7AF1-4FDB-9CA8-F2512A9165D7}" type="presParOf" srcId="{7DDDA6E8-DE20-4C8B-91E3-84045C212403}" destId="{C36383A2-3314-48FE-84B5-7FC7198B62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AF3238-48DB-4845-8461-6C18E16E6F8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97CFAE-76A0-4264-90B7-B6BF57D48C68}">
      <dgm:prSet phldrT="[Текст]"/>
      <dgm:spPr/>
      <dgm:t>
        <a:bodyPr/>
        <a:lstStyle/>
        <a:p>
          <a:r>
            <a:rPr lang="ru-RU" dirty="0" smtClean="0"/>
            <a:t>Планирование отбора учитывает</a:t>
          </a:r>
          <a:endParaRPr lang="ru-RU" dirty="0"/>
        </a:p>
      </dgm:t>
    </dgm:pt>
    <dgm:pt modelId="{DF37ABB2-03DF-418D-802E-447AAFEC3574}" type="parTrans" cxnId="{F9AFE0FD-647B-4040-9182-F7C84BF0FEF3}">
      <dgm:prSet/>
      <dgm:spPr/>
      <dgm:t>
        <a:bodyPr/>
        <a:lstStyle/>
        <a:p>
          <a:endParaRPr lang="ru-RU"/>
        </a:p>
      </dgm:t>
    </dgm:pt>
    <dgm:pt modelId="{057DFAA5-20BE-48C1-9C49-4037363FBA09}" type="sibTrans" cxnId="{F9AFE0FD-647B-4040-9182-F7C84BF0FEF3}">
      <dgm:prSet/>
      <dgm:spPr/>
      <dgm:t>
        <a:bodyPr/>
        <a:lstStyle/>
        <a:p>
          <a:endParaRPr lang="ru-RU"/>
        </a:p>
      </dgm:t>
    </dgm:pt>
    <dgm:pt modelId="{F9D3A9F9-D9C2-49A8-8E79-0D674CCB130E}">
      <dgm:prSet phldrT="[Текст]"/>
      <dgm:spPr>
        <a:noFill/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Стратегию развития региона и гражданской службы</a:t>
          </a:r>
          <a:endParaRPr lang="ru-RU" dirty="0"/>
        </a:p>
      </dgm:t>
    </dgm:pt>
    <dgm:pt modelId="{820AAF72-5BBD-4CB5-AA5F-F55BD065DBE5}" type="parTrans" cxnId="{8E3A7440-E18A-4615-9B5C-089EC85E7CA2}">
      <dgm:prSet/>
      <dgm:spPr/>
      <dgm:t>
        <a:bodyPr/>
        <a:lstStyle/>
        <a:p>
          <a:endParaRPr lang="ru-RU"/>
        </a:p>
      </dgm:t>
    </dgm:pt>
    <dgm:pt modelId="{B72E32A9-12C6-4B65-A0FB-A6A00E556EAB}" type="sibTrans" cxnId="{8E3A7440-E18A-4615-9B5C-089EC85E7CA2}">
      <dgm:prSet/>
      <dgm:spPr/>
      <dgm:t>
        <a:bodyPr/>
        <a:lstStyle/>
        <a:p>
          <a:endParaRPr lang="ru-RU"/>
        </a:p>
      </dgm:t>
    </dgm:pt>
    <dgm:pt modelId="{1ED3520B-D50A-4D2E-ADA7-0DFFB1001C97}">
      <dgm:prSet phldrT="[Текст]"/>
      <dgm:spPr>
        <a:noFill/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Потребности и предложения органов власти</a:t>
          </a:r>
          <a:endParaRPr lang="ru-RU" dirty="0"/>
        </a:p>
      </dgm:t>
    </dgm:pt>
    <dgm:pt modelId="{B37207E2-962B-4376-99B0-C73E3AFF211C}" type="parTrans" cxnId="{A5520A7A-EB88-40F6-9BE9-08C5ED9D7BCC}">
      <dgm:prSet/>
      <dgm:spPr/>
      <dgm:t>
        <a:bodyPr/>
        <a:lstStyle/>
        <a:p>
          <a:endParaRPr lang="ru-RU"/>
        </a:p>
      </dgm:t>
    </dgm:pt>
    <dgm:pt modelId="{AB7539C7-9AFF-4692-89E4-34D1F66CF74A}" type="sibTrans" cxnId="{A5520A7A-EB88-40F6-9BE9-08C5ED9D7BCC}">
      <dgm:prSet/>
      <dgm:spPr/>
      <dgm:t>
        <a:bodyPr/>
        <a:lstStyle/>
        <a:p>
          <a:endParaRPr lang="ru-RU"/>
        </a:p>
      </dgm:t>
    </dgm:pt>
    <dgm:pt modelId="{8868FC38-371F-4A12-A058-9AF6390EC536}">
      <dgm:prSet phldrT="[Текст]"/>
      <dgm:spPr/>
      <dgm:t>
        <a:bodyPr/>
        <a:lstStyle/>
        <a:p>
          <a:r>
            <a:rPr lang="ru-RU" dirty="0" smtClean="0"/>
            <a:t>Требования к претендентам</a:t>
          </a:r>
          <a:endParaRPr lang="ru-RU" dirty="0"/>
        </a:p>
      </dgm:t>
    </dgm:pt>
    <dgm:pt modelId="{562A57E1-F9F3-43D6-B2D3-FD9FCEE24880}" type="parTrans" cxnId="{81387332-A133-499C-B1B6-93A7859BE44B}">
      <dgm:prSet/>
      <dgm:spPr/>
      <dgm:t>
        <a:bodyPr/>
        <a:lstStyle/>
        <a:p>
          <a:endParaRPr lang="ru-RU"/>
        </a:p>
      </dgm:t>
    </dgm:pt>
    <dgm:pt modelId="{A6ED0037-BB09-4229-957A-346DB96E4C1E}" type="sibTrans" cxnId="{81387332-A133-499C-B1B6-93A7859BE44B}">
      <dgm:prSet/>
      <dgm:spPr/>
      <dgm:t>
        <a:bodyPr/>
        <a:lstStyle/>
        <a:p>
          <a:endParaRPr lang="ru-RU"/>
        </a:p>
      </dgm:t>
    </dgm:pt>
    <dgm:pt modelId="{6E054137-FCFF-4823-8F76-8EB2A8CBEA18}">
      <dgm:prSet phldrT="[Текст]"/>
      <dgm:spPr>
        <a:noFill/>
        <a:ln>
          <a:solidFill>
            <a:srgbClr val="D8CCB2">
              <a:alpha val="89804"/>
            </a:srgbClr>
          </a:solidFill>
        </a:ln>
      </dgm:spPr>
      <dgm:t>
        <a:bodyPr/>
        <a:lstStyle/>
        <a:p>
          <a:r>
            <a:rPr lang="ru-RU" dirty="0" smtClean="0"/>
            <a:t>Возраст не старше 35 лет</a:t>
          </a:r>
          <a:endParaRPr lang="ru-RU" dirty="0"/>
        </a:p>
      </dgm:t>
    </dgm:pt>
    <dgm:pt modelId="{258A26AF-82D1-4E68-B652-A01EE84C5105}" type="parTrans" cxnId="{3E5C1E22-AC7A-44CA-B89D-2E831774C914}">
      <dgm:prSet/>
      <dgm:spPr/>
      <dgm:t>
        <a:bodyPr/>
        <a:lstStyle/>
        <a:p>
          <a:endParaRPr lang="ru-RU"/>
        </a:p>
      </dgm:t>
    </dgm:pt>
    <dgm:pt modelId="{454E9F34-4A06-4F0F-826D-DB1E3338FC07}" type="sibTrans" cxnId="{3E5C1E22-AC7A-44CA-B89D-2E831774C914}">
      <dgm:prSet/>
      <dgm:spPr/>
      <dgm:t>
        <a:bodyPr/>
        <a:lstStyle/>
        <a:p>
          <a:endParaRPr lang="ru-RU"/>
        </a:p>
      </dgm:t>
    </dgm:pt>
    <dgm:pt modelId="{CDCF9695-592D-4A0A-90BB-E90879CCA7EF}">
      <dgm:prSet phldrT="[Текст]"/>
      <dgm:spPr>
        <a:noFill/>
        <a:ln>
          <a:solidFill>
            <a:srgbClr val="D8CCB2">
              <a:alpha val="89804"/>
            </a:srgbClr>
          </a:solidFill>
        </a:ln>
      </dgm:spPr>
      <dgm:t>
        <a:bodyPr/>
        <a:lstStyle/>
        <a:p>
          <a:r>
            <a:rPr lang="ru-RU" dirty="0" smtClean="0"/>
            <a:t>Не замещать должность гражданской службы</a:t>
          </a:r>
          <a:endParaRPr lang="ru-RU" dirty="0"/>
        </a:p>
      </dgm:t>
    </dgm:pt>
    <dgm:pt modelId="{D284DA43-AFA1-4477-8A81-95FD358B944F}" type="parTrans" cxnId="{945A1CBA-A504-4844-B286-A99406ECBC75}">
      <dgm:prSet/>
      <dgm:spPr/>
      <dgm:t>
        <a:bodyPr/>
        <a:lstStyle/>
        <a:p>
          <a:endParaRPr lang="ru-RU"/>
        </a:p>
      </dgm:t>
    </dgm:pt>
    <dgm:pt modelId="{338A3F4F-C6D5-41AE-BD78-3359726E37CA}" type="sibTrans" cxnId="{945A1CBA-A504-4844-B286-A99406ECBC75}">
      <dgm:prSet/>
      <dgm:spPr/>
      <dgm:t>
        <a:bodyPr/>
        <a:lstStyle/>
        <a:p>
          <a:endParaRPr lang="ru-RU"/>
        </a:p>
      </dgm:t>
    </dgm:pt>
    <dgm:pt modelId="{F5B967DD-93A7-4552-A3E3-775E467D7851}">
      <dgm:prSet phldrT="[Текст]"/>
      <dgm:spPr/>
      <dgm:t>
        <a:bodyPr/>
        <a:lstStyle/>
        <a:p>
          <a:r>
            <a:rPr lang="ru-RU" dirty="0" smtClean="0"/>
            <a:t>Этапы отбора (пример)</a:t>
          </a:r>
          <a:endParaRPr lang="ru-RU" dirty="0"/>
        </a:p>
      </dgm:t>
    </dgm:pt>
    <dgm:pt modelId="{B0A52D36-8AD4-4D52-B093-69375285D8E6}" type="parTrans" cxnId="{0AED561B-CEBF-437E-8FF0-515EA5F356F1}">
      <dgm:prSet/>
      <dgm:spPr/>
      <dgm:t>
        <a:bodyPr/>
        <a:lstStyle/>
        <a:p>
          <a:endParaRPr lang="ru-RU"/>
        </a:p>
      </dgm:t>
    </dgm:pt>
    <dgm:pt modelId="{E25BF452-E5B9-4C38-9FB1-B4802DF32315}" type="sibTrans" cxnId="{0AED561B-CEBF-437E-8FF0-515EA5F356F1}">
      <dgm:prSet/>
      <dgm:spPr/>
      <dgm:t>
        <a:bodyPr/>
        <a:lstStyle/>
        <a:p>
          <a:endParaRPr lang="ru-RU"/>
        </a:p>
      </dgm:t>
    </dgm:pt>
    <dgm:pt modelId="{2A9B7A35-0FD2-4AB1-9596-723E32042FF7}">
      <dgm:prSet phldrT="[Текст]"/>
      <dgm:spPr>
        <a:noFill/>
        <a:ln>
          <a:solidFill>
            <a:srgbClr val="B0CA7C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Сбор документов / заявок</a:t>
          </a:r>
          <a:endParaRPr lang="ru-RU" dirty="0"/>
        </a:p>
      </dgm:t>
    </dgm:pt>
    <dgm:pt modelId="{7AC8657E-7191-4527-A8DE-E1F12E778692}" type="parTrans" cxnId="{AC7ACF41-7771-4CA6-B72A-E3FCB0027458}">
      <dgm:prSet/>
      <dgm:spPr/>
      <dgm:t>
        <a:bodyPr/>
        <a:lstStyle/>
        <a:p>
          <a:endParaRPr lang="ru-RU"/>
        </a:p>
      </dgm:t>
    </dgm:pt>
    <dgm:pt modelId="{612A9D3A-5BB3-47B8-A4E9-E2921CCDA4A5}" type="sibTrans" cxnId="{AC7ACF41-7771-4CA6-B72A-E3FCB0027458}">
      <dgm:prSet/>
      <dgm:spPr/>
      <dgm:t>
        <a:bodyPr/>
        <a:lstStyle/>
        <a:p>
          <a:endParaRPr lang="ru-RU"/>
        </a:p>
      </dgm:t>
    </dgm:pt>
    <dgm:pt modelId="{BB128F1B-B4CB-44F5-BA56-D83D4DCAC837}">
      <dgm:prSet phldrT="[Текст]"/>
      <dgm:spPr>
        <a:noFill/>
        <a:ln>
          <a:solidFill>
            <a:srgbClr val="B0CA7C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Оценка баллов ЕГЭ и успеваемости в 10 – 11 классах школы</a:t>
          </a:r>
          <a:endParaRPr lang="ru-RU" dirty="0"/>
        </a:p>
      </dgm:t>
    </dgm:pt>
    <dgm:pt modelId="{81D78C8C-B284-43FB-98C3-C17F776252C9}" type="parTrans" cxnId="{57FE73F4-1A21-4F46-83DF-96813472BA73}">
      <dgm:prSet/>
      <dgm:spPr/>
      <dgm:t>
        <a:bodyPr/>
        <a:lstStyle/>
        <a:p>
          <a:endParaRPr lang="ru-RU"/>
        </a:p>
      </dgm:t>
    </dgm:pt>
    <dgm:pt modelId="{34F91A9E-E90E-482A-9F82-CCE674CF02CA}" type="sibTrans" cxnId="{57FE73F4-1A21-4F46-83DF-96813472BA73}">
      <dgm:prSet/>
      <dgm:spPr/>
      <dgm:t>
        <a:bodyPr/>
        <a:lstStyle/>
        <a:p>
          <a:endParaRPr lang="ru-RU"/>
        </a:p>
      </dgm:t>
    </dgm:pt>
    <dgm:pt modelId="{3B6E8721-6026-467D-A4B6-51840A01366A}">
      <dgm:prSet phldrT="[Текст]"/>
      <dgm:spPr>
        <a:noFill/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Интерес целевых аудиторий к проекту</a:t>
          </a:r>
          <a:endParaRPr lang="ru-RU" dirty="0"/>
        </a:p>
      </dgm:t>
    </dgm:pt>
    <dgm:pt modelId="{AB661AA2-E259-4A8D-BC31-2E2B83CF2CC9}" type="parTrans" cxnId="{46E1E807-209E-4052-A6B2-F9C78D84F34B}">
      <dgm:prSet/>
      <dgm:spPr/>
      <dgm:t>
        <a:bodyPr/>
        <a:lstStyle/>
        <a:p>
          <a:endParaRPr lang="ru-RU"/>
        </a:p>
      </dgm:t>
    </dgm:pt>
    <dgm:pt modelId="{69AC40D4-ED4F-4761-9414-2BA1AE8CC4DC}" type="sibTrans" cxnId="{46E1E807-209E-4052-A6B2-F9C78D84F34B}">
      <dgm:prSet/>
      <dgm:spPr/>
      <dgm:t>
        <a:bodyPr/>
        <a:lstStyle/>
        <a:p>
          <a:endParaRPr lang="ru-RU"/>
        </a:p>
      </dgm:t>
    </dgm:pt>
    <dgm:pt modelId="{158D355C-0C62-473F-BDF9-74F7229CD106}">
      <dgm:prSet phldrT="[Текст]"/>
      <dgm:spPr>
        <a:noFill/>
        <a:ln>
          <a:solidFill>
            <a:srgbClr val="D8CCB2">
              <a:alpha val="89804"/>
            </a:srgbClr>
          </a:solidFill>
        </a:ln>
      </dgm:spPr>
      <dgm:t>
        <a:bodyPr/>
        <a:lstStyle/>
        <a:p>
          <a:r>
            <a:rPr lang="ru-RU" dirty="0" smtClean="0"/>
            <a:t>Соблюдать ограничения, связанные с гражданской службой</a:t>
          </a:r>
          <a:endParaRPr lang="ru-RU" dirty="0"/>
        </a:p>
      </dgm:t>
    </dgm:pt>
    <dgm:pt modelId="{F7EE6DE5-5A05-4073-8F67-A994EF883A49}" type="parTrans" cxnId="{06F11504-2A5A-43A1-A64E-7C32DEE18195}">
      <dgm:prSet/>
      <dgm:spPr/>
      <dgm:t>
        <a:bodyPr/>
        <a:lstStyle/>
        <a:p>
          <a:endParaRPr lang="ru-RU"/>
        </a:p>
      </dgm:t>
    </dgm:pt>
    <dgm:pt modelId="{4438B6DC-A805-49EB-879F-872AAF0F26A7}" type="sibTrans" cxnId="{06F11504-2A5A-43A1-A64E-7C32DEE18195}">
      <dgm:prSet/>
      <dgm:spPr/>
      <dgm:t>
        <a:bodyPr/>
        <a:lstStyle/>
        <a:p>
          <a:endParaRPr lang="ru-RU"/>
        </a:p>
      </dgm:t>
    </dgm:pt>
    <dgm:pt modelId="{41C80141-22EE-4A35-8392-FD4F260B4151}">
      <dgm:prSet phldrT="[Текст]"/>
      <dgm:spPr>
        <a:noFill/>
        <a:ln>
          <a:solidFill>
            <a:srgbClr val="D8CCB2">
              <a:alpha val="89804"/>
            </a:srgbClr>
          </a:solidFill>
        </a:ln>
      </dgm:spPr>
      <dgm:t>
        <a:bodyPr/>
        <a:lstStyle/>
        <a:p>
          <a:r>
            <a:rPr lang="ru-RU" dirty="0" smtClean="0"/>
            <a:t>Не иметь фактов уголовного преследования</a:t>
          </a:r>
          <a:endParaRPr lang="ru-RU" dirty="0"/>
        </a:p>
      </dgm:t>
    </dgm:pt>
    <dgm:pt modelId="{A54A8323-9CE2-4BA7-98B5-BF0A47E54614}" type="parTrans" cxnId="{75CE7691-C822-4448-ACFF-2C1470B51F97}">
      <dgm:prSet/>
      <dgm:spPr/>
      <dgm:t>
        <a:bodyPr/>
        <a:lstStyle/>
        <a:p>
          <a:endParaRPr lang="ru-RU"/>
        </a:p>
      </dgm:t>
    </dgm:pt>
    <dgm:pt modelId="{0D310A75-38A2-4C5F-A80C-578866796E8F}" type="sibTrans" cxnId="{75CE7691-C822-4448-ACFF-2C1470B51F97}">
      <dgm:prSet/>
      <dgm:spPr/>
      <dgm:t>
        <a:bodyPr/>
        <a:lstStyle/>
        <a:p>
          <a:endParaRPr lang="ru-RU"/>
        </a:p>
      </dgm:t>
    </dgm:pt>
    <dgm:pt modelId="{8DA9F74D-FF61-4425-BF7D-2987879DE16D}">
      <dgm:prSet phldrT="[Текст]"/>
      <dgm:spPr>
        <a:noFill/>
        <a:ln>
          <a:solidFill>
            <a:srgbClr val="B0CA7C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Оценка творческих работ: эссе и портфолио</a:t>
          </a:r>
          <a:endParaRPr lang="ru-RU" dirty="0"/>
        </a:p>
      </dgm:t>
    </dgm:pt>
    <dgm:pt modelId="{B82F0D6E-DBE9-459E-9D31-E425F5590E34}" type="parTrans" cxnId="{F74BF19D-C086-4898-9BC3-044F4A3CEF1A}">
      <dgm:prSet/>
      <dgm:spPr/>
      <dgm:t>
        <a:bodyPr/>
        <a:lstStyle/>
        <a:p>
          <a:endParaRPr lang="ru-RU"/>
        </a:p>
      </dgm:t>
    </dgm:pt>
    <dgm:pt modelId="{C7C62CD5-1F43-4330-A7C9-3A6E48280E29}" type="sibTrans" cxnId="{F74BF19D-C086-4898-9BC3-044F4A3CEF1A}">
      <dgm:prSet/>
      <dgm:spPr/>
      <dgm:t>
        <a:bodyPr/>
        <a:lstStyle/>
        <a:p>
          <a:endParaRPr lang="ru-RU"/>
        </a:p>
      </dgm:t>
    </dgm:pt>
    <dgm:pt modelId="{ADCE3565-0352-4E7E-A504-C71A60618EB4}">
      <dgm:prSet phldrT="[Текст]"/>
      <dgm:spPr>
        <a:noFill/>
        <a:ln>
          <a:solidFill>
            <a:srgbClr val="B0CA7C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Результаты общественной оценки (голосования)</a:t>
          </a:r>
          <a:endParaRPr lang="ru-RU" dirty="0"/>
        </a:p>
      </dgm:t>
    </dgm:pt>
    <dgm:pt modelId="{7815AE7B-D60F-460C-804B-79F4B8FBAF16}" type="parTrans" cxnId="{05F97F92-C35E-499A-AD25-3CA09E7EEAE9}">
      <dgm:prSet/>
      <dgm:spPr/>
      <dgm:t>
        <a:bodyPr/>
        <a:lstStyle/>
        <a:p>
          <a:endParaRPr lang="ru-RU"/>
        </a:p>
      </dgm:t>
    </dgm:pt>
    <dgm:pt modelId="{3BBB0D5F-0AF2-439D-8395-AE5DC916FCF1}" type="sibTrans" cxnId="{05F97F92-C35E-499A-AD25-3CA09E7EEAE9}">
      <dgm:prSet/>
      <dgm:spPr/>
      <dgm:t>
        <a:bodyPr/>
        <a:lstStyle/>
        <a:p>
          <a:endParaRPr lang="ru-RU"/>
        </a:p>
      </dgm:t>
    </dgm:pt>
    <dgm:pt modelId="{3FC57A3A-A84A-47F3-B30E-1FD0FB5D270E}" type="pres">
      <dgm:prSet presAssocID="{FCAF3238-48DB-4845-8461-6C18E16E6F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4522C-F660-4E2F-923D-164EF0256331}" type="pres">
      <dgm:prSet presAssocID="{4997CFAE-76A0-4264-90B7-B6BF57D48C68}" presName="composite" presStyleCnt="0"/>
      <dgm:spPr/>
    </dgm:pt>
    <dgm:pt modelId="{993376D5-1203-4595-A498-1B37E05F1EEB}" type="pres">
      <dgm:prSet presAssocID="{4997CFAE-76A0-4264-90B7-B6BF57D48C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C058C-4EE6-4C16-90BC-915ECB7B2763}" type="pres">
      <dgm:prSet presAssocID="{4997CFAE-76A0-4264-90B7-B6BF57D48C6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E8B0C-3953-4DA8-BCAE-C915A8F4B028}" type="pres">
      <dgm:prSet presAssocID="{057DFAA5-20BE-48C1-9C49-4037363FBA09}" presName="space" presStyleCnt="0"/>
      <dgm:spPr/>
    </dgm:pt>
    <dgm:pt modelId="{80DAD9C1-05F8-4986-89DA-DD13C9D2DAB7}" type="pres">
      <dgm:prSet presAssocID="{8868FC38-371F-4A12-A058-9AF6390EC536}" presName="composite" presStyleCnt="0"/>
      <dgm:spPr/>
    </dgm:pt>
    <dgm:pt modelId="{0082015E-D491-44D3-8B73-A2DA184C5C33}" type="pres">
      <dgm:prSet presAssocID="{8868FC38-371F-4A12-A058-9AF6390EC5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32762-4869-4CDE-9E00-4C11FEC25D49}" type="pres">
      <dgm:prSet presAssocID="{8868FC38-371F-4A12-A058-9AF6390EC5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19B4F-7B2D-4556-A48A-8FAF7FB5F187}" type="pres">
      <dgm:prSet presAssocID="{A6ED0037-BB09-4229-957A-346DB96E4C1E}" presName="space" presStyleCnt="0"/>
      <dgm:spPr/>
    </dgm:pt>
    <dgm:pt modelId="{8F1E41D0-FB67-41FE-8293-7A97B850823E}" type="pres">
      <dgm:prSet presAssocID="{F5B967DD-93A7-4552-A3E3-775E467D7851}" presName="composite" presStyleCnt="0"/>
      <dgm:spPr/>
    </dgm:pt>
    <dgm:pt modelId="{F6FC7763-C712-4559-A4A0-C9C1DCC04DB0}" type="pres">
      <dgm:prSet presAssocID="{F5B967DD-93A7-4552-A3E3-775E467D785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66BE2-1BC2-4939-95A4-21F0211738BF}" type="pres">
      <dgm:prSet presAssocID="{F5B967DD-93A7-4552-A3E3-775E467D785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2AB1A-59A5-4AF9-9DD3-E2C8236E3FD0}" type="presOf" srcId="{8868FC38-371F-4A12-A058-9AF6390EC536}" destId="{0082015E-D491-44D3-8B73-A2DA184C5C33}" srcOrd="0" destOrd="0" presId="urn:microsoft.com/office/officeart/2005/8/layout/hList1"/>
    <dgm:cxn modelId="{1CB01C29-C52D-46BA-A744-C061B5BCDB2B}" type="presOf" srcId="{158D355C-0C62-473F-BDF9-74F7229CD106}" destId="{78632762-4869-4CDE-9E00-4C11FEC25D49}" srcOrd="0" destOrd="2" presId="urn:microsoft.com/office/officeart/2005/8/layout/hList1"/>
    <dgm:cxn modelId="{24E23F39-62FF-4EB4-93F6-26C6B25A4473}" type="presOf" srcId="{F5B967DD-93A7-4552-A3E3-775E467D7851}" destId="{F6FC7763-C712-4559-A4A0-C9C1DCC04DB0}" srcOrd="0" destOrd="0" presId="urn:microsoft.com/office/officeart/2005/8/layout/hList1"/>
    <dgm:cxn modelId="{E6CDB0B4-EE69-4C62-98E7-D53BE616CB3E}" type="presOf" srcId="{8DA9F74D-FF61-4425-BF7D-2987879DE16D}" destId="{B9166BE2-1BC2-4939-95A4-21F0211738BF}" srcOrd="0" destOrd="2" presId="urn:microsoft.com/office/officeart/2005/8/layout/hList1"/>
    <dgm:cxn modelId="{215AC32F-2527-4157-AFE1-315950FE8F7D}" type="presOf" srcId="{4997CFAE-76A0-4264-90B7-B6BF57D48C68}" destId="{993376D5-1203-4595-A498-1B37E05F1EEB}" srcOrd="0" destOrd="0" presId="urn:microsoft.com/office/officeart/2005/8/layout/hList1"/>
    <dgm:cxn modelId="{B8DE4368-92AA-4692-B85F-3D5F0D54D575}" type="presOf" srcId="{BB128F1B-B4CB-44F5-BA56-D83D4DCAC837}" destId="{B9166BE2-1BC2-4939-95A4-21F0211738BF}" srcOrd="0" destOrd="1" presId="urn:microsoft.com/office/officeart/2005/8/layout/hList1"/>
    <dgm:cxn modelId="{766493DB-8734-48ED-A3E1-5C0C7FB18610}" type="presOf" srcId="{1ED3520B-D50A-4D2E-ADA7-0DFFB1001C97}" destId="{4DDC058C-4EE6-4C16-90BC-915ECB7B2763}" srcOrd="0" destOrd="1" presId="urn:microsoft.com/office/officeart/2005/8/layout/hList1"/>
    <dgm:cxn modelId="{81387332-A133-499C-B1B6-93A7859BE44B}" srcId="{FCAF3238-48DB-4845-8461-6C18E16E6F87}" destId="{8868FC38-371F-4A12-A058-9AF6390EC536}" srcOrd="1" destOrd="0" parTransId="{562A57E1-F9F3-43D6-B2D3-FD9FCEE24880}" sibTransId="{A6ED0037-BB09-4229-957A-346DB96E4C1E}"/>
    <dgm:cxn modelId="{B3AB2201-8E0F-449C-BCE6-BAFEB6BA9295}" type="presOf" srcId="{F9D3A9F9-D9C2-49A8-8E79-0D674CCB130E}" destId="{4DDC058C-4EE6-4C16-90BC-915ECB7B2763}" srcOrd="0" destOrd="0" presId="urn:microsoft.com/office/officeart/2005/8/layout/hList1"/>
    <dgm:cxn modelId="{06F11504-2A5A-43A1-A64E-7C32DEE18195}" srcId="{8868FC38-371F-4A12-A058-9AF6390EC536}" destId="{158D355C-0C62-473F-BDF9-74F7229CD106}" srcOrd="2" destOrd="0" parTransId="{F7EE6DE5-5A05-4073-8F67-A994EF883A49}" sibTransId="{4438B6DC-A805-49EB-879F-872AAF0F26A7}"/>
    <dgm:cxn modelId="{75CE7691-C822-4448-ACFF-2C1470B51F97}" srcId="{8868FC38-371F-4A12-A058-9AF6390EC536}" destId="{41C80141-22EE-4A35-8392-FD4F260B4151}" srcOrd="3" destOrd="0" parTransId="{A54A8323-9CE2-4BA7-98B5-BF0A47E54614}" sibTransId="{0D310A75-38A2-4C5F-A80C-578866796E8F}"/>
    <dgm:cxn modelId="{6709C1FF-482F-42B4-9E42-5669A0438B57}" type="presOf" srcId="{3B6E8721-6026-467D-A4B6-51840A01366A}" destId="{4DDC058C-4EE6-4C16-90BC-915ECB7B2763}" srcOrd="0" destOrd="2" presId="urn:microsoft.com/office/officeart/2005/8/layout/hList1"/>
    <dgm:cxn modelId="{57FE73F4-1A21-4F46-83DF-96813472BA73}" srcId="{F5B967DD-93A7-4552-A3E3-775E467D7851}" destId="{BB128F1B-B4CB-44F5-BA56-D83D4DCAC837}" srcOrd="1" destOrd="0" parTransId="{81D78C8C-B284-43FB-98C3-C17F776252C9}" sibTransId="{34F91A9E-E90E-482A-9F82-CCE674CF02CA}"/>
    <dgm:cxn modelId="{14207437-C9E6-47F2-81FC-C3091ED5E2FA}" type="presOf" srcId="{CDCF9695-592D-4A0A-90BB-E90879CCA7EF}" destId="{78632762-4869-4CDE-9E00-4C11FEC25D49}" srcOrd="0" destOrd="1" presId="urn:microsoft.com/office/officeart/2005/8/layout/hList1"/>
    <dgm:cxn modelId="{0AED561B-CEBF-437E-8FF0-515EA5F356F1}" srcId="{FCAF3238-48DB-4845-8461-6C18E16E6F87}" destId="{F5B967DD-93A7-4552-A3E3-775E467D7851}" srcOrd="2" destOrd="0" parTransId="{B0A52D36-8AD4-4D52-B093-69375285D8E6}" sibTransId="{E25BF452-E5B9-4C38-9FB1-B4802DF32315}"/>
    <dgm:cxn modelId="{54CE34EA-94D6-4905-8B8E-4123BD020977}" type="presOf" srcId="{FCAF3238-48DB-4845-8461-6C18E16E6F87}" destId="{3FC57A3A-A84A-47F3-B30E-1FD0FB5D270E}" srcOrd="0" destOrd="0" presId="urn:microsoft.com/office/officeart/2005/8/layout/hList1"/>
    <dgm:cxn modelId="{945A1CBA-A504-4844-B286-A99406ECBC75}" srcId="{8868FC38-371F-4A12-A058-9AF6390EC536}" destId="{CDCF9695-592D-4A0A-90BB-E90879CCA7EF}" srcOrd="1" destOrd="0" parTransId="{D284DA43-AFA1-4477-8A81-95FD358B944F}" sibTransId="{338A3F4F-C6D5-41AE-BD78-3359726E37CA}"/>
    <dgm:cxn modelId="{3E5C1E22-AC7A-44CA-B89D-2E831774C914}" srcId="{8868FC38-371F-4A12-A058-9AF6390EC536}" destId="{6E054137-FCFF-4823-8F76-8EB2A8CBEA18}" srcOrd="0" destOrd="0" parTransId="{258A26AF-82D1-4E68-B652-A01EE84C5105}" sibTransId="{454E9F34-4A06-4F0F-826D-DB1E3338FC07}"/>
    <dgm:cxn modelId="{8E3A7440-E18A-4615-9B5C-089EC85E7CA2}" srcId="{4997CFAE-76A0-4264-90B7-B6BF57D48C68}" destId="{F9D3A9F9-D9C2-49A8-8E79-0D674CCB130E}" srcOrd="0" destOrd="0" parTransId="{820AAF72-5BBD-4CB5-AA5F-F55BD065DBE5}" sibTransId="{B72E32A9-12C6-4B65-A0FB-A6A00E556EAB}"/>
    <dgm:cxn modelId="{AC7ACF41-7771-4CA6-B72A-E3FCB0027458}" srcId="{F5B967DD-93A7-4552-A3E3-775E467D7851}" destId="{2A9B7A35-0FD2-4AB1-9596-723E32042FF7}" srcOrd="0" destOrd="0" parTransId="{7AC8657E-7191-4527-A8DE-E1F12E778692}" sibTransId="{612A9D3A-5BB3-47B8-A4E9-E2921CCDA4A5}"/>
    <dgm:cxn modelId="{CE0A8A0E-746B-4601-9AC0-BBB3DE0FD7D0}" type="presOf" srcId="{41C80141-22EE-4A35-8392-FD4F260B4151}" destId="{78632762-4869-4CDE-9E00-4C11FEC25D49}" srcOrd="0" destOrd="3" presId="urn:microsoft.com/office/officeart/2005/8/layout/hList1"/>
    <dgm:cxn modelId="{F9AFE0FD-647B-4040-9182-F7C84BF0FEF3}" srcId="{FCAF3238-48DB-4845-8461-6C18E16E6F87}" destId="{4997CFAE-76A0-4264-90B7-B6BF57D48C68}" srcOrd="0" destOrd="0" parTransId="{DF37ABB2-03DF-418D-802E-447AAFEC3574}" sibTransId="{057DFAA5-20BE-48C1-9C49-4037363FBA09}"/>
    <dgm:cxn modelId="{A5520A7A-EB88-40F6-9BE9-08C5ED9D7BCC}" srcId="{4997CFAE-76A0-4264-90B7-B6BF57D48C68}" destId="{1ED3520B-D50A-4D2E-ADA7-0DFFB1001C97}" srcOrd="1" destOrd="0" parTransId="{B37207E2-962B-4376-99B0-C73E3AFF211C}" sibTransId="{AB7539C7-9AFF-4692-89E4-34D1F66CF74A}"/>
    <dgm:cxn modelId="{BC30D3F2-247C-4D5F-B245-334C330E2114}" type="presOf" srcId="{2A9B7A35-0FD2-4AB1-9596-723E32042FF7}" destId="{B9166BE2-1BC2-4939-95A4-21F0211738BF}" srcOrd="0" destOrd="0" presId="urn:microsoft.com/office/officeart/2005/8/layout/hList1"/>
    <dgm:cxn modelId="{05F97F92-C35E-499A-AD25-3CA09E7EEAE9}" srcId="{F5B967DD-93A7-4552-A3E3-775E467D7851}" destId="{ADCE3565-0352-4E7E-A504-C71A60618EB4}" srcOrd="3" destOrd="0" parTransId="{7815AE7B-D60F-460C-804B-79F4B8FBAF16}" sibTransId="{3BBB0D5F-0AF2-439D-8395-AE5DC916FCF1}"/>
    <dgm:cxn modelId="{388F5870-8659-49F0-AC40-07616BC3C018}" type="presOf" srcId="{6E054137-FCFF-4823-8F76-8EB2A8CBEA18}" destId="{78632762-4869-4CDE-9E00-4C11FEC25D49}" srcOrd="0" destOrd="0" presId="urn:microsoft.com/office/officeart/2005/8/layout/hList1"/>
    <dgm:cxn modelId="{46E1E807-209E-4052-A6B2-F9C78D84F34B}" srcId="{4997CFAE-76A0-4264-90B7-B6BF57D48C68}" destId="{3B6E8721-6026-467D-A4B6-51840A01366A}" srcOrd="2" destOrd="0" parTransId="{AB661AA2-E259-4A8D-BC31-2E2B83CF2CC9}" sibTransId="{69AC40D4-ED4F-4761-9414-2BA1AE8CC4DC}"/>
    <dgm:cxn modelId="{F74BF19D-C086-4898-9BC3-044F4A3CEF1A}" srcId="{F5B967DD-93A7-4552-A3E3-775E467D7851}" destId="{8DA9F74D-FF61-4425-BF7D-2987879DE16D}" srcOrd="2" destOrd="0" parTransId="{B82F0D6E-DBE9-459E-9D31-E425F5590E34}" sibTransId="{C7C62CD5-1F43-4330-A7C9-3A6E48280E29}"/>
    <dgm:cxn modelId="{C9665714-68E4-4948-A7E2-F9C1A3620E3D}" type="presOf" srcId="{ADCE3565-0352-4E7E-A504-C71A60618EB4}" destId="{B9166BE2-1BC2-4939-95A4-21F0211738BF}" srcOrd="0" destOrd="3" presId="urn:microsoft.com/office/officeart/2005/8/layout/hList1"/>
    <dgm:cxn modelId="{8B7003D4-C45A-4B9F-B830-25A473A36341}" type="presParOf" srcId="{3FC57A3A-A84A-47F3-B30E-1FD0FB5D270E}" destId="{00B4522C-F660-4E2F-923D-164EF0256331}" srcOrd="0" destOrd="0" presId="urn:microsoft.com/office/officeart/2005/8/layout/hList1"/>
    <dgm:cxn modelId="{6B59AE89-486D-4760-A1D7-9BA7F15153B3}" type="presParOf" srcId="{00B4522C-F660-4E2F-923D-164EF0256331}" destId="{993376D5-1203-4595-A498-1B37E05F1EEB}" srcOrd="0" destOrd="0" presId="urn:microsoft.com/office/officeart/2005/8/layout/hList1"/>
    <dgm:cxn modelId="{1F1EB204-D1D7-4CEB-8D73-1CC97DE0DAB2}" type="presParOf" srcId="{00B4522C-F660-4E2F-923D-164EF0256331}" destId="{4DDC058C-4EE6-4C16-90BC-915ECB7B2763}" srcOrd="1" destOrd="0" presId="urn:microsoft.com/office/officeart/2005/8/layout/hList1"/>
    <dgm:cxn modelId="{E7566097-451B-4B9D-8BCE-90280F96B850}" type="presParOf" srcId="{3FC57A3A-A84A-47F3-B30E-1FD0FB5D270E}" destId="{0CFE8B0C-3953-4DA8-BCAE-C915A8F4B028}" srcOrd="1" destOrd="0" presId="urn:microsoft.com/office/officeart/2005/8/layout/hList1"/>
    <dgm:cxn modelId="{E34216E1-ECEC-4BFD-A322-480B4B783D19}" type="presParOf" srcId="{3FC57A3A-A84A-47F3-B30E-1FD0FB5D270E}" destId="{80DAD9C1-05F8-4986-89DA-DD13C9D2DAB7}" srcOrd="2" destOrd="0" presId="urn:microsoft.com/office/officeart/2005/8/layout/hList1"/>
    <dgm:cxn modelId="{900EC9BC-AF50-4868-9525-E51E991B62D2}" type="presParOf" srcId="{80DAD9C1-05F8-4986-89DA-DD13C9D2DAB7}" destId="{0082015E-D491-44D3-8B73-A2DA184C5C33}" srcOrd="0" destOrd="0" presId="urn:microsoft.com/office/officeart/2005/8/layout/hList1"/>
    <dgm:cxn modelId="{E2B4244E-A655-495F-8B32-9D7C2781995D}" type="presParOf" srcId="{80DAD9C1-05F8-4986-89DA-DD13C9D2DAB7}" destId="{78632762-4869-4CDE-9E00-4C11FEC25D49}" srcOrd="1" destOrd="0" presId="urn:microsoft.com/office/officeart/2005/8/layout/hList1"/>
    <dgm:cxn modelId="{14CFE9EC-C76A-4F79-AC66-D427EDD0ECB8}" type="presParOf" srcId="{3FC57A3A-A84A-47F3-B30E-1FD0FB5D270E}" destId="{E5519B4F-7B2D-4556-A48A-8FAF7FB5F187}" srcOrd="3" destOrd="0" presId="urn:microsoft.com/office/officeart/2005/8/layout/hList1"/>
    <dgm:cxn modelId="{1978F243-06AD-404A-A41C-C482803E8F18}" type="presParOf" srcId="{3FC57A3A-A84A-47F3-B30E-1FD0FB5D270E}" destId="{8F1E41D0-FB67-41FE-8293-7A97B850823E}" srcOrd="4" destOrd="0" presId="urn:microsoft.com/office/officeart/2005/8/layout/hList1"/>
    <dgm:cxn modelId="{B9B214F0-0961-4186-838E-2C1D11705EC6}" type="presParOf" srcId="{8F1E41D0-FB67-41FE-8293-7A97B850823E}" destId="{F6FC7763-C712-4559-A4A0-C9C1DCC04DB0}" srcOrd="0" destOrd="0" presId="urn:microsoft.com/office/officeart/2005/8/layout/hList1"/>
    <dgm:cxn modelId="{9EFCD73A-26B9-4634-920D-03D833273A42}" type="presParOf" srcId="{8F1E41D0-FB67-41FE-8293-7A97B850823E}" destId="{B9166BE2-1BC2-4939-95A4-21F0211738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612366-8253-405B-B22F-1F347125E8F5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FFA9252-30D1-452D-B74C-7FDFDAB68968}">
      <dgm:prSet phldrT="[Текст]" custT="1"/>
      <dgm:spPr/>
      <dgm:t>
        <a:bodyPr/>
        <a:lstStyle/>
        <a:p>
          <a:r>
            <a:rPr lang="ru-RU" sz="1100" b="1" dirty="0" smtClean="0"/>
            <a:t>С 1 по 21 октября </a:t>
          </a:r>
          <a:r>
            <a:rPr lang="ru-RU" sz="1000" dirty="0" smtClean="0"/>
            <a:t>Прием документов</a:t>
          </a:r>
          <a:endParaRPr lang="ru-RU" sz="1000" dirty="0"/>
        </a:p>
      </dgm:t>
    </dgm:pt>
    <dgm:pt modelId="{9B42360F-C47C-4C8C-8364-F01678D09170}" type="parTrans" cxnId="{D2F913E2-9965-45F9-ADB4-DB2D3BB76372}">
      <dgm:prSet/>
      <dgm:spPr/>
      <dgm:t>
        <a:bodyPr/>
        <a:lstStyle/>
        <a:p>
          <a:endParaRPr lang="ru-RU"/>
        </a:p>
      </dgm:t>
    </dgm:pt>
    <dgm:pt modelId="{911FD7D7-5ECA-44B6-8E5A-03A268A22F6A}" type="sibTrans" cxnId="{D2F913E2-9965-45F9-ADB4-DB2D3BB76372}">
      <dgm:prSet/>
      <dgm:spPr/>
      <dgm:t>
        <a:bodyPr/>
        <a:lstStyle/>
        <a:p>
          <a:endParaRPr lang="ru-RU"/>
        </a:p>
      </dgm:t>
    </dgm:pt>
    <dgm:pt modelId="{C5D61E06-6574-4D72-8B21-3D0C46DB4C25}">
      <dgm:prSet phldrT="[Текст]" custT="1"/>
      <dgm:spPr/>
      <dgm:t>
        <a:bodyPr/>
        <a:lstStyle/>
        <a:p>
          <a:r>
            <a:rPr lang="ru-RU" sz="1000" dirty="0" smtClean="0"/>
            <a:t>Анализ и обобщение заявлений кандидатов</a:t>
          </a:r>
          <a:endParaRPr lang="ru-RU" sz="1000" dirty="0"/>
        </a:p>
      </dgm:t>
    </dgm:pt>
    <dgm:pt modelId="{C0D4F51D-0F88-4C69-85C8-C4B0347AC569}" type="parTrans" cxnId="{FE59F105-8C56-4BEA-9B0E-6F1946B3BE9B}">
      <dgm:prSet/>
      <dgm:spPr/>
      <dgm:t>
        <a:bodyPr/>
        <a:lstStyle/>
        <a:p>
          <a:endParaRPr lang="ru-RU"/>
        </a:p>
      </dgm:t>
    </dgm:pt>
    <dgm:pt modelId="{AA224D85-B3FD-4545-9901-F5B65DE30FE7}" type="sibTrans" cxnId="{FE59F105-8C56-4BEA-9B0E-6F1946B3BE9B}">
      <dgm:prSet/>
      <dgm:spPr/>
      <dgm:t>
        <a:bodyPr/>
        <a:lstStyle/>
        <a:p>
          <a:endParaRPr lang="ru-RU"/>
        </a:p>
      </dgm:t>
    </dgm:pt>
    <dgm:pt modelId="{7DD4D9B2-C186-4C7F-B88B-FB3A66777B66}">
      <dgm:prSet phldrT="[Текст]" custT="1"/>
      <dgm:spPr/>
      <dgm:t>
        <a:bodyPr/>
        <a:lstStyle/>
        <a:p>
          <a:r>
            <a:rPr lang="ru-RU" sz="1100" b="1" dirty="0" smtClean="0"/>
            <a:t>С 27 по 29 октября</a:t>
          </a:r>
        </a:p>
        <a:p>
          <a:r>
            <a:rPr lang="ru-RU" sz="1050" b="1" dirty="0" smtClean="0"/>
            <a:t>1-й этап: </a:t>
          </a:r>
          <a:r>
            <a:rPr lang="ru-RU" sz="1000" dirty="0" smtClean="0"/>
            <a:t>Работа экспертной группы</a:t>
          </a:r>
          <a:endParaRPr lang="ru-RU" sz="1000" dirty="0"/>
        </a:p>
      </dgm:t>
    </dgm:pt>
    <dgm:pt modelId="{BD04F814-31F4-4AEE-A732-CE1D8756A29A}" type="parTrans" cxnId="{5F0414AF-DD5A-4851-9C27-948FF7CFA04F}">
      <dgm:prSet/>
      <dgm:spPr/>
      <dgm:t>
        <a:bodyPr/>
        <a:lstStyle/>
        <a:p>
          <a:endParaRPr lang="ru-RU"/>
        </a:p>
      </dgm:t>
    </dgm:pt>
    <dgm:pt modelId="{41FB6FC8-B0C5-493B-BB59-E2268603E975}" type="sibTrans" cxnId="{5F0414AF-DD5A-4851-9C27-948FF7CFA04F}">
      <dgm:prSet/>
      <dgm:spPr/>
      <dgm:t>
        <a:bodyPr/>
        <a:lstStyle/>
        <a:p>
          <a:endParaRPr lang="ru-RU"/>
        </a:p>
      </dgm:t>
    </dgm:pt>
    <dgm:pt modelId="{2525BB44-BFF8-4EB6-811D-4AC3669A3ED7}">
      <dgm:prSet phldrT="[Текст]" custT="1"/>
      <dgm:spPr/>
      <dgm:t>
        <a:bodyPr/>
        <a:lstStyle/>
        <a:p>
          <a:r>
            <a:rPr lang="ru-RU" sz="1000" dirty="0" smtClean="0"/>
            <a:t>1-е заседание: заочный отбор по анкетным данным и биографии «Я - Проект»</a:t>
          </a:r>
          <a:endParaRPr lang="ru-RU" sz="1000" dirty="0"/>
        </a:p>
      </dgm:t>
    </dgm:pt>
    <dgm:pt modelId="{1C68B38B-AD04-4D4D-8664-0148A44DA234}" type="parTrans" cxnId="{D41C68E6-9497-4B9F-AA7C-9F6CA0CD6EE5}">
      <dgm:prSet/>
      <dgm:spPr/>
      <dgm:t>
        <a:bodyPr/>
        <a:lstStyle/>
        <a:p>
          <a:endParaRPr lang="ru-RU"/>
        </a:p>
      </dgm:t>
    </dgm:pt>
    <dgm:pt modelId="{47617EAA-3951-4BC1-AC18-6F82FE2C1ECF}" type="sibTrans" cxnId="{D41C68E6-9497-4B9F-AA7C-9F6CA0CD6EE5}">
      <dgm:prSet/>
      <dgm:spPr/>
      <dgm:t>
        <a:bodyPr/>
        <a:lstStyle/>
        <a:p>
          <a:endParaRPr lang="ru-RU"/>
        </a:p>
      </dgm:t>
    </dgm:pt>
    <dgm:pt modelId="{9FE0966F-3285-41F1-8A1E-04A93C3C8696}">
      <dgm:prSet phldrT="[Текст]" custT="1"/>
      <dgm:spPr/>
      <dgm:t>
        <a:bodyPr/>
        <a:lstStyle/>
        <a:p>
          <a:r>
            <a:rPr lang="ru-RU" sz="1100" b="1" dirty="0" smtClean="0"/>
            <a:t>6 ноября</a:t>
          </a:r>
        </a:p>
        <a:p>
          <a:r>
            <a:rPr lang="ru-RU" sz="1000" dirty="0" smtClean="0"/>
            <a:t>Рабочее заседание отборочной комиссии</a:t>
          </a:r>
          <a:endParaRPr lang="ru-RU" sz="1000" dirty="0"/>
        </a:p>
      </dgm:t>
    </dgm:pt>
    <dgm:pt modelId="{2134980A-1E45-4981-AB26-71B7C6FD7E6F}" type="parTrans" cxnId="{F54DA14E-8378-4EB0-8300-ED79ADD64EF6}">
      <dgm:prSet/>
      <dgm:spPr/>
      <dgm:t>
        <a:bodyPr/>
        <a:lstStyle/>
        <a:p>
          <a:endParaRPr lang="ru-RU"/>
        </a:p>
      </dgm:t>
    </dgm:pt>
    <dgm:pt modelId="{F6D94E14-D990-4D06-A94B-E8DEE7C29B87}" type="sibTrans" cxnId="{F54DA14E-8378-4EB0-8300-ED79ADD64EF6}">
      <dgm:prSet/>
      <dgm:spPr/>
      <dgm:t>
        <a:bodyPr/>
        <a:lstStyle/>
        <a:p>
          <a:endParaRPr lang="ru-RU"/>
        </a:p>
      </dgm:t>
    </dgm:pt>
    <dgm:pt modelId="{31B177AD-452A-4B30-9C27-0DC59B1AAF57}">
      <dgm:prSet phldrT="[Текст]" custT="1"/>
      <dgm:spPr/>
      <dgm:t>
        <a:bodyPr/>
        <a:lstStyle/>
        <a:p>
          <a:r>
            <a:rPr lang="ru-RU" sz="1000" dirty="0" smtClean="0"/>
            <a:t>Рассмотрение оценочных заключений экспертной группы</a:t>
          </a:r>
          <a:endParaRPr lang="ru-RU" sz="1000" dirty="0"/>
        </a:p>
      </dgm:t>
    </dgm:pt>
    <dgm:pt modelId="{16B437EE-5030-4E25-8F73-85FB3316D3BA}" type="parTrans" cxnId="{6EE79B70-4F84-414B-821C-4DBEB04D14F2}">
      <dgm:prSet/>
      <dgm:spPr/>
      <dgm:t>
        <a:bodyPr/>
        <a:lstStyle/>
        <a:p>
          <a:endParaRPr lang="ru-RU"/>
        </a:p>
      </dgm:t>
    </dgm:pt>
    <dgm:pt modelId="{9EC3419A-CD57-42B9-952D-E6F867FC406B}" type="sibTrans" cxnId="{6EE79B70-4F84-414B-821C-4DBEB04D14F2}">
      <dgm:prSet/>
      <dgm:spPr/>
      <dgm:t>
        <a:bodyPr/>
        <a:lstStyle/>
        <a:p>
          <a:endParaRPr lang="ru-RU"/>
        </a:p>
      </dgm:t>
    </dgm:pt>
    <dgm:pt modelId="{D3A2B539-8400-43AB-A5CB-352586393A30}">
      <dgm:prSet phldrT="[Текст]" custT="1"/>
      <dgm:spPr/>
      <dgm:t>
        <a:bodyPr/>
        <a:lstStyle/>
        <a:p>
          <a:r>
            <a:rPr lang="ru-RU" sz="1000" dirty="0" smtClean="0"/>
            <a:t>Определение кандидатов для участия во втором этапе отбора</a:t>
          </a:r>
          <a:endParaRPr lang="ru-RU" sz="1000" dirty="0"/>
        </a:p>
      </dgm:t>
    </dgm:pt>
    <dgm:pt modelId="{1B49FDB8-CE94-4FEA-A6D9-2D3AA14BF507}" type="parTrans" cxnId="{9C6C271A-AE25-4C7B-BD6A-01752030EEF2}">
      <dgm:prSet/>
      <dgm:spPr/>
      <dgm:t>
        <a:bodyPr/>
        <a:lstStyle/>
        <a:p>
          <a:endParaRPr lang="ru-RU"/>
        </a:p>
      </dgm:t>
    </dgm:pt>
    <dgm:pt modelId="{84CB71D4-2690-4A0D-A98F-78EAFEF2FB74}" type="sibTrans" cxnId="{9C6C271A-AE25-4C7B-BD6A-01752030EEF2}">
      <dgm:prSet/>
      <dgm:spPr/>
      <dgm:t>
        <a:bodyPr/>
        <a:lstStyle/>
        <a:p>
          <a:endParaRPr lang="ru-RU"/>
        </a:p>
      </dgm:t>
    </dgm:pt>
    <dgm:pt modelId="{381116EE-99D1-470C-AEEE-73BBAD356D68}">
      <dgm:prSet custT="1"/>
      <dgm:spPr/>
      <dgm:t>
        <a:bodyPr/>
        <a:lstStyle/>
        <a:p>
          <a:r>
            <a:rPr lang="ru-RU" sz="1100" b="1" dirty="0" smtClean="0"/>
            <a:t>С 9 по 20 ноября</a:t>
          </a:r>
        </a:p>
        <a:p>
          <a:r>
            <a:rPr lang="ru-RU" sz="1050" b="1" dirty="0" smtClean="0"/>
            <a:t>2-й этап: </a:t>
          </a:r>
          <a:r>
            <a:rPr lang="ru-RU" sz="1000" dirty="0" smtClean="0"/>
            <a:t>Индивидуальная подготовка</a:t>
          </a:r>
          <a:endParaRPr lang="ru-RU" sz="1000" dirty="0"/>
        </a:p>
      </dgm:t>
    </dgm:pt>
    <dgm:pt modelId="{AEE6AD4E-C395-4474-AEC5-D115B144D348}" type="parTrans" cxnId="{BBF460F3-4C14-42AD-850F-DE4CAAD5A42D}">
      <dgm:prSet/>
      <dgm:spPr/>
      <dgm:t>
        <a:bodyPr/>
        <a:lstStyle/>
        <a:p>
          <a:endParaRPr lang="ru-RU"/>
        </a:p>
      </dgm:t>
    </dgm:pt>
    <dgm:pt modelId="{AF734338-7EB1-403A-B1A0-F6653F6D4733}" type="sibTrans" cxnId="{BBF460F3-4C14-42AD-850F-DE4CAAD5A42D}">
      <dgm:prSet/>
      <dgm:spPr/>
      <dgm:t>
        <a:bodyPr/>
        <a:lstStyle/>
        <a:p>
          <a:endParaRPr lang="ru-RU"/>
        </a:p>
      </dgm:t>
    </dgm:pt>
    <dgm:pt modelId="{EAF46993-FA26-47AB-854E-AFEFCC763626}">
      <dgm:prSet phldrT="[Текст]" custT="1"/>
      <dgm:spPr/>
      <dgm:t>
        <a:bodyPr/>
        <a:lstStyle/>
        <a:p>
          <a:r>
            <a:rPr lang="ru-RU" sz="1000" dirty="0" smtClean="0"/>
            <a:t>2-е заседание: тестирование и собеседование с кандидатами, подготовка оценочных заключений</a:t>
          </a:r>
          <a:endParaRPr lang="ru-RU" sz="1000" dirty="0"/>
        </a:p>
      </dgm:t>
    </dgm:pt>
    <dgm:pt modelId="{AB087E3B-0855-4D32-BEB0-25CA39983123}" type="parTrans" cxnId="{9B602AFC-1357-4DAB-BE0C-F3D5396CE6B1}">
      <dgm:prSet/>
      <dgm:spPr/>
      <dgm:t>
        <a:bodyPr/>
        <a:lstStyle/>
        <a:p>
          <a:endParaRPr lang="ru-RU"/>
        </a:p>
      </dgm:t>
    </dgm:pt>
    <dgm:pt modelId="{CAFDB2B2-E06F-498B-8081-A994AE02108A}" type="sibTrans" cxnId="{9B602AFC-1357-4DAB-BE0C-F3D5396CE6B1}">
      <dgm:prSet/>
      <dgm:spPr/>
      <dgm:t>
        <a:bodyPr/>
        <a:lstStyle/>
        <a:p>
          <a:endParaRPr lang="ru-RU"/>
        </a:p>
      </dgm:t>
    </dgm:pt>
    <dgm:pt modelId="{964036E5-9DE9-4AD7-96C3-9617B5C60CBA}">
      <dgm:prSet custT="1"/>
      <dgm:spPr/>
      <dgm:t>
        <a:bodyPr/>
        <a:lstStyle/>
        <a:p>
          <a:r>
            <a:rPr lang="ru-RU" sz="1100" b="1" dirty="0" smtClean="0"/>
            <a:t>25 ноября</a:t>
          </a:r>
        </a:p>
        <a:p>
          <a:r>
            <a:rPr lang="ru-RU" sz="1000" dirty="0" smtClean="0"/>
            <a:t>Итоговое заседание отборочной комиссии</a:t>
          </a:r>
          <a:endParaRPr lang="ru-RU" sz="1000" dirty="0"/>
        </a:p>
      </dgm:t>
    </dgm:pt>
    <dgm:pt modelId="{2E9280EA-A040-4CE0-B190-1E059B22E786}" type="parTrans" cxnId="{1FB52E5A-E502-4E89-9570-CB78E2C5C6B5}">
      <dgm:prSet/>
      <dgm:spPr/>
      <dgm:t>
        <a:bodyPr/>
        <a:lstStyle/>
        <a:p>
          <a:endParaRPr lang="ru-RU"/>
        </a:p>
      </dgm:t>
    </dgm:pt>
    <dgm:pt modelId="{2EE8DE54-E5DE-4EB7-8CF0-E0A30737A116}" type="sibTrans" cxnId="{1FB52E5A-E502-4E89-9570-CB78E2C5C6B5}">
      <dgm:prSet/>
      <dgm:spPr/>
      <dgm:t>
        <a:bodyPr/>
        <a:lstStyle/>
        <a:p>
          <a:endParaRPr lang="ru-RU"/>
        </a:p>
      </dgm:t>
    </dgm:pt>
    <dgm:pt modelId="{3008FEE0-6305-4EE4-B8C2-92DE828E97BD}">
      <dgm:prSet phldrT="[Текст]" custT="1"/>
      <dgm:spPr/>
      <dgm:t>
        <a:bodyPr/>
        <a:lstStyle/>
        <a:p>
          <a:r>
            <a:rPr lang="ru-RU" sz="1000" dirty="0" smtClean="0"/>
            <a:t>Промежуточный доклад Губернатору о результатах</a:t>
          </a:r>
          <a:endParaRPr lang="ru-RU" sz="1000" dirty="0"/>
        </a:p>
      </dgm:t>
    </dgm:pt>
    <dgm:pt modelId="{B6BC3113-E687-4265-8FFD-507348012B81}" type="parTrans" cxnId="{2F5D08BD-402D-417E-B4A3-D290248160A8}">
      <dgm:prSet/>
      <dgm:spPr/>
      <dgm:t>
        <a:bodyPr/>
        <a:lstStyle/>
        <a:p>
          <a:endParaRPr lang="ru-RU"/>
        </a:p>
      </dgm:t>
    </dgm:pt>
    <dgm:pt modelId="{677625E0-7376-4677-B360-AC674CCE2205}" type="sibTrans" cxnId="{2F5D08BD-402D-417E-B4A3-D290248160A8}">
      <dgm:prSet/>
      <dgm:spPr/>
      <dgm:t>
        <a:bodyPr/>
        <a:lstStyle/>
        <a:p>
          <a:endParaRPr lang="ru-RU"/>
        </a:p>
      </dgm:t>
    </dgm:pt>
    <dgm:pt modelId="{14CB0716-204C-4D16-8694-6CB1F641683A}">
      <dgm:prSet custT="1"/>
      <dgm:spPr/>
      <dgm:t>
        <a:bodyPr/>
        <a:lstStyle/>
        <a:p>
          <a:r>
            <a:rPr lang="ru-RU" sz="1000" dirty="0" smtClean="0"/>
            <a:t>Консультации со специалистами аппарата и ЦИОГВ</a:t>
          </a:r>
          <a:endParaRPr lang="ru-RU" sz="1000" dirty="0"/>
        </a:p>
      </dgm:t>
    </dgm:pt>
    <dgm:pt modelId="{C6E05113-E290-4047-8BDC-6801470D6DBA}" type="parTrans" cxnId="{DF1C7CB5-2D4C-4124-9951-91F77E879CDB}">
      <dgm:prSet/>
      <dgm:spPr/>
      <dgm:t>
        <a:bodyPr/>
        <a:lstStyle/>
        <a:p>
          <a:endParaRPr lang="ru-RU"/>
        </a:p>
      </dgm:t>
    </dgm:pt>
    <dgm:pt modelId="{2F521AEF-4738-40CC-8E2B-4FF221B8688E}" type="sibTrans" cxnId="{DF1C7CB5-2D4C-4124-9951-91F77E879CDB}">
      <dgm:prSet/>
      <dgm:spPr/>
      <dgm:t>
        <a:bodyPr/>
        <a:lstStyle/>
        <a:p>
          <a:endParaRPr lang="ru-RU"/>
        </a:p>
      </dgm:t>
    </dgm:pt>
    <dgm:pt modelId="{F13B5DAA-9923-40A3-B3AE-541ABE9BE802}">
      <dgm:prSet custT="1"/>
      <dgm:spPr/>
      <dgm:t>
        <a:bodyPr/>
        <a:lstStyle/>
        <a:p>
          <a:r>
            <a:rPr lang="ru-RU" sz="1000" dirty="0" smtClean="0"/>
            <a:t>Дистанционная стажировка в профильных департаментах</a:t>
          </a:r>
          <a:endParaRPr lang="ru-RU" sz="1000" dirty="0"/>
        </a:p>
      </dgm:t>
    </dgm:pt>
    <dgm:pt modelId="{DB12697A-DBF5-4D17-B41A-B66C842D4C7A}" type="parTrans" cxnId="{51AE7327-C73B-475F-B47C-F4F8C1CCF1B2}">
      <dgm:prSet/>
      <dgm:spPr/>
      <dgm:t>
        <a:bodyPr/>
        <a:lstStyle/>
        <a:p>
          <a:endParaRPr lang="ru-RU"/>
        </a:p>
      </dgm:t>
    </dgm:pt>
    <dgm:pt modelId="{F711448E-2031-484E-AAA9-46BEB4F96815}" type="sibTrans" cxnId="{51AE7327-C73B-475F-B47C-F4F8C1CCF1B2}">
      <dgm:prSet/>
      <dgm:spPr/>
      <dgm:t>
        <a:bodyPr/>
        <a:lstStyle/>
        <a:p>
          <a:endParaRPr lang="ru-RU"/>
        </a:p>
      </dgm:t>
    </dgm:pt>
    <dgm:pt modelId="{F9FAB767-266E-4351-9DD2-652EDF245818}">
      <dgm:prSet custT="1"/>
      <dgm:spPr/>
      <dgm:t>
        <a:bodyPr/>
        <a:lstStyle/>
        <a:p>
          <a:r>
            <a:rPr lang="ru-RU" sz="1000" dirty="0" smtClean="0"/>
            <a:t>Заслушивание кандидатов по результатам стажировки</a:t>
          </a:r>
          <a:endParaRPr lang="ru-RU" sz="1000" dirty="0"/>
        </a:p>
      </dgm:t>
    </dgm:pt>
    <dgm:pt modelId="{576DBF16-39BE-40F7-8836-7C4B711AE79C}" type="parTrans" cxnId="{4BDA7ADB-64E2-4B43-9A30-88FD2E90884C}">
      <dgm:prSet/>
      <dgm:spPr/>
      <dgm:t>
        <a:bodyPr/>
        <a:lstStyle/>
        <a:p>
          <a:endParaRPr lang="ru-RU"/>
        </a:p>
      </dgm:t>
    </dgm:pt>
    <dgm:pt modelId="{85343F68-E830-498C-B46D-02F65A3A2722}" type="sibTrans" cxnId="{4BDA7ADB-64E2-4B43-9A30-88FD2E90884C}">
      <dgm:prSet/>
      <dgm:spPr/>
      <dgm:t>
        <a:bodyPr/>
        <a:lstStyle/>
        <a:p>
          <a:endParaRPr lang="ru-RU"/>
        </a:p>
      </dgm:t>
    </dgm:pt>
    <dgm:pt modelId="{169897F9-D550-4F5C-B750-8D0D59B56212}">
      <dgm:prSet custT="1"/>
      <dgm:spPr/>
      <dgm:t>
        <a:bodyPr/>
        <a:lstStyle/>
        <a:p>
          <a:r>
            <a:rPr lang="ru-RU" sz="1000" dirty="0" smtClean="0"/>
            <a:t>Определение победителей</a:t>
          </a:r>
          <a:endParaRPr lang="ru-RU" sz="1000" dirty="0"/>
        </a:p>
      </dgm:t>
    </dgm:pt>
    <dgm:pt modelId="{60D57438-D1C9-44C9-91D8-E1A9CDC6C95C}" type="parTrans" cxnId="{445199E3-E5C4-44E5-A4EF-7C8178BD0482}">
      <dgm:prSet/>
      <dgm:spPr/>
      <dgm:t>
        <a:bodyPr/>
        <a:lstStyle/>
        <a:p>
          <a:endParaRPr lang="ru-RU"/>
        </a:p>
      </dgm:t>
    </dgm:pt>
    <dgm:pt modelId="{4B41D1E3-3A73-4D01-B073-A609F052FF1C}" type="sibTrans" cxnId="{445199E3-E5C4-44E5-A4EF-7C8178BD0482}">
      <dgm:prSet/>
      <dgm:spPr/>
      <dgm:t>
        <a:bodyPr/>
        <a:lstStyle/>
        <a:p>
          <a:endParaRPr lang="ru-RU"/>
        </a:p>
      </dgm:t>
    </dgm:pt>
    <dgm:pt modelId="{CACBB2CA-F853-476B-BC7F-F22B2FAE226E}">
      <dgm:prSet custT="1"/>
      <dgm:spPr/>
      <dgm:t>
        <a:bodyPr/>
        <a:lstStyle/>
        <a:p>
          <a:r>
            <a:rPr lang="ru-RU" sz="1000" b="1" dirty="0" smtClean="0"/>
            <a:t> </a:t>
          </a:r>
          <a:r>
            <a:rPr lang="ru-RU" sz="1100" b="1" dirty="0" smtClean="0"/>
            <a:t>1 декабря** </a:t>
          </a:r>
          <a:r>
            <a:rPr lang="ru-RU" sz="1000" dirty="0" smtClean="0"/>
            <a:t>Назначение на должность</a:t>
          </a:r>
          <a:endParaRPr lang="ru-RU" sz="1000" dirty="0"/>
        </a:p>
      </dgm:t>
    </dgm:pt>
    <dgm:pt modelId="{15ACBBAD-11E3-4FA1-9C22-DD22B588A845}" type="parTrans" cxnId="{EC457D6F-442B-4811-AA5B-E78E2C0F49A7}">
      <dgm:prSet/>
      <dgm:spPr/>
      <dgm:t>
        <a:bodyPr/>
        <a:lstStyle/>
        <a:p>
          <a:endParaRPr lang="ru-RU"/>
        </a:p>
      </dgm:t>
    </dgm:pt>
    <dgm:pt modelId="{C14103BC-D243-439A-AB2E-2A503448BF22}" type="sibTrans" cxnId="{EC457D6F-442B-4811-AA5B-E78E2C0F49A7}">
      <dgm:prSet/>
      <dgm:spPr/>
      <dgm:t>
        <a:bodyPr/>
        <a:lstStyle/>
        <a:p>
          <a:endParaRPr lang="ru-RU"/>
        </a:p>
      </dgm:t>
    </dgm:pt>
    <dgm:pt modelId="{0B90071E-9C29-47AD-9161-AFB1595FF2CC}">
      <dgm:prSet custT="1"/>
      <dgm:spPr/>
      <dgm:t>
        <a:bodyPr/>
        <a:lstStyle/>
        <a:p>
          <a:r>
            <a:rPr lang="ru-RU" sz="1000" dirty="0" smtClean="0"/>
            <a:t>Поздравление победителей Губернатором</a:t>
          </a:r>
          <a:endParaRPr lang="ru-RU" sz="1000" dirty="0"/>
        </a:p>
      </dgm:t>
    </dgm:pt>
    <dgm:pt modelId="{68A13881-2CBF-44EE-9318-793231E8CFA7}" type="parTrans" cxnId="{127DCD83-FF6A-428F-8CD4-493F355F2DBD}">
      <dgm:prSet/>
      <dgm:spPr/>
      <dgm:t>
        <a:bodyPr/>
        <a:lstStyle/>
        <a:p>
          <a:endParaRPr lang="ru-RU"/>
        </a:p>
      </dgm:t>
    </dgm:pt>
    <dgm:pt modelId="{9660FDFA-01F5-4A19-A2A3-9FE387DD160C}" type="sibTrans" cxnId="{127DCD83-FF6A-428F-8CD4-493F355F2DBD}">
      <dgm:prSet/>
      <dgm:spPr/>
      <dgm:t>
        <a:bodyPr/>
        <a:lstStyle/>
        <a:p>
          <a:endParaRPr lang="ru-RU"/>
        </a:p>
      </dgm:t>
    </dgm:pt>
    <dgm:pt modelId="{C7D6B7FF-2626-43EE-80B1-18C9CC695611}" type="pres">
      <dgm:prSet presAssocID="{35612366-8253-405B-B22F-1F347125E8F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5A5DF4-29D8-45AF-AB10-9D78F4100469}" type="pres">
      <dgm:prSet presAssocID="{CFFA9252-30D1-452D-B74C-7FDFDAB68968}" presName="horFlow" presStyleCnt="0"/>
      <dgm:spPr/>
    </dgm:pt>
    <dgm:pt modelId="{A8E23DE1-1ECF-4312-970B-B5B7487005D2}" type="pres">
      <dgm:prSet presAssocID="{CFFA9252-30D1-452D-B74C-7FDFDAB68968}" presName="bigChev" presStyleLbl="node1" presStyleIdx="0" presStyleCnt="6" custScaleX="110649"/>
      <dgm:spPr/>
      <dgm:t>
        <a:bodyPr/>
        <a:lstStyle/>
        <a:p>
          <a:endParaRPr lang="ru-RU"/>
        </a:p>
      </dgm:t>
    </dgm:pt>
    <dgm:pt modelId="{4F26B735-DD81-4634-B969-FABD29E36080}" type="pres">
      <dgm:prSet presAssocID="{C0D4F51D-0F88-4C69-85C8-C4B0347AC569}" presName="parTrans" presStyleCnt="0"/>
      <dgm:spPr/>
    </dgm:pt>
    <dgm:pt modelId="{81161B76-279F-442B-A2B7-1E83CAF72FFC}" type="pres">
      <dgm:prSet presAssocID="{C5D61E06-6574-4D72-8B21-3D0C46DB4C25}" presName="node" presStyleLbl="alignAccFollowNode1" presStyleIdx="0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F3709-A1B5-470B-9C7C-058D64A15B29}" type="pres">
      <dgm:prSet presAssocID="{CFFA9252-30D1-452D-B74C-7FDFDAB68968}" presName="vSp" presStyleCnt="0"/>
      <dgm:spPr/>
    </dgm:pt>
    <dgm:pt modelId="{55C0D364-C871-4756-9BB3-78EC1DD1E873}" type="pres">
      <dgm:prSet presAssocID="{7DD4D9B2-C186-4C7F-B88B-FB3A66777B66}" presName="horFlow" presStyleCnt="0"/>
      <dgm:spPr/>
    </dgm:pt>
    <dgm:pt modelId="{C98E2C0D-3660-4E91-B830-4B31621BB0B0}" type="pres">
      <dgm:prSet presAssocID="{7DD4D9B2-C186-4C7F-B88B-FB3A66777B66}" presName="bigChev" presStyleLbl="node1" presStyleIdx="1" presStyleCnt="6" custScaleX="110649"/>
      <dgm:spPr/>
      <dgm:t>
        <a:bodyPr/>
        <a:lstStyle/>
        <a:p>
          <a:endParaRPr lang="ru-RU"/>
        </a:p>
      </dgm:t>
    </dgm:pt>
    <dgm:pt modelId="{4E96DA9A-4FDA-489D-9062-4C87D9ED6EEE}" type="pres">
      <dgm:prSet presAssocID="{1C68B38B-AD04-4D4D-8664-0148A44DA234}" presName="parTrans" presStyleCnt="0"/>
      <dgm:spPr/>
    </dgm:pt>
    <dgm:pt modelId="{64FD54A9-A9D3-4216-BB7C-B9661235425D}" type="pres">
      <dgm:prSet presAssocID="{2525BB44-BFF8-4EB6-811D-4AC3669A3ED7}" presName="node" presStyleLbl="alignAccFollowNode1" presStyleIdx="1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44E57-21AB-4750-BE9C-F780D9D550E7}" type="pres">
      <dgm:prSet presAssocID="{47617EAA-3951-4BC1-AC18-6F82FE2C1ECF}" presName="sibTrans" presStyleCnt="0"/>
      <dgm:spPr/>
    </dgm:pt>
    <dgm:pt modelId="{67F840FD-B162-46C9-856B-D9F524C8CD29}" type="pres">
      <dgm:prSet presAssocID="{EAF46993-FA26-47AB-854E-AFEFCC763626}" presName="node" presStyleLbl="alignAccFollowNode1" presStyleIdx="2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E3D25-9FAE-407A-B298-52DD58A57A79}" type="pres">
      <dgm:prSet presAssocID="{7DD4D9B2-C186-4C7F-B88B-FB3A66777B66}" presName="vSp" presStyleCnt="0"/>
      <dgm:spPr/>
    </dgm:pt>
    <dgm:pt modelId="{7DB50061-630D-40BC-86B6-B32A54CDBAB0}" type="pres">
      <dgm:prSet presAssocID="{9FE0966F-3285-41F1-8A1E-04A93C3C8696}" presName="horFlow" presStyleCnt="0"/>
      <dgm:spPr/>
    </dgm:pt>
    <dgm:pt modelId="{585D1335-8946-4063-BE3C-6319CF340D52}" type="pres">
      <dgm:prSet presAssocID="{9FE0966F-3285-41F1-8A1E-04A93C3C8696}" presName="bigChev" presStyleLbl="node1" presStyleIdx="2" presStyleCnt="6" custScaleX="110649"/>
      <dgm:spPr/>
      <dgm:t>
        <a:bodyPr/>
        <a:lstStyle/>
        <a:p>
          <a:endParaRPr lang="ru-RU"/>
        </a:p>
      </dgm:t>
    </dgm:pt>
    <dgm:pt modelId="{01CA161B-A20E-4B52-9A08-27A430317BE1}" type="pres">
      <dgm:prSet presAssocID="{16B437EE-5030-4E25-8F73-85FB3316D3BA}" presName="parTrans" presStyleCnt="0"/>
      <dgm:spPr/>
    </dgm:pt>
    <dgm:pt modelId="{15D0DB7B-F0C2-4BF1-B5BC-1418A8E29FC2}" type="pres">
      <dgm:prSet presAssocID="{31B177AD-452A-4B30-9C27-0DC59B1AAF57}" presName="node" presStyleLbl="alignAccFollowNode1" presStyleIdx="3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CE2D6-D266-4460-8C13-3B74B5DEBC7E}" type="pres">
      <dgm:prSet presAssocID="{9EC3419A-CD57-42B9-952D-E6F867FC406B}" presName="sibTrans" presStyleCnt="0"/>
      <dgm:spPr/>
    </dgm:pt>
    <dgm:pt modelId="{00768289-8037-44F9-A685-82D3B2D2FACE}" type="pres">
      <dgm:prSet presAssocID="{D3A2B539-8400-43AB-A5CB-352586393A30}" presName="node" presStyleLbl="alignAccFollowNode1" presStyleIdx="4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AEB7B-A91A-4D92-93CD-8952F985975E}" type="pres">
      <dgm:prSet presAssocID="{84CB71D4-2690-4A0D-A98F-78EAFEF2FB74}" presName="sibTrans" presStyleCnt="0"/>
      <dgm:spPr/>
    </dgm:pt>
    <dgm:pt modelId="{D4F6E82F-1966-43C7-98A8-F28D3B6588CF}" type="pres">
      <dgm:prSet presAssocID="{3008FEE0-6305-4EE4-B8C2-92DE828E97BD}" presName="node" presStyleLbl="alignAccFollowNode1" presStyleIdx="5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C641E-66F9-4144-ABFE-D403BE0479FF}" type="pres">
      <dgm:prSet presAssocID="{9FE0966F-3285-41F1-8A1E-04A93C3C8696}" presName="vSp" presStyleCnt="0"/>
      <dgm:spPr/>
    </dgm:pt>
    <dgm:pt modelId="{D2357EBF-A536-46D5-B393-7BDD88822410}" type="pres">
      <dgm:prSet presAssocID="{381116EE-99D1-470C-AEEE-73BBAD356D68}" presName="horFlow" presStyleCnt="0"/>
      <dgm:spPr/>
    </dgm:pt>
    <dgm:pt modelId="{05EC57FB-7284-4237-A1A0-EEE11EB4367B}" type="pres">
      <dgm:prSet presAssocID="{381116EE-99D1-470C-AEEE-73BBAD356D68}" presName="bigChev" presStyleLbl="node1" presStyleIdx="3" presStyleCnt="6" custScaleX="110649"/>
      <dgm:spPr/>
      <dgm:t>
        <a:bodyPr/>
        <a:lstStyle/>
        <a:p>
          <a:endParaRPr lang="ru-RU"/>
        </a:p>
      </dgm:t>
    </dgm:pt>
    <dgm:pt modelId="{C9DD5ADE-3C49-401B-A583-E3B6DCE174EA}" type="pres">
      <dgm:prSet presAssocID="{C6E05113-E290-4047-8BDC-6801470D6DBA}" presName="parTrans" presStyleCnt="0"/>
      <dgm:spPr/>
    </dgm:pt>
    <dgm:pt modelId="{9FE8E5D9-26A2-4BD7-B7D3-66BCA43B4C7B}" type="pres">
      <dgm:prSet presAssocID="{14CB0716-204C-4D16-8694-6CB1F641683A}" presName="node" presStyleLbl="alignAccFollowNode1" presStyleIdx="6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E255-E160-4886-83EA-838F0F411FDD}" type="pres">
      <dgm:prSet presAssocID="{2F521AEF-4738-40CC-8E2B-4FF221B8688E}" presName="sibTrans" presStyleCnt="0"/>
      <dgm:spPr/>
    </dgm:pt>
    <dgm:pt modelId="{BCBD0041-ACD3-48E3-A48A-ABD988ADDDAB}" type="pres">
      <dgm:prSet presAssocID="{F13B5DAA-9923-40A3-B3AE-541ABE9BE802}" presName="node" presStyleLbl="alignAccFollowNode1" presStyleIdx="7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26ABA-269D-47CF-9299-BB7C0089C792}" type="pres">
      <dgm:prSet presAssocID="{381116EE-99D1-470C-AEEE-73BBAD356D68}" presName="vSp" presStyleCnt="0"/>
      <dgm:spPr/>
    </dgm:pt>
    <dgm:pt modelId="{3EC5C1C2-308C-4768-BC93-61FD04D3D87B}" type="pres">
      <dgm:prSet presAssocID="{964036E5-9DE9-4AD7-96C3-9617B5C60CBA}" presName="horFlow" presStyleCnt="0"/>
      <dgm:spPr/>
    </dgm:pt>
    <dgm:pt modelId="{7D1F4085-590F-4CA9-A9A7-0A6C950ADD98}" type="pres">
      <dgm:prSet presAssocID="{964036E5-9DE9-4AD7-96C3-9617B5C60CBA}" presName="bigChev" presStyleLbl="node1" presStyleIdx="4" presStyleCnt="6" custScaleX="110649"/>
      <dgm:spPr/>
      <dgm:t>
        <a:bodyPr/>
        <a:lstStyle/>
        <a:p>
          <a:endParaRPr lang="ru-RU"/>
        </a:p>
      </dgm:t>
    </dgm:pt>
    <dgm:pt modelId="{AAE7896A-694D-40B3-8145-513BAC57049F}" type="pres">
      <dgm:prSet presAssocID="{576DBF16-39BE-40F7-8836-7C4B711AE79C}" presName="parTrans" presStyleCnt="0"/>
      <dgm:spPr/>
    </dgm:pt>
    <dgm:pt modelId="{F46917FC-240F-4322-B895-10F9647654F6}" type="pres">
      <dgm:prSet presAssocID="{F9FAB767-266E-4351-9DD2-652EDF245818}" presName="node" presStyleLbl="alignAccFollowNode1" presStyleIdx="8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4244A-C4C2-4E3F-B953-76E541DB28EF}" type="pres">
      <dgm:prSet presAssocID="{85343F68-E830-498C-B46D-02F65A3A2722}" presName="sibTrans" presStyleCnt="0"/>
      <dgm:spPr/>
    </dgm:pt>
    <dgm:pt modelId="{0924A0F2-37A9-44D9-AE53-4FAA2077EF6E}" type="pres">
      <dgm:prSet presAssocID="{169897F9-D550-4F5C-B750-8D0D59B56212}" presName="node" presStyleLbl="alignAccFollowNode1" presStyleIdx="9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1014E-A532-42D0-926B-56603646FBEE}" type="pres">
      <dgm:prSet presAssocID="{964036E5-9DE9-4AD7-96C3-9617B5C60CBA}" presName="vSp" presStyleCnt="0"/>
      <dgm:spPr/>
    </dgm:pt>
    <dgm:pt modelId="{B735F4E1-005B-40A5-A7C6-6B27B322DB48}" type="pres">
      <dgm:prSet presAssocID="{CACBB2CA-F853-476B-BC7F-F22B2FAE226E}" presName="horFlow" presStyleCnt="0"/>
      <dgm:spPr/>
    </dgm:pt>
    <dgm:pt modelId="{2CB32202-200F-4B3B-9854-F140CE19D698}" type="pres">
      <dgm:prSet presAssocID="{CACBB2CA-F853-476B-BC7F-F22B2FAE226E}" presName="bigChev" presStyleLbl="node1" presStyleIdx="5" presStyleCnt="6" custScaleX="110649"/>
      <dgm:spPr/>
      <dgm:t>
        <a:bodyPr/>
        <a:lstStyle/>
        <a:p>
          <a:endParaRPr lang="ru-RU"/>
        </a:p>
      </dgm:t>
    </dgm:pt>
    <dgm:pt modelId="{A268C796-4895-484D-884B-6A31D73935C8}" type="pres">
      <dgm:prSet presAssocID="{68A13881-2CBF-44EE-9318-793231E8CFA7}" presName="parTrans" presStyleCnt="0"/>
      <dgm:spPr/>
    </dgm:pt>
    <dgm:pt modelId="{8751D462-F106-4BF4-80EF-DDB93CB6167F}" type="pres">
      <dgm:prSet presAssocID="{0B90071E-9C29-47AD-9161-AFB1595FF2CC}" presName="node" presStyleLbl="alignAccFollowNode1" presStyleIdx="10" presStyleCnt="11" custScaleX="15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A7ADB-64E2-4B43-9A30-88FD2E90884C}" srcId="{964036E5-9DE9-4AD7-96C3-9617B5C60CBA}" destId="{F9FAB767-266E-4351-9DD2-652EDF245818}" srcOrd="0" destOrd="0" parTransId="{576DBF16-39BE-40F7-8836-7C4B711AE79C}" sibTransId="{85343F68-E830-498C-B46D-02F65A3A2722}"/>
    <dgm:cxn modelId="{BBF460F3-4C14-42AD-850F-DE4CAAD5A42D}" srcId="{35612366-8253-405B-B22F-1F347125E8F5}" destId="{381116EE-99D1-470C-AEEE-73BBAD356D68}" srcOrd="3" destOrd="0" parTransId="{AEE6AD4E-C395-4474-AEC5-D115B144D348}" sibTransId="{AF734338-7EB1-403A-B1A0-F6653F6D4733}"/>
    <dgm:cxn modelId="{B3277347-C78B-4A5C-B334-1EE369F75188}" type="presOf" srcId="{2525BB44-BFF8-4EB6-811D-4AC3669A3ED7}" destId="{64FD54A9-A9D3-4216-BB7C-B9661235425D}" srcOrd="0" destOrd="0" presId="urn:microsoft.com/office/officeart/2005/8/layout/lProcess3"/>
    <dgm:cxn modelId="{D2F913E2-9965-45F9-ADB4-DB2D3BB76372}" srcId="{35612366-8253-405B-B22F-1F347125E8F5}" destId="{CFFA9252-30D1-452D-B74C-7FDFDAB68968}" srcOrd="0" destOrd="0" parTransId="{9B42360F-C47C-4C8C-8364-F01678D09170}" sibTransId="{911FD7D7-5ECA-44B6-8E5A-03A268A22F6A}"/>
    <dgm:cxn modelId="{3CD61454-AA31-4CAA-875E-BA341FABC97D}" type="presOf" srcId="{D3A2B539-8400-43AB-A5CB-352586393A30}" destId="{00768289-8037-44F9-A685-82D3B2D2FACE}" srcOrd="0" destOrd="0" presId="urn:microsoft.com/office/officeart/2005/8/layout/lProcess3"/>
    <dgm:cxn modelId="{F54DA14E-8378-4EB0-8300-ED79ADD64EF6}" srcId="{35612366-8253-405B-B22F-1F347125E8F5}" destId="{9FE0966F-3285-41F1-8A1E-04A93C3C8696}" srcOrd="2" destOrd="0" parTransId="{2134980A-1E45-4981-AB26-71B7C6FD7E6F}" sibTransId="{F6D94E14-D990-4D06-A94B-E8DEE7C29B87}"/>
    <dgm:cxn modelId="{D41C68E6-9497-4B9F-AA7C-9F6CA0CD6EE5}" srcId="{7DD4D9B2-C186-4C7F-B88B-FB3A66777B66}" destId="{2525BB44-BFF8-4EB6-811D-4AC3669A3ED7}" srcOrd="0" destOrd="0" parTransId="{1C68B38B-AD04-4D4D-8664-0148A44DA234}" sibTransId="{47617EAA-3951-4BC1-AC18-6F82FE2C1ECF}"/>
    <dgm:cxn modelId="{D42624D1-76B9-4E16-ACC9-397C1AD19958}" type="presOf" srcId="{7DD4D9B2-C186-4C7F-B88B-FB3A66777B66}" destId="{C98E2C0D-3660-4E91-B830-4B31621BB0B0}" srcOrd="0" destOrd="0" presId="urn:microsoft.com/office/officeart/2005/8/layout/lProcess3"/>
    <dgm:cxn modelId="{444AF344-16B7-45AA-90C9-B1B8194C92A2}" type="presOf" srcId="{C5D61E06-6574-4D72-8B21-3D0C46DB4C25}" destId="{81161B76-279F-442B-A2B7-1E83CAF72FFC}" srcOrd="0" destOrd="0" presId="urn:microsoft.com/office/officeart/2005/8/layout/lProcess3"/>
    <dgm:cxn modelId="{463CFBB5-F4E7-4D81-9081-8626AFF8B5FD}" type="presOf" srcId="{F9FAB767-266E-4351-9DD2-652EDF245818}" destId="{F46917FC-240F-4322-B895-10F9647654F6}" srcOrd="0" destOrd="0" presId="urn:microsoft.com/office/officeart/2005/8/layout/lProcess3"/>
    <dgm:cxn modelId="{94E686C0-BE51-4FCC-9389-8213D3699271}" type="presOf" srcId="{964036E5-9DE9-4AD7-96C3-9617B5C60CBA}" destId="{7D1F4085-590F-4CA9-A9A7-0A6C950ADD98}" srcOrd="0" destOrd="0" presId="urn:microsoft.com/office/officeart/2005/8/layout/lProcess3"/>
    <dgm:cxn modelId="{5F0414AF-DD5A-4851-9C27-948FF7CFA04F}" srcId="{35612366-8253-405B-B22F-1F347125E8F5}" destId="{7DD4D9B2-C186-4C7F-B88B-FB3A66777B66}" srcOrd="1" destOrd="0" parTransId="{BD04F814-31F4-4AEE-A732-CE1D8756A29A}" sibTransId="{41FB6FC8-B0C5-493B-BB59-E2268603E975}"/>
    <dgm:cxn modelId="{9B602AFC-1357-4DAB-BE0C-F3D5396CE6B1}" srcId="{7DD4D9B2-C186-4C7F-B88B-FB3A66777B66}" destId="{EAF46993-FA26-47AB-854E-AFEFCC763626}" srcOrd="1" destOrd="0" parTransId="{AB087E3B-0855-4D32-BEB0-25CA39983123}" sibTransId="{CAFDB2B2-E06F-498B-8081-A994AE02108A}"/>
    <dgm:cxn modelId="{543432DA-5F95-466A-9B16-EDCF4DF09585}" type="presOf" srcId="{35612366-8253-405B-B22F-1F347125E8F5}" destId="{C7D6B7FF-2626-43EE-80B1-18C9CC695611}" srcOrd="0" destOrd="0" presId="urn:microsoft.com/office/officeart/2005/8/layout/lProcess3"/>
    <dgm:cxn modelId="{1750969B-9D6F-4152-A3C0-710DB50D6F4A}" type="presOf" srcId="{31B177AD-452A-4B30-9C27-0DC59B1AAF57}" destId="{15D0DB7B-F0C2-4BF1-B5BC-1418A8E29FC2}" srcOrd="0" destOrd="0" presId="urn:microsoft.com/office/officeart/2005/8/layout/lProcess3"/>
    <dgm:cxn modelId="{DF1C7CB5-2D4C-4124-9951-91F77E879CDB}" srcId="{381116EE-99D1-470C-AEEE-73BBAD356D68}" destId="{14CB0716-204C-4D16-8694-6CB1F641683A}" srcOrd="0" destOrd="0" parTransId="{C6E05113-E290-4047-8BDC-6801470D6DBA}" sibTransId="{2F521AEF-4738-40CC-8E2B-4FF221B8688E}"/>
    <dgm:cxn modelId="{3619D987-186E-479A-885D-82C8BBE91379}" type="presOf" srcId="{EAF46993-FA26-47AB-854E-AFEFCC763626}" destId="{67F840FD-B162-46C9-856B-D9F524C8CD29}" srcOrd="0" destOrd="0" presId="urn:microsoft.com/office/officeart/2005/8/layout/lProcess3"/>
    <dgm:cxn modelId="{9C6C271A-AE25-4C7B-BD6A-01752030EEF2}" srcId="{9FE0966F-3285-41F1-8A1E-04A93C3C8696}" destId="{D3A2B539-8400-43AB-A5CB-352586393A30}" srcOrd="1" destOrd="0" parTransId="{1B49FDB8-CE94-4FEA-A6D9-2D3AA14BF507}" sibTransId="{84CB71D4-2690-4A0D-A98F-78EAFEF2FB74}"/>
    <dgm:cxn modelId="{0E6844C5-9AF8-46FC-BF4B-FAEBEB6800C5}" type="presOf" srcId="{CACBB2CA-F853-476B-BC7F-F22B2FAE226E}" destId="{2CB32202-200F-4B3B-9854-F140CE19D698}" srcOrd="0" destOrd="0" presId="urn:microsoft.com/office/officeart/2005/8/layout/lProcess3"/>
    <dgm:cxn modelId="{29808BC9-3C72-4AAA-A849-3A982C38C770}" type="presOf" srcId="{0B90071E-9C29-47AD-9161-AFB1595FF2CC}" destId="{8751D462-F106-4BF4-80EF-DDB93CB6167F}" srcOrd="0" destOrd="0" presId="urn:microsoft.com/office/officeart/2005/8/layout/lProcess3"/>
    <dgm:cxn modelId="{2C55D58E-F166-43F0-931A-70478B72D848}" type="presOf" srcId="{14CB0716-204C-4D16-8694-6CB1F641683A}" destId="{9FE8E5D9-26A2-4BD7-B7D3-66BCA43B4C7B}" srcOrd="0" destOrd="0" presId="urn:microsoft.com/office/officeart/2005/8/layout/lProcess3"/>
    <dgm:cxn modelId="{64E2DF05-ED0D-44E0-906D-148C45E0FBC0}" type="presOf" srcId="{CFFA9252-30D1-452D-B74C-7FDFDAB68968}" destId="{A8E23DE1-1ECF-4312-970B-B5B7487005D2}" srcOrd="0" destOrd="0" presId="urn:microsoft.com/office/officeart/2005/8/layout/lProcess3"/>
    <dgm:cxn modelId="{FE59F105-8C56-4BEA-9B0E-6F1946B3BE9B}" srcId="{CFFA9252-30D1-452D-B74C-7FDFDAB68968}" destId="{C5D61E06-6574-4D72-8B21-3D0C46DB4C25}" srcOrd="0" destOrd="0" parTransId="{C0D4F51D-0F88-4C69-85C8-C4B0347AC569}" sibTransId="{AA224D85-B3FD-4545-9901-F5B65DE30FE7}"/>
    <dgm:cxn modelId="{445199E3-E5C4-44E5-A4EF-7C8178BD0482}" srcId="{964036E5-9DE9-4AD7-96C3-9617B5C60CBA}" destId="{169897F9-D550-4F5C-B750-8D0D59B56212}" srcOrd="1" destOrd="0" parTransId="{60D57438-D1C9-44C9-91D8-E1A9CDC6C95C}" sibTransId="{4B41D1E3-3A73-4D01-B073-A609F052FF1C}"/>
    <dgm:cxn modelId="{BE96C5CE-568C-43AA-94A3-0FC71087500A}" type="presOf" srcId="{9FE0966F-3285-41F1-8A1E-04A93C3C8696}" destId="{585D1335-8946-4063-BE3C-6319CF340D52}" srcOrd="0" destOrd="0" presId="urn:microsoft.com/office/officeart/2005/8/layout/lProcess3"/>
    <dgm:cxn modelId="{6EE79B70-4F84-414B-821C-4DBEB04D14F2}" srcId="{9FE0966F-3285-41F1-8A1E-04A93C3C8696}" destId="{31B177AD-452A-4B30-9C27-0DC59B1AAF57}" srcOrd="0" destOrd="0" parTransId="{16B437EE-5030-4E25-8F73-85FB3316D3BA}" sibTransId="{9EC3419A-CD57-42B9-952D-E6F867FC406B}"/>
    <dgm:cxn modelId="{1FB52E5A-E502-4E89-9570-CB78E2C5C6B5}" srcId="{35612366-8253-405B-B22F-1F347125E8F5}" destId="{964036E5-9DE9-4AD7-96C3-9617B5C60CBA}" srcOrd="4" destOrd="0" parTransId="{2E9280EA-A040-4CE0-B190-1E059B22E786}" sibTransId="{2EE8DE54-E5DE-4EB7-8CF0-E0A30737A116}"/>
    <dgm:cxn modelId="{7A07DCCF-87B3-4B1D-BD65-ECC5E1006C16}" type="presOf" srcId="{381116EE-99D1-470C-AEEE-73BBAD356D68}" destId="{05EC57FB-7284-4237-A1A0-EEE11EB4367B}" srcOrd="0" destOrd="0" presId="urn:microsoft.com/office/officeart/2005/8/layout/lProcess3"/>
    <dgm:cxn modelId="{51AE7327-C73B-475F-B47C-F4F8C1CCF1B2}" srcId="{381116EE-99D1-470C-AEEE-73BBAD356D68}" destId="{F13B5DAA-9923-40A3-B3AE-541ABE9BE802}" srcOrd="1" destOrd="0" parTransId="{DB12697A-DBF5-4D17-B41A-B66C842D4C7A}" sibTransId="{F711448E-2031-484E-AAA9-46BEB4F96815}"/>
    <dgm:cxn modelId="{14788C73-D4EF-4A1E-814D-6DF6FAF887A4}" type="presOf" srcId="{3008FEE0-6305-4EE4-B8C2-92DE828E97BD}" destId="{D4F6E82F-1966-43C7-98A8-F28D3B6588CF}" srcOrd="0" destOrd="0" presId="urn:microsoft.com/office/officeart/2005/8/layout/lProcess3"/>
    <dgm:cxn modelId="{EC457D6F-442B-4811-AA5B-E78E2C0F49A7}" srcId="{35612366-8253-405B-B22F-1F347125E8F5}" destId="{CACBB2CA-F853-476B-BC7F-F22B2FAE226E}" srcOrd="5" destOrd="0" parTransId="{15ACBBAD-11E3-4FA1-9C22-DD22B588A845}" sibTransId="{C14103BC-D243-439A-AB2E-2A503448BF22}"/>
    <dgm:cxn modelId="{2F5D08BD-402D-417E-B4A3-D290248160A8}" srcId="{9FE0966F-3285-41F1-8A1E-04A93C3C8696}" destId="{3008FEE0-6305-4EE4-B8C2-92DE828E97BD}" srcOrd="2" destOrd="0" parTransId="{B6BC3113-E687-4265-8FFD-507348012B81}" sibTransId="{677625E0-7376-4677-B360-AC674CCE2205}"/>
    <dgm:cxn modelId="{127DCD83-FF6A-428F-8CD4-493F355F2DBD}" srcId="{CACBB2CA-F853-476B-BC7F-F22B2FAE226E}" destId="{0B90071E-9C29-47AD-9161-AFB1595FF2CC}" srcOrd="0" destOrd="0" parTransId="{68A13881-2CBF-44EE-9318-793231E8CFA7}" sibTransId="{9660FDFA-01F5-4A19-A2A3-9FE387DD160C}"/>
    <dgm:cxn modelId="{EB40CA7D-8372-4F19-B16E-D54D9475A453}" type="presOf" srcId="{F13B5DAA-9923-40A3-B3AE-541ABE9BE802}" destId="{BCBD0041-ACD3-48E3-A48A-ABD988ADDDAB}" srcOrd="0" destOrd="0" presId="urn:microsoft.com/office/officeart/2005/8/layout/lProcess3"/>
    <dgm:cxn modelId="{8E8A7030-460B-4821-A007-DDB9452A371A}" type="presOf" srcId="{169897F9-D550-4F5C-B750-8D0D59B56212}" destId="{0924A0F2-37A9-44D9-AE53-4FAA2077EF6E}" srcOrd="0" destOrd="0" presId="urn:microsoft.com/office/officeart/2005/8/layout/lProcess3"/>
    <dgm:cxn modelId="{2184F4EC-91A1-43B9-B50B-96A9F78403BE}" type="presParOf" srcId="{C7D6B7FF-2626-43EE-80B1-18C9CC695611}" destId="{285A5DF4-29D8-45AF-AB10-9D78F4100469}" srcOrd="0" destOrd="0" presId="urn:microsoft.com/office/officeart/2005/8/layout/lProcess3"/>
    <dgm:cxn modelId="{8900EF36-E299-4864-9A91-07B90AD68169}" type="presParOf" srcId="{285A5DF4-29D8-45AF-AB10-9D78F4100469}" destId="{A8E23DE1-1ECF-4312-970B-B5B7487005D2}" srcOrd="0" destOrd="0" presId="urn:microsoft.com/office/officeart/2005/8/layout/lProcess3"/>
    <dgm:cxn modelId="{DC7C0463-F275-477E-AC33-A0F6B38DBC35}" type="presParOf" srcId="{285A5DF4-29D8-45AF-AB10-9D78F4100469}" destId="{4F26B735-DD81-4634-B969-FABD29E36080}" srcOrd="1" destOrd="0" presId="urn:microsoft.com/office/officeart/2005/8/layout/lProcess3"/>
    <dgm:cxn modelId="{AA99235B-766B-4E30-940A-17E8CA37D4BA}" type="presParOf" srcId="{285A5DF4-29D8-45AF-AB10-9D78F4100469}" destId="{81161B76-279F-442B-A2B7-1E83CAF72FFC}" srcOrd="2" destOrd="0" presId="urn:microsoft.com/office/officeart/2005/8/layout/lProcess3"/>
    <dgm:cxn modelId="{0813D937-9A37-44CE-A8DF-9618990F0126}" type="presParOf" srcId="{C7D6B7FF-2626-43EE-80B1-18C9CC695611}" destId="{F12F3709-A1B5-470B-9C7C-058D64A15B29}" srcOrd="1" destOrd="0" presId="urn:microsoft.com/office/officeart/2005/8/layout/lProcess3"/>
    <dgm:cxn modelId="{0206BA64-8AFC-439A-A34F-A9FA48B8FB3B}" type="presParOf" srcId="{C7D6B7FF-2626-43EE-80B1-18C9CC695611}" destId="{55C0D364-C871-4756-9BB3-78EC1DD1E873}" srcOrd="2" destOrd="0" presId="urn:microsoft.com/office/officeart/2005/8/layout/lProcess3"/>
    <dgm:cxn modelId="{76B29AB2-1D5B-4E92-A2CA-24F37461DDBE}" type="presParOf" srcId="{55C0D364-C871-4756-9BB3-78EC1DD1E873}" destId="{C98E2C0D-3660-4E91-B830-4B31621BB0B0}" srcOrd="0" destOrd="0" presId="urn:microsoft.com/office/officeart/2005/8/layout/lProcess3"/>
    <dgm:cxn modelId="{66F82B4B-6141-415A-BC1F-1ED4C5829254}" type="presParOf" srcId="{55C0D364-C871-4756-9BB3-78EC1DD1E873}" destId="{4E96DA9A-4FDA-489D-9062-4C87D9ED6EEE}" srcOrd="1" destOrd="0" presId="urn:microsoft.com/office/officeart/2005/8/layout/lProcess3"/>
    <dgm:cxn modelId="{F926ADAA-6DDD-4D62-A854-FE306A73888F}" type="presParOf" srcId="{55C0D364-C871-4756-9BB3-78EC1DD1E873}" destId="{64FD54A9-A9D3-4216-BB7C-B9661235425D}" srcOrd="2" destOrd="0" presId="urn:microsoft.com/office/officeart/2005/8/layout/lProcess3"/>
    <dgm:cxn modelId="{82404EC4-31EB-4AFB-A24C-C9D57DBA5785}" type="presParOf" srcId="{55C0D364-C871-4756-9BB3-78EC1DD1E873}" destId="{AF544E57-21AB-4750-BE9C-F780D9D550E7}" srcOrd="3" destOrd="0" presId="urn:microsoft.com/office/officeart/2005/8/layout/lProcess3"/>
    <dgm:cxn modelId="{930BA968-64AE-4648-BBF3-09D936CB3C6B}" type="presParOf" srcId="{55C0D364-C871-4756-9BB3-78EC1DD1E873}" destId="{67F840FD-B162-46C9-856B-D9F524C8CD29}" srcOrd="4" destOrd="0" presId="urn:microsoft.com/office/officeart/2005/8/layout/lProcess3"/>
    <dgm:cxn modelId="{2B0A84AE-EA1A-4700-BB13-842322BD808D}" type="presParOf" srcId="{C7D6B7FF-2626-43EE-80B1-18C9CC695611}" destId="{72DE3D25-9FAE-407A-B298-52DD58A57A79}" srcOrd="3" destOrd="0" presId="urn:microsoft.com/office/officeart/2005/8/layout/lProcess3"/>
    <dgm:cxn modelId="{36F07512-1704-4F97-B309-434B16E2D5F8}" type="presParOf" srcId="{C7D6B7FF-2626-43EE-80B1-18C9CC695611}" destId="{7DB50061-630D-40BC-86B6-B32A54CDBAB0}" srcOrd="4" destOrd="0" presId="urn:microsoft.com/office/officeart/2005/8/layout/lProcess3"/>
    <dgm:cxn modelId="{166E8CC2-2523-4ABE-B755-C6952B96D414}" type="presParOf" srcId="{7DB50061-630D-40BC-86B6-B32A54CDBAB0}" destId="{585D1335-8946-4063-BE3C-6319CF340D52}" srcOrd="0" destOrd="0" presId="urn:microsoft.com/office/officeart/2005/8/layout/lProcess3"/>
    <dgm:cxn modelId="{E7EFD0EB-179E-4A6C-AEE6-D6D89B951A61}" type="presParOf" srcId="{7DB50061-630D-40BC-86B6-B32A54CDBAB0}" destId="{01CA161B-A20E-4B52-9A08-27A430317BE1}" srcOrd="1" destOrd="0" presId="urn:microsoft.com/office/officeart/2005/8/layout/lProcess3"/>
    <dgm:cxn modelId="{AFB8EC1E-42B8-42CA-82C8-375BBA4AF4BE}" type="presParOf" srcId="{7DB50061-630D-40BC-86B6-B32A54CDBAB0}" destId="{15D0DB7B-F0C2-4BF1-B5BC-1418A8E29FC2}" srcOrd="2" destOrd="0" presId="urn:microsoft.com/office/officeart/2005/8/layout/lProcess3"/>
    <dgm:cxn modelId="{A5D32641-08D7-4BDC-8F5A-29963D9A22F1}" type="presParOf" srcId="{7DB50061-630D-40BC-86B6-B32A54CDBAB0}" destId="{D7CCE2D6-D266-4460-8C13-3B74B5DEBC7E}" srcOrd="3" destOrd="0" presId="urn:microsoft.com/office/officeart/2005/8/layout/lProcess3"/>
    <dgm:cxn modelId="{D43A297F-CDFD-4CB0-8E90-2E89FFB698F6}" type="presParOf" srcId="{7DB50061-630D-40BC-86B6-B32A54CDBAB0}" destId="{00768289-8037-44F9-A685-82D3B2D2FACE}" srcOrd="4" destOrd="0" presId="urn:microsoft.com/office/officeart/2005/8/layout/lProcess3"/>
    <dgm:cxn modelId="{D274FB8B-B297-40D0-A1D9-E9F10F65A605}" type="presParOf" srcId="{7DB50061-630D-40BC-86B6-B32A54CDBAB0}" destId="{9B9AEB7B-A91A-4D92-93CD-8952F985975E}" srcOrd="5" destOrd="0" presId="urn:microsoft.com/office/officeart/2005/8/layout/lProcess3"/>
    <dgm:cxn modelId="{410CDD4B-BCCA-43D3-89EF-BD7DDF21A529}" type="presParOf" srcId="{7DB50061-630D-40BC-86B6-B32A54CDBAB0}" destId="{D4F6E82F-1966-43C7-98A8-F28D3B6588CF}" srcOrd="6" destOrd="0" presId="urn:microsoft.com/office/officeart/2005/8/layout/lProcess3"/>
    <dgm:cxn modelId="{33AA6B31-2E90-43A2-905F-CE6D42C09418}" type="presParOf" srcId="{C7D6B7FF-2626-43EE-80B1-18C9CC695611}" destId="{AA7C641E-66F9-4144-ABFE-D403BE0479FF}" srcOrd="5" destOrd="0" presId="urn:microsoft.com/office/officeart/2005/8/layout/lProcess3"/>
    <dgm:cxn modelId="{5AC8151E-416E-4C8B-B017-02EE31460555}" type="presParOf" srcId="{C7D6B7FF-2626-43EE-80B1-18C9CC695611}" destId="{D2357EBF-A536-46D5-B393-7BDD88822410}" srcOrd="6" destOrd="0" presId="urn:microsoft.com/office/officeart/2005/8/layout/lProcess3"/>
    <dgm:cxn modelId="{2C313FED-465E-4B02-9CDF-73C17543B407}" type="presParOf" srcId="{D2357EBF-A536-46D5-B393-7BDD88822410}" destId="{05EC57FB-7284-4237-A1A0-EEE11EB4367B}" srcOrd="0" destOrd="0" presId="urn:microsoft.com/office/officeart/2005/8/layout/lProcess3"/>
    <dgm:cxn modelId="{2C246EC9-FDB0-4718-8FEB-E6E0E2BC270A}" type="presParOf" srcId="{D2357EBF-A536-46D5-B393-7BDD88822410}" destId="{C9DD5ADE-3C49-401B-A583-E3B6DCE174EA}" srcOrd="1" destOrd="0" presId="urn:microsoft.com/office/officeart/2005/8/layout/lProcess3"/>
    <dgm:cxn modelId="{D3C9562F-13EB-4181-A0D4-9453539214E1}" type="presParOf" srcId="{D2357EBF-A536-46D5-B393-7BDD88822410}" destId="{9FE8E5D9-26A2-4BD7-B7D3-66BCA43B4C7B}" srcOrd="2" destOrd="0" presId="urn:microsoft.com/office/officeart/2005/8/layout/lProcess3"/>
    <dgm:cxn modelId="{6A177CFC-7975-4778-BFA5-B61905FBD9B1}" type="presParOf" srcId="{D2357EBF-A536-46D5-B393-7BDD88822410}" destId="{4C49E255-E160-4886-83EA-838F0F411FDD}" srcOrd="3" destOrd="0" presId="urn:microsoft.com/office/officeart/2005/8/layout/lProcess3"/>
    <dgm:cxn modelId="{F68FEF76-05EB-482F-B2E3-AEFA3D3986D3}" type="presParOf" srcId="{D2357EBF-A536-46D5-B393-7BDD88822410}" destId="{BCBD0041-ACD3-48E3-A48A-ABD988ADDDAB}" srcOrd="4" destOrd="0" presId="urn:microsoft.com/office/officeart/2005/8/layout/lProcess3"/>
    <dgm:cxn modelId="{A2EAEE72-FD43-4FF8-98FC-526939357B30}" type="presParOf" srcId="{C7D6B7FF-2626-43EE-80B1-18C9CC695611}" destId="{80126ABA-269D-47CF-9299-BB7C0089C792}" srcOrd="7" destOrd="0" presId="urn:microsoft.com/office/officeart/2005/8/layout/lProcess3"/>
    <dgm:cxn modelId="{3C15C2CB-CE8E-4D1F-9E4F-D6B3555C1ACF}" type="presParOf" srcId="{C7D6B7FF-2626-43EE-80B1-18C9CC695611}" destId="{3EC5C1C2-308C-4768-BC93-61FD04D3D87B}" srcOrd="8" destOrd="0" presId="urn:microsoft.com/office/officeart/2005/8/layout/lProcess3"/>
    <dgm:cxn modelId="{FFBEDF98-2DE2-419C-B865-277A5DA5A7A1}" type="presParOf" srcId="{3EC5C1C2-308C-4768-BC93-61FD04D3D87B}" destId="{7D1F4085-590F-4CA9-A9A7-0A6C950ADD98}" srcOrd="0" destOrd="0" presId="urn:microsoft.com/office/officeart/2005/8/layout/lProcess3"/>
    <dgm:cxn modelId="{C5034F01-5DA8-409C-8A6B-D2C9B5E65CCA}" type="presParOf" srcId="{3EC5C1C2-308C-4768-BC93-61FD04D3D87B}" destId="{AAE7896A-694D-40B3-8145-513BAC57049F}" srcOrd="1" destOrd="0" presId="urn:microsoft.com/office/officeart/2005/8/layout/lProcess3"/>
    <dgm:cxn modelId="{31A87093-217D-4C9B-9B68-BB39A7D0E704}" type="presParOf" srcId="{3EC5C1C2-308C-4768-BC93-61FD04D3D87B}" destId="{F46917FC-240F-4322-B895-10F9647654F6}" srcOrd="2" destOrd="0" presId="urn:microsoft.com/office/officeart/2005/8/layout/lProcess3"/>
    <dgm:cxn modelId="{034087E7-7178-4D25-92E4-CA111E375559}" type="presParOf" srcId="{3EC5C1C2-308C-4768-BC93-61FD04D3D87B}" destId="{A254244A-C4C2-4E3F-B953-76E541DB28EF}" srcOrd="3" destOrd="0" presId="urn:microsoft.com/office/officeart/2005/8/layout/lProcess3"/>
    <dgm:cxn modelId="{5C1FD984-E95D-4CFA-B9B7-C21890C61E8D}" type="presParOf" srcId="{3EC5C1C2-308C-4768-BC93-61FD04D3D87B}" destId="{0924A0F2-37A9-44D9-AE53-4FAA2077EF6E}" srcOrd="4" destOrd="0" presId="urn:microsoft.com/office/officeart/2005/8/layout/lProcess3"/>
    <dgm:cxn modelId="{53B917F7-B85F-4707-BA74-FE642FED0959}" type="presParOf" srcId="{C7D6B7FF-2626-43EE-80B1-18C9CC695611}" destId="{5F21014E-A532-42D0-926B-56603646FBEE}" srcOrd="9" destOrd="0" presId="urn:microsoft.com/office/officeart/2005/8/layout/lProcess3"/>
    <dgm:cxn modelId="{C3805D9D-4BB0-4598-B701-19292ED35841}" type="presParOf" srcId="{C7D6B7FF-2626-43EE-80B1-18C9CC695611}" destId="{B735F4E1-005B-40A5-A7C6-6B27B322DB48}" srcOrd="10" destOrd="0" presId="urn:microsoft.com/office/officeart/2005/8/layout/lProcess3"/>
    <dgm:cxn modelId="{D4F2C135-25AB-45BD-9149-889047F119D9}" type="presParOf" srcId="{B735F4E1-005B-40A5-A7C6-6B27B322DB48}" destId="{2CB32202-200F-4B3B-9854-F140CE19D698}" srcOrd="0" destOrd="0" presId="urn:microsoft.com/office/officeart/2005/8/layout/lProcess3"/>
    <dgm:cxn modelId="{6C7218BD-1889-4F35-864F-F72AD267B7DC}" type="presParOf" srcId="{B735F4E1-005B-40A5-A7C6-6B27B322DB48}" destId="{A268C796-4895-484D-884B-6A31D73935C8}" srcOrd="1" destOrd="0" presId="urn:microsoft.com/office/officeart/2005/8/layout/lProcess3"/>
    <dgm:cxn modelId="{331A2CBD-1E61-4F7A-8B3F-3362628DEC48}" type="presParOf" srcId="{B735F4E1-005B-40A5-A7C6-6B27B322DB48}" destId="{8751D462-F106-4BF4-80EF-DDB93CB6167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89CE2B-F281-42CB-89BC-945037ADB4B4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445A2812-A5DA-45F4-BA8F-F8BC31585274}">
      <dgm:prSet phldrT="[Текст]"/>
      <dgm:spPr/>
      <dgm:t>
        <a:bodyPr/>
        <a:lstStyle/>
        <a:p>
          <a:r>
            <a:rPr lang="ru-RU" dirty="0" smtClean="0"/>
            <a:t>Доступные варианты</a:t>
          </a:r>
          <a:endParaRPr lang="ru-RU" dirty="0"/>
        </a:p>
      </dgm:t>
    </dgm:pt>
    <dgm:pt modelId="{7A7C3CC1-428C-4518-8C32-66B7650D65B9}" type="parTrans" cxnId="{C444234D-247A-4426-859D-2BCCAF582726}">
      <dgm:prSet/>
      <dgm:spPr/>
      <dgm:t>
        <a:bodyPr/>
        <a:lstStyle/>
        <a:p>
          <a:endParaRPr lang="ru-RU"/>
        </a:p>
      </dgm:t>
    </dgm:pt>
    <dgm:pt modelId="{500D816A-C8EF-4ED9-95B9-8850B6356E05}" type="sibTrans" cxnId="{C444234D-247A-4426-859D-2BCCAF582726}">
      <dgm:prSet/>
      <dgm:spPr/>
      <dgm:t>
        <a:bodyPr/>
        <a:lstStyle/>
        <a:p>
          <a:endParaRPr lang="ru-RU"/>
        </a:p>
      </dgm:t>
    </dgm:pt>
    <dgm:pt modelId="{158E7B6F-58CC-4675-BF3A-2B25F5941745}">
      <dgm:prSet phldrT="[Текст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Ознакомительные практики и самоподготовка</a:t>
          </a:r>
          <a:endParaRPr lang="ru-RU" dirty="0"/>
        </a:p>
      </dgm:t>
    </dgm:pt>
    <dgm:pt modelId="{9E621D66-7AE6-4EC5-967A-7084E34FBE4F}" type="parTrans" cxnId="{DEB45E4C-20EF-4AB5-A9DD-553857891882}">
      <dgm:prSet/>
      <dgm:spPr/>
      <dgm:t>
        <a:bodyPr/>
        <a:lstStyle/>
        <a:p>
          <a:endParaRPr lang="ru-RU"/>
        </a:p>
      </dgm:t>
    </dgm:pt>
    <dgm:pt modelId="{F80492C9-1007-4E3D-A9EB-1C67D6811DF3}" type="sibTrans" cxnId="{DEB45E4C-20EF-4AB5-A9DD-553857891882}">
      <dgm:prSet/>
      <dgm:spPr/>
      <dgm:t>
        <a:bodyPr/>
        <a:lstStyle/>
        <a:p>
          <a:endParaRPr lang="ru-RU"/>
        </a:p>
      </dgm:t>
    </dgm:pt>
    <dgm:pt modelId="{F75B4E9B-9FD3-4724-904E-28D0703F3C5B}">
      <dgm:prSet phldrT="[Текст]"/>
      <dgm:spPr/>
      <dgm:t>
        <a:bodyPr/>
        <a:lstStyle/>
        <a:p>
          <a:r>
            <a:rPr lang="ru-RU" dirty="0" smtClean="0"/>
            <a:t>Цели стажировки</a:t>
          </a:r>
          <a:endParaRPr lang="ru-RU" dirty="0"/>
        </a:p>
      </dgm:t>
    </dgm:pt>
    <dgm:pt modelId="{EEADAD06-E7DB-4CA1-BA93-00259D5BCD8F}" type="parTrans" cxnId="{8BEE9A46-1A80-489E-8EDD-F15020EAA884}">
      <dgm:prSet/>
      <dgm:spPr/>
      <dgm:t>
        <a:bodyPr/>
        <a:lstStyle/>
        <a:p>
          <a:endParaRPr lang="ru-RU"/>
        </a:p>
      </dgm:t>
    </dgm:pt>
    <dgm:pt modelId="{A5083D17-479F-4230-9C9A-61BCCA7DA362}" type="sibTrans" cxnId="{8BEE9A46-1A80-489E-8EDD-F15020EAA884}">
      <dgm:prSet/>
      <dgm:spPr/>
      <dgm:t>
        <a:bodyPr/>
        <a:lstStyle/>
        <a:p>
          <a:endParaRPr lang="ru-RU"/>
        </a:p>
      </dgm:t>
    </dgm:pt>
    <dgm:pt modelId="{F6E7612E-E186-4C8C-A15C-4DC6B0E42DB1}">
      <dgm:prSet phldrT="[Текст]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1. Сориентировать в направлениях деятельности государственного органа</a:t>
          </a:r>
          <a:endParaRPr lang="ru-RU" dirty="0"/>
        </a:p>
      </dgm:t>
    </dgm:pt>
    <dgm:pt modelId="{C8B3D698-9527-4639-BB7C-279F29DA6F25}" type="parTrans" cxnId="{4764E93B-3253-4D08-969E-F23AAC6574F3}">
      <dgm:prSet/>
      <dgm:spPr/>
      <dgm:t>
        <a:bodyPr/>
        <a:lstStyle/>
        <a:p>
          <a:endParaRPr lang="ru-RU"/>
        </a:p>
      </dgm:t>
    </dgm:pt>
    <dgm:pt modelId="{3DF24F67-BAE4-48A6-9392-91FFD7963AF8}" type="sibTrans" cxnId="{4764E93B-3253-4D08-969E-F23AAC6574F3}">
      <dgm:prSet/>
      <dgm:spPr/>
      <dgm:t>
        <a:bodyPr/>
        <a:lstStyle/>
        <a:p>
          <a:endParaRPr lang="ru-RU"/>
        </a:p>
      </dgm:t>
    </dgm:pt>
    <dgm:pt modelId="{D7376B79-7208-4DA6-BE32-45EB27F0288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Консультации, мастер-классы специалистов исполнительных органов</a:t>
          </a:r>
          <a:endParaRPr lang="ru-RU" dirty="0"/>
        </a:p>
      </dgm:t>
    </dgm:pt>
    <dgm:pt modelId="{57E24A4A-84A6-430A-8227-AEB79AFA4B82}" type="parTrans" cxnId="{A14AB6D2-A8A7-44FD-B05B-47CF5096C54B}">
      <dgm:prSet/>
      <dgm:spPr/>
      <dgm:t>
        <a:bodyPr/>
        <a:lstStyle/>
        <a:p>
          <a:endParaRPr lang="ru-RU"/>
        </a:p>
      </dgm:t>
    </dgm:pt>
    <dgm:pt modelId="{F2D1670B-03D6-45B7-BEC5-BDDF5F1F4113}" type="sibTrans" cxnId="{A14AB6D2-A8A7-44FD-B05B-47CF5096C54B}">
      <dgm:prSet/>
      <dgm:spPr/>
      <dgm:t>
        <a:bodyPr/>
        <a:lstStyle/>
        <a:p>
          <a:endParaRPr lang="ru-RU"/>
        </a:p>
      </dgm:t>
    </dgm:pt>
    <dgm:pt modelId="{283B8D30-2D19-466A-8677-504596DC951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Практики и проектирование на базе исполнительных органов в рамках  программы ВУЗа</a:t>
          </a:r>
          <a:endParaRPr lang="ru-RU" dirty="0"/>
        </a:p>
      </dgm:t>
    </dgm:pt>
    <dgm:pt modelId="{008ABAEB-08C8-45BC-B9AC-9E99DEF668B4}" type="parTrans" cxnId="{439D8995-95CB-42C6-9203-95625B7115F6}">
      <dgm:prSet/>
      <dgm:spPr/>
      <dgm:t>
        <a:bodyPr/>
        <a:lstStyle/>
        <a:p>
          <a:endParaRPr lang="ru-RU"/>
        </a:p>
      </dgm:t>
    </dgm:pt>
    <dgm:pt modelId="{0941B1B0-4A77-4B2D-9658-FF6A86C835BC}" type="sibTrans" cxnId="{439D8995-95CB-42C6-9203-95625B7115F6}">
      <dgm:prSet/>
      <dgm:spPr/>
      <dgm:t>
        <a:bodyPr/>
        <a:lstStyle/>
        <a:p>
          <a:endParaRPr lang="ru-RU"/>
        </a:p>
      </dgm:t>
    </dgm:pt>
    <dgm:pt modelId="{DD80A4E9-30DC-4870-8EE2-F74D4FFBB899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Стажировки и проектная работа</a:t>
          </a:r>
          <a:endParaRPr lang="ru-RU" dirty="0"/>
        </a:p>
      </dgm:t>
    </dgm:pt>
    <dgm:pt modelId="{AD0394F7-7130-4CD9-B694-A69C49FA4994}" type="parTrans" cxnId="{6819AD6B-9E67-4BBF-8B05-C03024B1DCEB}">
      <dgm:prSet/>
      <dgm:spPr/>
      <dgm:t>
        <a:bodyPr/>
        <a:lstStyle/>
        <a:p>
          <a:endParaRPr lang="ru-RU"/>
        </a:p>
      </dgm:t>
    </dgm:pt>
    <dgm:pt modelId="{6FEA4BFB-E12D-4BD1-B852-C3932FD71B7E}" type="sibTrans" cxnId="{6819AD6B-9E67-4BBF-8B05-C03024B1DCEB}">
      <dgm:prSet/>
      <dgm:spPr/>
      <dgm:t>
        <a:bodyPr/>
        <a:lstStyle/>
        <a:p>
          <a:endParaRPr lang="ru-RU"/>
        </a:p>
      </dgm:t>
    </dgm:pt>
    <dgm:pt modelId="{B9AA85D0-3BCE-423A-B141-7D98A5F3515F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mtClean="0"/>
            <a:t>Экспертиза проектов правовых актов и управленческих решений</a:t>
          </a:r>
          <a:endParaRPr lang="ru-RU"/>
        </a:p>
      </dgm:t>
    </dgm:pt>
    <dgm:pt modelId="{2391D2A8-02FE-4D00-82BC-7CE234D23CDB}" type="parTrans" cxnId="{A67D7CFC-2FB9-4939-9C4F-92C6116A15FF}">
      <dgm:prSet/>
      <dgm:spPr/>
      <dgm:t>
        <a:bodyPr/>
        <a:lstStyle/>
        <a:p>
          <a:endParaRPr lang="ru-RU"/>
        </a:p>
      </dgm:t>
    </dgm:pt>
    <dgm:pt modelId="{A17C7B99-7B86-4486-864B-9424556925D7}" type="sibTrans" cxnId="{A67D7CFC-2FB9-4939-9C4F-92C6116A15FF}">
      <dgm:prSet/>
      <dgm:spPr/>
      <dgm:t>
        <a:bodyPr/>
        <a:lstStyle/>
        <a:p>
          <a:endParaRPr lang="ru-RU"/>
        </a:p>
      </dgm:t>
    </dgm:pt>
    <dgm:pt modelId="{02E358AA-5A51-4108-8F41-A47BBCDFC27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Участие в мероприятиях групповой и общественной активности</a:t>
          </a:r>
          <a:endParaRPr lang="ru-RU" dirty="0"/>
        </a:p>
      </dgm:t>
    </dgm:pt>
    <dgm:pt modelId="{FAB2FECD-26AA-4A55-AD32-53B6EF04D42C}" type="parTrans" cxnId="{75D52A43-8B8F-4E42-885E-2951DAB32D2D}">
      <dgm:prSet/>
      <dgm:spPr/>
      <dgm:t>
        <a:bodyPr/>
        <a:lstStyle/>
        <a:p>
          <a:endParaRPr lang="ru-RU"/>
        </a:p>
      </dgm:t>
    </dgm:pt>
    <dgm:pt modelId="{3C97283B-1CF8-482C-B3D7-DFF994FEF3E2}" type="sibTrans" cxnId="{75D52A43-8B8F-4E42-885E-2951DAB32D2D}">
      <dgm:prSet/>
      <dgm:spPr/>
      <dgm:t>
        <a:bodyPr/>
        <a:lstStyle/>
        <a:p>
          <a:endParaRPr lang="ru-RU"/>
        </a:p>
      </dgm:t>
    </dgm:pt>
    <dgm:pt modelId="{FE7F50AB-3851-4928-B05C-ADCFD286AEF8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2. Определить точки приложения потенциала и усилий</a:t>
          </a:r>
          <a:endParaRPr lang="ru-RU" dirty="0"/>
        </a:p>
      </dgm:t>
    </dgm:pt>
    <dgm:pt modelId="{7FFCC973-A28A-416E-8BF6-6776ABB2A430}" type="parTrans" cxnId="{A142A094-FC52-44A0-BDB5-D40D19C4E4BC}">
      <dgm:prSet/>
      <dgm:spPr/>
      <dgm:t>
        <a:bodyPr/>
        <a:lstStyle/>
        <a:p>
          <a:endParaRPr lang="ru-RU"/>
        </a:p>
      </dgm:t>
    </dgm:pt>
    <dgm:pt modelId="{76036A67-9C07-410B-8592-8307F16F6F4E}" type="sibTrans" cxnId="{A142A094-FC52-44A0-BDB5-D40D19C4E4BC}">
      <dgm:prSet/>
      <dgm:spPr/>
      <dgm:t>
        <a:bodyPr/>
        <a:lstStyle/>
        <a:p>
          <a:endParaRPr lang="ru-RU"/>
        </a:p>
      </dgm:t>
    </dgm:pt>
    <dgm:pt modelId="{88A165ED-D7E5-43A7-A594-B3EED8ED21D5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3. Развить или адаптировать к условиям гражданской службы навыки и приёмы эффективной работы</a:t>
          </a:r>
          <a:endParaRPr lang="ru-RU" dirty="0"/>
        </a:p>
      </dgm:t>
    </dgm:pt>
    <dgm:pt modelId="{0AE939D6-94C1-4E29-B0C8-A41C147F9A11}" type="parTrans" cxnId="{F0BCD4A7-AE5A-4CE7-B488-389BC6EE70E0}">
      <dgm:prSet/>
      <dgm:spPr/>
      <dgm:t>
        <a:bodyPr/>
        <a:lstStyle/>
        <a:p>
          <a:endParaRPr lang="ru-RU"/>
        </a:p>
      </dgm:t>
    </dgm:pt>
    <dgm:pt modelId="{FC548715-9E8F-4B69-A2D6-BDEABC464703}" type="sibTrans" cxnId="{F0BCD4A7-AE5A-4CE7-B488-389BC6EE70E0}">
      <dgm:prSet/>
      <dgm:spPr/>
      <dgm:t>
        <a:bodyPr/>
        <a:lstStyle/>
        <a:p>
          <a:endParaRPr lang="ru-RU"/>
        </a:p>
      </dgm:t>
    </dgm:pt>
    <dgm:pt modelId="{02B692B9-EFCB-4C13-8714-E0C3B01BB48F}">
      <dgm:prSet/>
      <dgm:spPr/>
      <dgm:t>
        <a:bodyPr/>
        <a:lstStyle/>
        <a:p>
          <a:r>
            <a:rPr lang="ru-RU" dirty="0" smtClean="0"/>
            <a:t>Возможности стажировки</a:t>
          </a:r>
          <a:endParaRPr lang="ru-RU" dirty="0"/>
        </a:p>
      </dgm:t>
    </dgm:pt>
    <dgm:pt modelId="{07B51034-280B-41E4-8D52-DB1519C67727}" type="parTrans" cxnId="{EF07290A-6D0C-47FD-81DC-9289BE73C46F}">
      <dgm:prSet/>
      <dgm:spPr/>
      <dgm:t>
        <a:bodyPr/>
        <a:lstStyle/>
        <a:p>
          <a:endParaRPr lang="ru-RU"/>
        </a:p>
      </dgm:t>
    </dgm:pt>
    <dgm:pt modelId="{3113CB09-B64E-45FF-A2E1-940A8839AEF4}" type="sibTrans" cxnId="{EF07290A-6D0C-47FD-81DC-9289BE73C46F}">
      <dgm:prSet/>
      <dgm:spPr/>
      <dgm:t>
        <a:bodyPr/>
        <a:lstStyle/>
        <a:p>
          <a:endParaRPr lang="ru-RU"/>
        </a:p>
      </dgm:t>
    </dgm:pt>
    <dgm:pt modelId="{6E27F26F-0075-4C83-9841-701BFFE44687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Работать непосредственно в органе исполнительной власти над решением реальных задач его текущей деятельности</a:t>
          </a:r>
          <a:endParaRPr lang="ru-RU" dirty="0"/>
        </a:p>
      </dgm:t>
    </dgm:pt>
    <dgm:pt modelId="{106CCC91-66F3-44AA-A060-792FE4FEB98A}" type="parTrans" cxnId="{17EBFF0E-A0BC-497E-9A5C-0003D5298C57}">
      <dgm:prSet/>
      <dgm:spPr/>
      <dgm:t>
        <a:bodyPr/>
        <a:lstStyle/>
        <a:p>
          <a:endParaRPr lang="ru-RU"/>
        </a:p>
      </dgm:t>
    </dgm:pt>
    <dgm:pt modelId="{F0F22502-8D58-44BF-88A0-01EE62FE0D10}" type="sibTrans" cxnId="{17EBFF0E-A0BC-497E-9A5C-0003D5298C57}">
      <dgm:prSet/>
      <dgm:spPr/>
      <dgm:t>
        <a:bodyPr/>
        <a:lstStyle/>
        <a:p>
          <a:endParaRPr lang="ru-RU"/>
        </a:p>
      </dgm:t>
    </dgm:pt>
    <dgm:pt modelId="{18219CE7-1543-4B96-B4A3-C5E6E3C9B434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mtClean="0"/>
            <a:t>Получать консультации и поддержку ведущих специалистов и руководителей органа власти</a:t>
          </a:r>
          <a:endParaRPr lang="ru-RU"/>
        </a:p>
      </dgm:t>
    </dgm:pt>
    <dgm:pt modelId="{688236DB-E034-4807-A8C9-E203E4AC9705}" type="parTrans" cxnId="{FAA9D882-5020-4D8A-BCCE-75113C897CA9}">
      <dgm:prSet/>
      <dgm:spPr/>
      <dgm:t>
        <a:bodyPr/>
        <a:lstStyle/>
        <a:p>
          <a:endParaRPr lang="ru-RU"/>
        </a:p>
      </dgm:t>
    </dgm:pt>
    <dgm:pt modelId="{C59ADC26-3385-4642-86D7-9D97498308D4}" type="sibTrans" cxnId="{FAA9D882-5020-4D8A-BCCE-75113C897CA9}">
      <dgm:prSet/>
      <dgm:spPr/>
      <dgm:t>
        <a:bodyPr/>
        <a:lstStyle/>
        <a:p>
          <a:endParaRPr lang="ru-RU"/>
        </a:p>
      </dgm:t>
    </dgm:pt>
    <dgm:pt modelId="{E198684C-720B-4BBA-AF8C-27F075019D3C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Использовать в работе любые дистанционные и информационные технологии</a:t>
          </a:r>
          <a:endParaRPr lang="ru-RU" dirty="0"/>
        </a:p>
      </dgm:t>
    </dgm:pt>
    <dgm:pt modelId="{8F19A722-C266-4266-BB27-8F8003169A7D}" type="parTrans" cxnId="{53205E33-5686-482C-A1D3-E13A390F2D17}">
      <dgm:prSet/>
      <dgm:spPr/>
      <dgm:t>
        <a:bodyPr/>
        <a:lstStyle/>
        <a:p>
          <a:endParaRPr lang="ru-RU"/>
        </a:p>
      </dgm:t>
    </dgm:pt>
    <dgm:pt modelId="{1CEC1D03-4B59-4BBA-8B02-350B2DBBCD8F}" type="sibTrans" cxnId="{53205E33-5686-482C-A1D3-E13A390F2D17}">
      <dgm:prSet/>
      <dgm:spPr/>
      <dgm:t>
        <a:bodyPr/>
        <a:lstStyle/>
        <a:p>
          <a:endParaRPr lang="ru-RU"/>
        </a:p>
      </dgm:t>
    </dgm:pt>
    <dgm:pt modelId="{C7657CE2-000A-49F8-8437-00790543B090}" type="pres">
      <dgm:prSet presAssocID="{7F89CE2B-F281-42CB-89BC-945037ADB4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23FC11-3655-4168-BF00-AF66F706B284}" type="pres">
      <dgm:prSet presAssocID="{445A2812-A5DA-45F4-BA8F-F8BC315852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2DF5B-7D27-424C-8F07-12D75CD24F52}" type="pres">
      <dgm:prSet presAssocID="{445A2812-A5DA-45F4-BA8F-F8BC3158527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E1589-0546-4918-A866-C852DEA96AA4}" type="pres">
      <dgm:prSet presAssocID="{F75B4E9B-9FD3-4724-904E-28D0703F3C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16240-98A0-46BA-B033-8D5EE21558F9}" type="pres">
      <dgm:prSet presAssocID="{F75B4E9B-9FD3-4724-904E-28D0703F3C5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86574-04C4-4402-BD3F-4AA974D48886}" type="pres">
      <dgm:prSet presAssocID="{02B692B9-EFCB-4C13-8714-E0C3B01BB4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1391A-EF5B-4678-8EAA-266E686FED68}" type="pres">
      <dgm:prSet presAssocID="{02B692B9-EFCB-4C13-8714-E0C3B01BB48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E9A46-1A80-489E-8EDD-F15020EAA884}" srcId="{7F89CE2B-F281-42CB-89BC-945037ADB4B4}" destId="{F75B4E9B-9FD3-4724-904E-28D0703F3C5B}" srcOrd="1" destOrd="0" parTransId="{EEADAD06-E7DB-4CA1-BA93-00259D5BCD8F}" sibTransId="{A5083D17-479F-4230-9C9A-61BCCA7DA362}"/>
    <dgm:cxn modelId="{6FC14E4F-FD64-490A-B45F-E547E35F35B3}" type="presOf" srcId="{158E7B6F-58CC-4675-BF3A-2B25F5941745}" destId="{AFD2DF5B-7D27-424C-8F07-12D75CD24F52}" srcOrd="0" destOrd="0" presId="urn:microsoft.com/office/officeart/2005/8/layout/vList2"/>
    <dgm:cxn modelId="{5108FFC1-052B-47F0-82CA-1F63B326F702}" type="presOf" srcId="{445A2812-A5DA-45F4-BA8F-F8BC31585274}" destId="{E223FC11-3655-4168-BF00-AF66F706B284}" srcOrd="0" destOrd="0" presId="urn:microsoft.com/office/officeart/2005/8/layout/vList2"/>
    <dgm:cxn modelId="{75D52A43-8B8F-4E42-885E-2951DAB32D2D}" srcId="{445A2812-A5DA-45F4-BA8F-F8BC31585274}" destId="{02E358AA-5A51-4108-8F41-A47BBCDFC275}" srcOrd="5" destOrd="0" parTransId="{FAB2FECD-26AA-4A55-AD32-53B6EF04D42C}" sibTransId="{3C97283B-1CF8-482C-B3D7-DFF994FEF3E2}"/>
    <dgm:cxn modelId="{A67D7CFC-2FB9-4939-9C4F-92C6116A15FF}" srcId="{445A2812-A5DA-45F4-BA8F-F8BC31585274}" destId="{B9AA85D0-3BCE-423A-B141-7D98A5F3515F}" srcOrd="4" destOrd="0" parTransId="{2391D2A8-02FE-4D00-82BC-7CE234D23CDB}" sibTransId="{A17C7B99-7B86-4486-864B-9424556925D7}"/>
    <dgm:cxn modelId="{7AAA92AE-6D7A-439D-A24B-598A3298792B}" type="presOf" srcId="{DD80A4E9-30DC-4870-8EE2-F74D4FFBB899}" destId="{AFD2DF5B-7D27-424C-8F07-12D75CD24F52}" srcOrd="0" destOrd="3" presId="urn:microsoft.com/office/officeart/2005/8/layout/vList2"/>
    <dgm:cxn modelId="{439D8995-95CB-42C6-9203-95625B7115F6}" srcId="{445A2812-A5DA-45F4-BA8F-F8BC31585274}" destId="{283B8D30-2D19-466A-8677-504596DC951E}" srcOrd="2" destOrd="0" parTransId="{008ABAEB-08C8-45BC-B9AC-9E99DEF668B4}" sibTransId="{0941B1B0-4A77-4B2D-9658-FF6A86C835BC}"/>
    <dgm:cxn modelId="{A1B0DD57-2C28-4048-86D3-48926872F19F}" type="presOf" srcId="{283B8D30-2D19-466A-8677-504596DC951E}" destId="{AFD2DF5B-7D27-424C-8F07-12D75CD24F52}" srcOrd="0" destOrd="2" presId="urn:microsoft.com/office/officeart/2005/8/layout/vList2"/>
    <dgm:cxn modelId="{6860CA8A-FB7A-47C9-8470-456DBFA96CB5}" type="presOf" srcId="{7F89CE2B-F281-42CB-89BC-945037ADB4B4}" destId="{C7657CE2-000A-49F8-8437-00790543B090}" srcOrd="0" destOrd="0" presId="urn:microsoft.com/office/officeart/2005/8/layout/vList2"/>
    <dgm:cxn modelId="{7CC13202-F9E5-4AA7-8EBB-6A96F7683B57}" type="presOf" srcId="{F6E7612E-E186-4C8C-A15C-4DC6B0E42DB1}" destId="{EB616240-98A0-46BA-B033-8D5EE21558F9}" srcOrd="0" destOrd="0" presId="urn:microsoft.com/office/officeart/2005/8/layout/vList2"/>
    <dgm:cxn modelId="{6819AD6B-9E67-4BBF-8B05-C03024B1DCEB}" srcId="{445A2812-A5DA-45F4-BA8F-F8BC31585274}" destId="{DD80A4E9-30DC-4870-8EE2-F74D4FFBB899}" srcOrd="3" destOrd="0" parTransId="{AD0394F7-7130-4CD9-B694-A69C49FA4994}" sibTransId="{6FEA4BFB-E12D-4BD1-B852-C3932FD71B7E}"/>
    <dgm:cxn modelId="{865D112F-069C-44FE-8B5E-9565FE1A60B8}" type="presOf" srcId="{88A165ED-D7E5-43A7-A594-B3EED8ED21D5}" destId="{EB616240-98A0-46BA-B033-8D5EE21558F9}" srcOrd="0" destOrd="2" presId="urn:microsoft.com/office/officeart/2005/8/layout/vList2"/>
    <dgm:cxn modelId="{A142A094-FC52-44A0-BDB5-D40D19C4E4BC}" srcId="{F75B4E9B-9FD3-4724-904E-28D0703F3C5B}" destId="{FE7F50AB-3851-4928-B05C-ADCFD286AEF8}" srcOrd="1" destOrd="0" parTransId="{7FFCC973-A28A-416E-8BF6-6776ABB2A430}" sibTransId="{76036A67-9C07-410B-8592-8307F16F6F4E}"/>
    <dgm:cxn modelId="{DEB45E4C-20EF-4AB5-A9DD-553857891882}" srcId="{445A2812-A5DA-45F4-BA8F-F8BC31585274}" destId="{158E7B6F-58CC-4675-BF3A-2B25F5941745}" srcOrd="0" destOrd="0" parTransId="{9E621D66-7AE6-4EC5-967A-7084E34FBE4F}" sibTransId="{F80492C9-1007-4E3D-A9EB-1C67D6811DF3}"/>
    <dgm:cxn modelId="{69C8C2DC-E77F-4A21-9953-617375F9D333}" type="presOf" srcId="{D7376B79-7208-4DA6-BE32-45EB27F02885}" destId="{AFD2DF5B-7D27-424C-8F07-12D75CD24F52}" srcOrd="0" destOrd="1" presId="urn:microsoft.com/office/officeart/2005/8/layout/vList2"/>
    <dgm:cxn modelId="{460B82E6-5BBD-4D0F-9728-8E3B6D391DB9}" type="presOf" srcId="{18219CE7-1543-4B96-B4A3-C5E6E3C9B434}" destId="{CFB1391A-EF5B-4678-8EAA-266E686FED68}" srcOrd="0" destOrd="1" presId="urn:microsoft.com/office/officeart/2005/8/layout/vList2"/>
    <dgm:cxn modelId="{86E00B5B-FE8C-4E00-8840-343EDE65C838}" type="presOf" srcId="{B9AA85D0-3BCE-423A-B141-7D98A5F3515F}" destId="{AFD2DF5B-7D27-424C-8F07-12D75CD24F52}" srcOrd="0" destOrd="4" presId="urn:microsoft.com/office/officeart/2005/8/layout/vList2"/>
    <dgm:cxn modelId="{EF07290A-6D0C-47FD-81DC-9289BE73C46F}" srcId="{7F89CE2B-F281-42CB-89BC-945037ADB4B4}" destId="{02B692B9-EFCB-4C13-8714-E0C3B01BB48F}" srcOrd="2" destOrd="0" parTransId="{07B51034-280B-41E4-8D52-DB1519C67727}" sibTransId="{3113CB09-B64E-45FF-A2E1-940A8839AEF4}"/>
    <dgm:cxn modelId="{FAA9D882-5020-4D8A-BCCE-75113C897CA9}" srcId="{02B692B9-EFCB-4C13-8714-E0C3B01BB48F}" destId="{18219CE7-1543-4B96-B4A3-C5E6E3C9B434}" srcOrd="1" destOrd="0" parTransId="{688236DB-E034-4807-A8C9-E203E4AC9705}" sibTransId="{C59ADC26-3385-4642-86D7-9D97498308D4}"/>
    <dgm:cxn modelId="{53205E33-5686-482C-A1D3-E13A390F2D17}" srcId="{02B692B9-EFCB-4C13-8714-E0C3B01BB48F}" destId="{E198684C-720B-4BBA-AF8C-27F075019D3C}" srcOrd="2" destOrd="0" parTransId="{8F19A722-C266-4266-BB27-8F8003169A7D}" sibTransId="{1CEC1D03-4B59-4BBA-8B02-350B2DBBCD8F}"/>
    <dgm:cxn modelId="{2245C57C-7EA1-4A26-8BF5-F55942F49398}" type="presOf" srcId="{E198684C-720B-4BBA-AF8C-27F075019D3C}" destId="{CFB1391A-EF5B-4678-8EAA-266E686FED68}" srcOrd="0" destOrd="2" presId="urn:microsoft.com/office/officeart/2005/8/layout/vList2"/>
    <dgm:cxn modelId="{17EBFF0E-A0BC-497E-9A5C-0003D5298C57}" srcId="{02B692B9-EFCB-4C13-8714-E0C3B01BB48F}" destId="{6E27F26F-0075-4C83-9841-701BFFE44687}" srcOrd="0" destOrd="0" parTransId="{106CCC91-66F3-44AA-A060-792FE4FEB98A}" sibTransId="{F0F22502-8D58-44BF-88A0-01EE62FE0D10}"/>
    <dgm:cxn modelId="{A9342BB7-1078-41FB-8FC5-37DA18EB3CE3}" type="presOf" srcId="{6E27F26F-0075-4C83-9841-701BFFE44687}" destId="{CFB1391A-EF5B-4678-8EAA-266E686FED68}" srcOrd="0" destOrd="0" presId="urn:microsoft.com/office/officeart/2005/8/layout/vList2"/>
    <dgm:cxn modelId="{31DDD194-0031-4F56-973B-6B547037F1FF}" type="presOf" srcId="{F75B4E9B-9FD3-4724-904E-28D0703F3C5B}" destId="{744E1589-0546-4918-A866-C852DEA96AA4}" srcOrd="0" destOrd="0" presId="urn:microsoft.com/office/officeart/2005/8/layout/vList2"/>
    <dgm:cxn modelId="{C444234D-247A-4426-859D-2BCCAF582726}" srcId="{7F89CE2B-F281-42CB-89BC-945037ADB4B4}" destId="{445A2812-A5DA-45F4-BA8F-F8BC31585274}" srcOrd="0" destOrd="0" parTransId="{7A7C3CC1-428C-4518-8C32-66B7650D65B9}" sibTransId="{500D816A-C8EF-4ED9-95B9-8850B6356E05}"/>
    <dgm:cxn modelId="{A14AB6D2-A8A7-44FD-B05B-47CF5096C54B}" srcId="{445A2812-A5DA-45F4-BA8F-F8BC31585274}" destId="{D7376B79-7208-4DA6-BE32-45EB27F02885}" srcOrd="1" destOrd="0" parTransId="{57E24A4A-84A6-430A-8227-AEB79AFA4B82}" sibTransId="{F2D1670B-03D6-45B7-BEC5-BDDF5F1F4113}"/>
    <dgm:cxn modelId="{FB91C746-2F18-44F3-86E1-6BD682A147B1}" type="presOf" srcId="{FE7F50AB-3851-4928-B05C-ADCFD286AEF8}" destId="{EB616240-98A0-46BA-B033-8D5EE21558F9}" srcOrd="0" destOrd="1" presId="urn:microsoft.com/office/officeart/2005/8/layout/vList2"/>
    <dgm:cxn modelId="{BC03E492-7D3B-405F-91C1-FE31C4DDF9C0}" type="presOf" srcId="{02B692B9-EFCB-4C13-8714-E0C3B01BB48F}" destId="{A2886574-04C4-4402-BD3F-4AA974D48886}" srcOrd="0" destOrd="0" presId="urn:microsoft.com/office/officeart/2005/8/layout/vList2"/>
    <dgm:cxn modelId="{4764E93B-3253-4D08-969E-F23AAC6574F3}" srcId="{F75B4E9B-9FD3-4724-904E-28D0703F3C5B}" destId="{F6E7612E-E186-4C8C-A15C-4DC6B0E42DB1}" srcOrd="0" destOrd="0" parTransId="{C8B3D698-9527-4639-BB7C-279F29DA6F25}" sibTransId="{3DF24F67-BAE4-48A6-9392-91FFD7963AF8}"/>
    <dgm:cxn modelId="{4492577C-7F47-48FB-842F-E926BDEC4D5D}" type="presOf" srcId="{02E358AA-5A51-4108-8F41-A47BBCDFC275}" destId="{AFD2DF5B-7D27-424C-8F07-12D75CD24F52}" srcOrd="0" destOrd="5" presId="urn:microsoft.com/office/officeart/2005/8/layout/vList2"/>
    <dgm:cxn modelId="{F0BCD4A7-AE5A-4CE7-B488-389BC6EE70E0}" srcId="{F75B4E9B-9FD3-4724-904E-28D0703F3C5B}" destId="{88A165ED-D7E5-43A7-A594-B3EED8ED21D5}" srcOrd="2" destOrd="0" parTransId="{0AE939D6-94C1-4E29-B0C8-A41C147F9A11}" sibTransId="{FC548715-9E8F-4B69-A2D6-BDEABC464703}"/>
    <dgm:cxn modelId="{8A8EA7E2-E77F-4514-AF76-5F5995942692}" type="presParOf" srcId="{C7657CE2-000A-49F8-8437-00790543B090}" destId="{E223FC11-3655-4168-BF00-AF66F706B284}" srcOrd="0" destOrd="0" presId="urn:microsoft.com/office/officeart/2005/8/layout/vList2"/>
    <dgm:cxn modelId="{9FD82F14-979A-4546-8988-BCE791AE0047}" type="presParOf" srcId="{C7657CE2-000A-49F8-8437-00790543B090}" destId="{AFD2DF5B-7D27-424C-8F07-12D75CD24F52}" srcOrd="1" destOrd="0" presId="urn:microsoft.com/office/officeart/2005/8/layout/vList2"/>
    <dgm:cxn modelId="{ED4D6D57-3620-417B-9B10-0B4D5EBAEF52}" type="presParOf" srcId="{C7657CE2-000A-49F8-8437-00790543B090}" destId="{744E1589-0546-4918-A866-C852DEA96AA4}" srcOrd="2" destOrd="0" presId="urn:microsoft.com/office/officeart/2005/8/layout/vList2"/>
    <dgm:cxn modelId="{44A140AB-3267-4922-9078-54F18D252B8F}" type="presParOf" srcId="{C7657CE2-000A-49F8-8437-00790543B090}" destId="{EB616240-98A0-46BA-B033-8D5EE21558F9}" srcOrd="3" destOrd="0" presId="urn:microsoft.com/office/officeart/2005/8/layout/vList2"/>
    <dgm:cxn modelId="{05DDF299-41CC-41D1-A4B3-1317D0417251}" type="presParOf" srcId="{C7657CE2-000A-49F8-8437-00790543B090}" destId="{A2886574-04C4-4402-BD3F-4AA974D48886}" srcOrd="4" destOrd="0" presId="urn:microsoft.com/office/officeart/2005/8/layout/vList2"/>
    <dgm:cxn modelId="{8FBAD207-8E96-4470-B24D-27F4C84F9A89}" type="presParOf" srcId="{C7657CE2-000A-49F8-8437-00790543B090}" destId="{CFB1391A-EF5B-4678-8EAA-266E686FED6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39011E-6ABE-4B76-8D44-ED57B9BB0ACE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5802643-5918-4EDA-9A4F-155A1C4BAF3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dirty="0" smtClean="0">
              <a:solidFill>
                <a:schemeClr val="bg1"/>
              </a:solidFill>
            </a:rPr>
            <a:t>PRO</a:t>
          </a:r>
          <a:r>
            <a:rPr lang="ru-RU" sz="1800" b="0" dirty="0" smtClean="0">
              <a:solidFill>
                <a:schemeClr val="bg1"/>
              </a:solidFill>
            </a:rPr>
            <a:t>движение - Поколение 2020 (</a:t>
          </a:r>
          <a:r>
            <a:rPr lang="ru-RU" sz="1800" b="0" dirty="0" err="1" smtClean="0">
              <a:solidFill>
                <a:schemeClr val="bg1"/>
              </a:solidFill>
            </a:rPr>
            <a:t>целевики</a:t>
          </a:r>
          <a:r>
            <a:rPr lang="ru-RU" sz="1800" b="0" dirty="0" smtClean="0">
              <a:solidFill>
                <a:schemeClr val="bg1"/>
              </a:solidFill>
            </a:rPr>
            <a:t>)</a:t>
          </a:r>
          <a:endParaRPr lang="ru-RU" sz="1800" b="0" dirty="0">
            <a:solidFill>
              <a:schemeClr val="bg1"/>
            </a:solidFill>
          </a:endParaRPr>
        </a:p>
      </dgm:t>
    </dgm:pt>
    <dgm:pt modelId="{563DE011-BF52-471D-BE72-4B6B04A405FD}" type="parTrans" cxnId="{297BD0AA-48D7-4D5C-BB59-46C43EB31612}">
      <dgm:prSet/>
      <dgm:spPr/>
      <dgm:t>
        <a:bodyPr/>
        <a:lstStyle/>
        <a:p>
          <a:endParaRPr lang="ru-RU"/>
        </a:p>
      </dgm:t>
    </dgm:pt>
    <dgm:pt modelId="{06095B39-4D73-4C60-BDB3-7E02C74DCDD8}" type="sibTrans" cxnId="{297BD0AA-48D7-4D5C-BB59-46C43EB31612}">
      <dgm:prSet/>
      <dgm:spPr/>
      <dgm:t>
        <a:bodyPr/>
        <a:lstStyle/>
        <a:p>
          <a:endParaRPr lang="ru-RU"/>
        </a:p>
      </dgm:t>
    </dgm:pt>
    <dgm:pt modelId="{50ECF922-AC4C-4250-94E3-517EC20D6BE6}">
      <dgm:prSet phldrT="[Текст]" custT="1"/>
      <dgm:spPr/>
      <dgm:t>
        <a:bodyPr/>
        <a:lstStyle/>
        <a:p>
          <a:r>
            <a:rPr lang="ru-RU" sz="1600" dirty="0" smtClean="0"/>
            <a:t>Назначение на должности гражданской службы в Правительстве или ЦИОГВ в рамках установленной квоты</a:t>
          </a:r>
          <a:endParaRPr lang="ru-RU" sz="1600" dirty="0"/>
        </a:p>
      </dgm:t>
    </dgm:pt>
    <dgm:pt modelId="{C797E232-F261-4594-84C6-33C0D46DAD3C}" type="parTrans" cxnId="{5FB6A73B-D76F-4C0D-8873-1BAA36E37C23}">
      <dgm:prSet/>
      <dgm:spPr/>
      <dgm:t>
        <a:bodyPr/>
        <a:lstStyle/>
        <a:p>
          <a:endParaRPr lang="ru-RU"/>
        </a:p>
      </dgm:t>
    </dgm:pt>
    <dgm:pt modelId="{A92B567E-6A8F-45BD-A537-B858F8EADBD4}" type="sibTrans" cxnId="{5FB6A73B-D76F-4C0D-8873-1BAA36E37C23}">
      <dgm:prSet/>
      <dgm:spPr/>
      <dgm:t>
        <a:bodyPr/>
        <a:lstStyle/>
        <a:p>
          <a:endParaRPr lang="ru-RU"/>
        </a:p>
      </dgm:t>
    </dgm:pt>
    <dgm:pt modelId="{66F30CE2-F3B1-498E-9A5D-24BBD9BAE9E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0" dirty="0" smtClean="0"/>
            <a:t>PRO</a:t>
          </a:r>
          <a:r>
            <a:rPr lang="ru-RU" sz="1800" b="0" dirty="0" smtClean="0"/>
            <a:t>движение - Поколение 2020 (студенты)</a:t>
          </a:r>
          <a:endParaRPr lang="ru-RU" sz="1800" b="0" dirty="0"/>
        </a:p>
      </dgm:t>
    </dgm:pt>
    <dgm:pt modelId="{DA914CDC-C234-49EF-A840-2E37ED8494BB}" type="parTrans" cxnId="{0F66255F-8E41-4363-AA93-D1FE021DD624}">
      <dgm:prSet/>
      <dgm:spPr/>
      <dgm:t>
        <a:bodyPr/>
        <a:lstStyle/>
        <a:p>
          <a:endParaRPr lang="ru-RU"/>
        </a:p>
      </dgm:t>
    </dgm:pt>
    <dgm:pt modelId="{02C5DD73-2733-4A67-9D2E-F22ADC03CCC7}" type="sibTrans" cxnId="{0F66255F-8E41-4363-AA93-D1FE021DD624}">
      <dgm:prSet/>
      <dgm:spPr/>
      <dgm:t>
        <a:bodyPr/>
        <a:lstStyle/>
        <a:p>
          <a:endParaRPr lang="ru-RU"/>
        </a:p>
      </dgm:t>
    </dgm:pt>
    <dgm:pt modelId="{ADB4AD20-CB9D-46F8-AAC5-6107A47730B3}">
      <dgm:prSet phldrT="[Текст]" custT="1"/>
      <dgm:spPr/>
      <dgm:t>
        <a:bodyPr/>
        <a:lstStyle/>
        <a:p>
          <a:r>
            <a:rPr lang="ru-RU" sz="1600" dirty="0" smtClean="0"/>
            <a:t>Представление к назначению на должность гражданской службы в Правительстве или ЦИОГВ</a:t>
          </a:r>
          <a:endParaRPr lang="ru-RU" sz="1600" dirty="0"/>
        </a:p>
      </dgm:t>
    </dgm:pt>
    <dgm:pt modelId="{59F582C0-0D25-48A2-893A-31E6F944450C}" type="parTrans" cxnId="{52CEEC29-0941-403F-9BF0-4421E3B35793}">
      <dgm:prSet/>
      <dgm:spPr/>
      <dgm:t>
        <a:bodyPr/>
        <a:lstStyle/>
        <a:p>
          <a:endParaRPr lang="ru-RU"/>
        </a:p>
      </dgm:t>
    </dgm:pt>
    <dgm:pt modelId="{421B3E3B-7721-43F5-AA91-389F2A7D101D}" type="sibTrans" cxnId="{52CEEC29-0941-403F-9BF0-4421E3B35793}">
      <dgm:prSet/>
      <dgm:spPr/>
      <dgm:t>
        <a:bodyPr/>
        <a:lstStyle/>
        <a:p>
          <a:endParaRPr lang="ru-RU"/>
        </a:p>
      </dgm:t>
    </dgm:pt>
    <dgm:pt modelId="{5B9E1148-11F3-4A7D-A55D-18C18B6F649E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Мастерская инноваций</a:t>
          </a:r>
          <a:endParaRPr lang="ru-RU" sz="1800" b="0" dirty="0">
            <a:solidFill>
              <a:schemeClr val="bg1"/>
            </a:solidFill>
          </a:endParaRPr>
        </a:p>
      </dgm:t>
    </dgm:pt>
    <dgm:pt modelId="{CE4EA305-C264-49D6-A42E-F1A3F29A8EE9}" type="parTrans" cxnId="{0D2929EB-BCA1-4D85-BBE6-DE93F7EE3981}">
      <dgm:prSet/>
      <dgm:spPr/>
      <dgm:t>
        <a:bodyPr/>
        <a:lstStyle/>
        <a:p>
          <a:endParaRPr lang="ru-RU"/>
        </a:p>
      </dgm:t>
    </dgm:pt>
    <dgm:pt modelId="{2EAE0578-E0F0-4F15-98CA-440DA39B9850}" type="sibTrans" cxnId="{0D2929EB-BCA1-4D85-BBE6-DE93F7EE3981}">
      <dgm:prSet/>
      <dgm:spPr/>
      <dgm:t>
        <a:bodyPr/>
        <a:lstStyle/>
        <a:p>
          <a:endParaRPr lang="ru-RU"/>
        </a:p>
      </dgm:t>
    </dgm:pt>
    <dgm:pt modelId="{AE557875-BBC0-47DC-9298-9410C30B33AE}">
      <dgm:prSet phldrT="[Текст]" custT="1"/>
      <dgm:spPr/>
      <dgm:t>
        <a:bodyPr/>
        <a:lstStyle/>
        <a:p>
          <a:r>
            <a:rPr lang="ru-RU" sz="1600" dirty="0" smtClean="0"/>
            <a:t>Представление к включению в установленном порядке в кадровый резерв на гражданской службе</a:t>
          </a:r>
          <a:endParaRPr lang="ru-RU" sz="1600" dirty="0"/>
        </a:p>
      </dgm:t>
    </dgm:pt>
    <dgm:pt modelId="{EBDC8281-5F0C-46F3-AFA1-3E6E56A2DDAD}" type="parTrans" cxnId="{259F7222-CB9C-46F5-8D67-71E49BAA2EA9}">
      <dgm:prSet/>
      <dgm:spPr/>
      <dgm:t>
        <a:bodyPr/>
        <a:lstStyle/>
        <a:p>
          <a:endParaRPr lang="ru-RU"/>
        </a:p>
      </dgm:t>
    </dgm:pt>
    <dgm:pt modelId="{B5640287-CA50-457B-A192-1658022ECF94}" type="sibTrans" cxnId="{259F7222-CB9C-46F5-8D67-71E49BAA2EA9}">
      <dgm:prSet/>
      <dgm:spPr/>
      <dgm:t>
        <a:bodyPr/>
        <a:lstStyle/>
        <a:p>
          <a:endParaRPr lang="ru-RU"/>
        </a:p>
      </dgm:t>
    </dgm:pt>
    <dgm:pt modelId="{3361F8A5-6727-4F9C-8865-3D23DB50165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/>
            <a:t>Молодые лидеры</a:t>
          </a:r>
          <a:endParaRPr lang="ru-RU" sz="1800" b="0" dirty="0"/>
        </a:p>
      </dgm:t>
    </dgm:pt>
    <dgm:pt modelId="{DA9DF6A8-DCA1-4B26-A259-7BAF5228BDFE}" type="parTrans" cxnId="{536685CA-5EED-43FC-B2BD-8458263FB249}">
      <dgm:prSet/>
      <dgm:spPr/>
      <dgm:t>
        <a:bodyPr/>
        <a:lstStyle/>
        <a:p>
          <a:endParaRPr lang="ru-RU"/>
        </a:p>
      </dgm:t>
    </dgm:pt>
    <dgm:pt modelId="{ED923B3B-3521-405D-987F-9E129AA87DB9}" type="sibTrans" cxnId="{536685CA-5EED-43FC-B2BD-8458263FB249}">
      <dgm:prSet/>
      <dgm:spPr/>
      <dgm:t>
        <a:bodyPr/>
        <a:lstStyle/>
        <a:p>
          <a:endParaRPr lang="ru-RU"/>
        </a:p>
      </dgm:t>
    </dgm:pt>
    <dgm:pt modelId="{1305C025-0CA2-4962-B4DF-609245832630}">
      <dgm:prSet custT="1"/>
      <dgm:spPr/>
      <dgm:t>
        <a:bodyPr/>
        <a:lstStyle/>
        <a:p>
          <a:r>
            <a:rPr lang="ru-RU" sz="1600" dirty="0" smtClean="0"/>
            <a:t>Представление к назначению на должность гражданской службы в Правительстве или ЦИОГВ</a:t>
          </a:r>
          <a:endParaRPr lang="ru-RU" sz="1600" dirty="0"/>
        </a:p>
      </dgm:t>
    </dgm:pt>
    <dgm:pt modelId="{F1E4404E-58C9-4D46-9DD5-A96A454F1108}" type="parTrans" cxnId="{DC8EBC0A-29A9-4598-9C19-C04F49A50C7E}">
      <dgm:prSet/>
      <dgm:spPr/>
      <dgm:t>
        <a:bodyPr/>
        <a:lstStyle/>
        <a:p>
          <a:endParaRPr lang="ru-RU"/>
        </a:p>
      </dgm:t>
    </dgm:pt>
    <dgm:pt modelId="{116EE933-4A80-4867-B156-819DB80A116B}" type="sibTrans" cxnId="{DC8EBC0A-29A9-4598-9C19-C04F49A50C7E}">
      <dgm:prSet/>
      <dgm:spPr/>
      <dgm:t>
        <a:bodyPr/>
        <a:lstStyle/>
        <a:p>
          <a:endParaRPr lang="ru-RU"/>
        </a:p>
      </dgm:t>
    </dgm:pt>
    <dgm:pt modelId="{621B17FF-6038-4C74-9AC4-91E1FD813282}" type="pres">
      <dgm:prSet presAssocID="{CD39011E-6ABE-4B76-8D44-ED57B9BB0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0871E3-AFF8-4525-8BEC-A40CCAA311B9}" type="pres">
      <dgm:prSet presAssocID="{45802643-5918-4EDA-9A4F-155A1C4BAF39}" presName="linNode" presStyleCnt="0"/>
      <dgm:spPr/>
    </dgm:pt>
    <dgm:pt modelId="{57C0F5AB-74D7-40DE-915C-F71FB3C0A448}" type="pres">
      <dgm:prSet presAssocID="{45802643-5918-4EDA-9A4F-155A1C4BAF3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CFDB5-98E4-4D58-9B3D-A0C79FD272F2}" type="pres">
      <dgm:prSet presAssocID="{45802643-5918-4EDA-9A4F-155A1C4BAF3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CABC4-A4F3-4FBD-A9BB-1B8E26941BFE}" type="pres">
      <dgm:prSet presAssocID="{06095B39-4D73-4C60-BDB3-7E02C74DCDD8}" presName="sp" presStyleCnt="0"/>
      <dgm:spPr/>
    </dgm:pt>
    <dgm:pt modelId="{E84A99D2-06AD-43E7-BEFD-2D8CA997F864}" type="pres">
      <dgm:prSet presAssocID="{66F30CE2-F3B1-498E-9A5D-24BBD9BAE9EB}" presName="linNode" presStyleCnt="0"/>
      <dgm:spPr/>
    </dgm:pt>
    <dgm:pt modelId="{C5C3E098-03DB-42F4-9E7B-4981C24F9DBE}" type="pres">
      <dgm:prSet presAssocID="{66F30CE2-F3B1-498E-9A5D-24BBD9BAE9E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71AC9-3F8D-4D30-A95D-8182DEC0B817}" type="pres">
      <dgm:prSet presAssocID="{66F30CE2-F3B1-498E-9A5D-24BBD9BAE9E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6D4E4-4303-4BF0-91C4-C257D94DBC62}" type="pres">
      <dgm:prSet presAssocID="{02C5DD73-2733-4A67-9D2E-F22ADC03CCC7}" presName="sp" presStyleCnt="0"/>
      <dgm:spPr/>
    </dgm:pt>
    <dgm:pt modelId="{5B134457-2235-4B0F-8C3B-90E775D5B4C6}" type="pres">
      <dgm:prSet presAssocID="{5B9E1148-11F3-4A7D-A55D-18C18B6F649E}" presName="linNode" presStyleCnt="0"/>
      <dgm:spPr/>
    </dgm:pt>
    <dgm:pt modelId="{16E2D1BC-F427-4BB9-9389-A634048A32F7}" type="pres">
      <dgm:prSet presAssocID="{5B9E1148-11F3-4A7D-A55D-18C18B6F649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FB79D-445C-42A8-ACDB-2293772E59CA}" type="pres">
      <dgm:prSet presAssocID="{5B9E1148-11F3-4A7D-A55D-18C18B6F649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7175-BC70-4ABB-8EEA-F8B3CD5E524D}" type="pres">
      <dgm:prSet presAssocID="{2EAE0578-E0F0-4F15-98CA-440DA39B9850}" presName="sp" presStyleCnt="0"/>
      <dgm:spPr/>
    </dgm:pt>
    <dgm:pt modelId="{372C45F9-468A-44A2-8A33-CCD56048D6FD}" type="pres">
      <dgm:prSet presAssocID="{3361F8A5-6727-4F9C-8865-3D23DB50165B}" presName="linNode" presStyleCnt="0"/>
      <dgm:spPr/>
    </dgm:pt>
    <dgm:pt modelId="{6A9BCB32-ABCF-4789-8897-380129EFAC9D}" type="pres">
      <dgm:prSet presAssocID="{3361F8A5-6727-4F9C-8865-3D23DB50165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483CD-A36C-46D3-A53C-9B6B0B41B8BE}" type="pres">
      <dgm:prSet presAssocID="{3361F8A5-6727-4F9C-8865-3D23DB50165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EEC29-0941-403F-9BF0-4421E3B35793}" srcId="{66F30CE2-F3B1-498E-9A5D-24BBD9BAE9EB}" destId="{ADB4AD20-CB9D-46F8-AAC5-6107A47730B3}" srcOrd="0" destOrd="0" parTransId="{59F582C0-0D25-48A2-893A-31E6F944450C}" sibTransId="{421B3E3B-7721-43F5-AA91-389F2A7D101D}"/>
    <dgm:cxn modelId="{B88FEDBE-D03F-4291-96F0-2214423FC58E}" type="presOf" srcId="{CD39011E-6ABE-4B76-8D44-ED57B9BB0ACE}" destId="{621B17FF-6038-4C74-9AC4-91E1FD813282}" srcOrd="0" destOrd="0" presId="urn:microsoft.com/office/officeart/2005/8/layout/vList5"/>
    <dgm:cxn modelId="{5FB6A73B-D76F-4C0D-8873-1BAA36E37C23}" srcId="{45802643-5918-4EDA-9A4F-155A1C4BAF39}" destId="{50ECF922-AC4C-4250-94E3-517EC20D6BE6}" srcOrd="0" destOrd="0" parTransId="{C797E232-F261-4594-84C6-33C0D46DAD3C}" sibTransId="{A92B567E-6A8F-45BD-A537-B858F8EADBD4}"/>
    <dgm:cxn modelId="{DC8EBC0A-29A9-4598-9C19-C04F49A50C7E}" srcId="{3361F8A5-6727-4F9C-8865-3D23DB50165B}" destId="{1305C025-0CA2-4962-B4DF-609245832630}" srcOrd="0" destOrd="0" parTransId="{F1E4404E-58C9-4D46-9DD5-A96A454F1108}" sibTransId="{116EE933-4A80-4867-B156-819DB80A116B}"/>
    <dgm:cxn modelId="{D866EB2A-21F8-4A43-8640-6FA2730DC1B8}" type="presOf" srcId="{66F30CE2-F3B1-498E-9A5D-24BBD9BAE9EB}" destId="{C5C3E098-03DB-42F4-9E7B-4981C24F9DBE}" srcOrd="0" destOrd="0" presId="urn:microsoft.com/office/officeart/2005/8/layout/vList5"/>
    <dgm:cxn modelId="{85AC2DFA-AE30-48DE-9976-746F0E3D6F0E}" type="presOf" srcId="{ADB4AD20-CB9D-46F8-AAC5-6107A47730B3}" destId="{81E71AC9-3F8D-4D30-A95D-8182DEC0B817}" srcOrd="0" destOrd="0" presId="urn:microsoft.com/office/officeart/2005/8/layout/vList5"/>
    <dgm:cxn modelId="{E9E43EB2-E05F-434A-B3C6-91D4AD9841CF}" type="presOf" srcId="{1305C025-0CA2-4962-B4DF-609245832630}" destId="{2D6483CD-A36C-46D3-A53C-9B6B0B41B8BE}" srcOrd="0" destOrd="0" presId="urn:microsoft.com/office/officeart/2005/8/layout/vList5"/>
    <dgm:cxn modelId="{536685CA-5EED-43FC-B2BD-8458263FB249}" srcId="{CD39011E-6ABE-4B76-8D44-ED57B9BB0ACE}" destId="{3361F8A5-6727-4F9C-8865-3D23DB50165B}" srcOrd="3" destOrd="0" parTransId="{DA9DF6A8-DCA1-4B26-A259-7BAF5228BDFE}" sibTransId="{ED923B3B-3521-405D-987F-9E129AA87DB9}"/>
    <dgm:cxn modelId="{4CECA315-A8EF-44EA-AE38-F878A383A73F}" type="presOf" srcId="{45802643-5918-4EDA-9A4F-155A1C4BAF39}" destId="{57C0F5AB-74D7-40DE-915C-F71FB3C0A448}" srcOrd="0" destOrd="0" presId="urn:microsoft.com/office/officeart/2005/8/layout/vList5"/>
    <dgm:cxn modelId="{B2C453A4-AA9E-4E00-8913-9D473C2F2BB8}" type="presOf" srcId="{50ECF922-AC4C-4250-94E3-517EC20D6BE6}" destId="{F45CFDB5-98E4-4D58-9B3D-A0C79FD272F2}" srcOrd="0" destOrd="0" presId="urn:microsoft.com/office/officeart/2005/8/layout/vList5"/>
    <dgm:cxn modelId="{350328A5-8CFE-4E44-BE71-CC7D5E2C2865}" type="presOf" srcId="{3361F8A5-6727-4F9C-8865-3D23DB50165B}" destId="{6A9BCB32-ABCF-4789-8897-380129EFAC9D}" srcOrd="0" destOrd="0" presId="urn:microsoft.com/office/officeart/2005/8/layout/vList5"/>
    <dgm:cxn modelId="{0D2929EB-BCA1-4D85-BBE6-DE93F7EE3981}" srcId="{CD39011E-6ABE-4B76-8D44-ED57B9BB0ACE}" destId="{5B9E1148-11F3-4A7D-A55D-18C18B6F649E}" srcOrd="2" destOrd="0" parTransId="{CE4EA305-C264-49D6-A42E-F1A3F29A8EE9}" sibTransId="{2EAE0578-E0F0-4F15-98CA-440DA39B9850}"/>
    <dgm:cxn modelId="{4B1653E9-26C2-465D-9D2A-24465F1261CB}" type="presOf" srcId="{5B9E1148-11F3-4A7D-A55D-18C18B6F649E}" destId="{16E2D1BC-F427-4BB9-9389-A634048A32F7}" srcOrd="0" destOrd="0" presId="urn:microsoft.com/office/officeart/2005/8/layout/vList5"/>
    <dgm:cxn modelId="{259F7222-CB9C-46F5-8D67-71E49BAA2EA9}" srcId="{5B9E1148-11F3-4A7D-A55D-18C18B6F649E}" destId="{AE557875-BBC0-47DC-9298-9410C30B33AE}" srcOrd="0" destOrd="0" parTransId="{EBDC8281-5F0C-46F3-AFA1-3E6E56A2DDAD}" sibTransId="{B5640287-CA50-457B-A192-1658022ECF94}"/>
    <dgm:cxn modelId="{297BD0AA-48D7-4D5C-BB59-46C43EB31612}" srcId="{CD39011E-6ABE-4B76-8D44-ED57B9BB0ACE}" destId="{45802643-5918-4EDA-9A4F-155A1C4BAF39}" srcOrd="0" destOrd="0" parTransId="{563DE011-BF52-471D-BE72-4B6B04A405FD}" sibTransId="{06095B39-4D73-4C60-BDB3-7E02C74DCDD8}"/>
    <dgm:cxn modelId="{62A4193F-BA6A-4024-AE68-85B5EC753C8C}" type="presOf" srcId="{AE557875-BBC0-47DC-9298-9410C30B33AE}" destId="{D60FB79D-445C-42A8-ACDB-2293772E59CA}" srcOrd="0" destOrd="0" presId="urn:microsoft.com/office/officeart/2005/8/layout/vList5"/>
    <dgm:cxn modelId="{0F66255F-8E41-4363-AA93-D1FE021DD624}" srcId="{CD39011E-6ABE-4B76-8D44-ED57B9BB0ACE}" destId="{66F30CE2-F3B1-498E-9A5D-24BBD9BAE9EB}" srcOrd="1" destOrd="0" parTransId="{DA914CDC-C234-49EF-A840-2E37ED8494BB}" sibTransId="{02C5DD73-2733-4A67-9D2E-F22ADC03CCC7}"/>
    <dgm:cxn modelId="{435FD981-3CBE-45E4-AA18-4B5950027C12}" type="presParOf" srcId="{621B17FF-6038-4C74-9AC4-91E1FD813282}" destId="{070871E3-AFF8-4525-8BEC-A40CCAA311B9}" srcOrd="0" destOrd="0" presId="urn:microsoft.com/office/officeart/2005/8/layout/vList5"/>
    <dgm:cxn modelId="{CFA822CF-76FB-4AFC-BA01-A992E395D0E5}" type="presParOf" srcId="{070871E3-AFF8-4525-8BEC-A40CCAA311B9}" destId="{57C0F5AB-74D7-40DE-915C-F71FB3C0A448}" srcOrd="0" destOrd="0" presId="urn:microsoft.com/office/officeart/2005/8/layout/vList5"/>
    <dgm:cxn modelId="{4E65FC0C-FDEB-474F-8EC3-46A1CF292040}" type="presParOf" srcId="{070871E3-AFF8-4525-8BEC-A40CCAA311B9}" destId="{F45CFDB5-98E4-4D58-9B3D-A0C79FD272F2}" srcOrd="1" destOrd="0" presId="urn:microsoft.com/office/officeart/2005/8/layout/vList5"/>
    <dgm:cxn modelId="{4C5EB89A-7A1D-40E3-9360-7BE4E9A9EF3D}" type="presParOf" srcId="{621B17FF-6038-4C74-9AC4-91E1FD813282}" destId="{EA4CABC4-A4F3-4FBD-A9BB-1B8E26941BFE}" srcOrd="1" destOrd="0" presId="urn:microsoft.com/office/officeart/2005/8/layout/vList5"/>
    <dgm:cxn modelId="{D8472513-F413-4DFB-B231-8AE30E475BF2}" type="presParOf" srcId="{621B17FF-6038-4C74-9AC4-91E1FD813282}" destId="{E84A99D2-06AD-43E7-BEFD-2D8CA997F864}" srcOrd="2" destOrd="0" presId="urn:microsoft.com/office/officeart/2005/8/layout/vList5"/>
    <dgm:cxn modelId="{894CA362-DEDD-4574-BF2D-14BBD84F6167}" type="presParOf" srcId="{E84A99D2-06AD-43E7-BEFD-2D8CA997F864}" destId="{C5C3E098-03DB-42F4-9E7B-4981C24F9DBE}" srcOrd="0" destOrd="0" presId="urn:microsoft.com/office/officeart/2005/8/layout/vList5"/>
    <dgm:cxn modelId="{341D0AFD-69C7-4F9A-9018-79B468C1FE50}" type="presParOf" srcId="{E84A99D2-06AD-43E7-BEFD-2D8CA997F864}" destId="{81E71AC9-3F8D-4D30-A95D-8182DEC0B817}" srcOrd="1" destOrd="0" presId="urn:microsoft.com/office/officeart/2005/8/layout/vList5"/>
    <dgm:cxn modelId="{FCCFEF7C-937F-401E-B0AB-E897639D2904}" type="presParOf" srcId="{621B17FF-6038-4C74-9AC4-91E1FD813282}" destId="{65A6D4E4-4303-4BF0-91C4-C257D94DBC62}" srcOrd="3" destOrd="0" presId="urn:microsoft.com/office/officeart/2005/8/layout/vList5"/>
    <dgm:cxn modelId="{B8E6F6D9-8936-4D18-A7B4-CBDB14F1FE81}" type="presParOf" srcId="{621B17FF-6038-4C74-9AC4-91E1FD813282}" destId="{5B134457-2235-4B0F-8C3B-90E775D5B4C6}" srcOrd="4" destOrd="0" presId="urn:microsoft.com/office/officeart/2005/8/layout/vList5"/>
    <dgm:cxn modelId="{4773C08C-9BF9-41B7-B0D5-3C04BFA16555}" type="presParOf" srcId="{5B134457-2235-4B0F-8C3B-90E775D5B4C6}" destId="{16E2D1BC-F427-4BB9-9389-A634048A32F7}" srcOrd="0" destOrd="0" presId="urn:microsoft.com/office/officeart/2005/8/layout/vList5"/>
    <dgm:cxn modelId="{679E6C5E-1B13-4B70-9082-66FBDFB81FAA}" type="presParOf" srcId="{5B134457-2235-4B0F-8C3B-90E775D5B4C6}" destId="{D60FB79D-445C-42A8-ACDB-2293772E59CA}" srcOrd="1" destOrd="0" presId="urn:microsoft.com/office/officeart/2005/8/layout/vList5"/>
    <dgm:cxn modelId="{2D3A4AD6-9A64-4B03-9E95-23AB6A156B53}" type="presParOf" srcId="{621B17FF-6038-4C74-9AC4-91E1FD813282}" destId="{E5447175-BC70-4ABB-8EEA-F8B3CD5E524D}" srcOrd="5" destOrd="0" presId="urn:microsoft.com/office/officeart/2005/8/layout/vList5"/>
    <dgm:cxn modelId="{5B50BC4E-755F-459A-AB84-F161DF4468CF}" type="presParOf" srcId="{621B17FF-6038-4C74-9AC4-91E1FD813282}" destId="{372C45F9-468A-44A2-8A33-CCD56048D6FD}" srcOrd="6" destOrd="0" presId="urn:microsoft.com/office/officeart/2005/8/layout/vList5"/>
    <dgm:cxn modelId="{D7727E97-695C-4F6C-A2AA-6150A91AA9DB}" type="presParOf" srcId="{372C45F9-468A-44A2-8A33-CCD56048D6FD}" destId="{6A9BCB32-ABCF-4789-8897-380129EFAC9D}" srcOrd="0" destOrd="0" presId="urn:microsoft.com/office/officeart/2005/8/layout/vList5"/>
    <dgm:cxn modelId="{12BC095D-C09B-4935-836D-CFE1091793BA}" type="presParOf" srcId="{372C45F9-468A-44A2-8A33-CCD56048D6FD}" destId="{2D6483CD-A36C-46D3-A53C-9B6B0B41B8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05B28-7858-4FB1-9562-A431AE446E35}">
      <dsp:nvSpPr>
        <dsp:cNvPr id="0" name=""/>
        <dsp:cNvSpPr/>
      </dsp:nvSpPr>
      <dsp:spPr>
        <a:xfrm>
          <a:off x="3674818" y="1222232"/>
          <a:ext cx="1565763" cy="15659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33A1D6-78B7-4515-A029-3CC9CDE6EE50}">
      <dsp:nvSpPr>
        <dsp:cNvPr id="0" name=""/>
        <dsp:cNvSpPr/>
      </dsp:nvSpPr>
      <dsp:spPr>
        <a:xfrm>
          <a:off x="3560647" y="0"/>
          <a:ext cx="1794104" cy="960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75000"/>
                </a:schemeClr>
              </a:solidFill>
            </a:rPr>
            <a:t>Системообразующий характер проекта</a:t>
          </a:r>
          <a:endParaRPr lang="ru-RU" sz="1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560647" y="0"/>
        <a:ext cx="1794104" cy="960120"/>
      </dsp:txXfrm>
    </dsp:sp>
    <dsp:sp modelId="{3CE8C9CE-E51B-4325-BCE6-6BD62632C8E7}">
      <dsp:nvSpPr>
        <dsp:cNvPr id="0" name=""/>
        <dsp:cNvSpPr/>
      </dsp:nvSpPr>
      <dsp:spPr>
        <a:xfrm>
          <a:off x="4134108" y="1443060"/>
          <a:ext cx="1565763" cy="15659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B200C9-BDB4-44F7-A94B-99F1E5737AF7}">
      <dsp:nvSpPr>
        <dsp:cNvPr id="0" name=""/>
        <dsp:cNvSpPr/>
      </dsp:nvSpPr>
      <dsp:spPr>
        <a:xfrm>
          <a:off x="5892983" y="912114"/>
          <a:ext cx="1696244" cy="10561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75000"/>
                </a:schemeClr>
              </a:solidFill>
            </a:rPr>
            <a:t>Двунаправленная работа  в привлечении молодежи</a:t>
          </a:r>
        </a:p>
      </dsp:txBody>
      <dsp:txXfrm>
        <a:off x="5892983" y="912114"/>
        <a:ext cx="1696244" cy="1056132"/>
      </dsp:txXfrm>
    </dsp:sp>
    <dsp:sp modelId="{8D583C06-D1D6-4C74-9830-2D494AB3A4EE}">
      <dsp:nvSpPr>
        <dsp:cNvPr id="0" name=""/>
        <dsp:cNvSpPr/>
      </dsp:nvSpPr>
      <dsp:spPr>
        <a:xfrm>
          <a:off x="4246974" y="1939922"/>
          <a:ext cx="1565763" cy="15659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A8D2AF-DF18-4DCC-A41B-C95CB6EF4BBC}">
      <dsp:nvSpPr>
        <dsp:cNvPr id="0" name=""/>
        <dsp:cNvSpPr/>
      </dsp:nvSpPr>
      <dsp:spPr>
        <a:xfrm>
          <a:off x="6056083" y="2256282"/>
          <a:ext cx="1663623" cy="11281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75000"/>
                </a:schemeClr>
              </a:solidFill>
            </a:rPr>
            <a:t>Охват всех возрастных групп молодежи</a:t>
          </a:r>
        </a:p>
      </dsp:txBody>
      <dsp:txXfrm>
        <a:off x="6056083" y="2256282"/>
        <a:ext cx="1663623" cy="1128141"/>
      </dsp:txXfrm>
    </dsp:sp>
    <dsp:sp modelId="{2409705E-F8EE-4BB8-AF37-8DC57C2719EB}">
      <dsp:nvSpPr>
        <dsp:cNvPr id="0" name=""/>
        <dsp:cNvSpPr/>
      </dsp:nvSpPr>
      <dsp:spPr>
        <a:xfrm>
          <a:off x="3929254" y="2338372"/>
          <a:ext cx="1565763" cy="15659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34B2C6-B2D6-49F6-ABEA-0F9F097B2388}">
      <dsp:nvSpPr>
        <dsp:cNvPr id="0" name=""/>
        <dsp:cNvSpPr/>
      </dsp:nvSpPr>
      <dsp:spPr>
        <a:xfrm>
          <a:off x="5338442" y="3768471"/>
          <a:ext cx="1794104" cy="10321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chemeClr val="accent5">
                  <a:lumMod val="75000"/>
                </a:schemeClr>
              </a:solidFill>
            </a:rPr>
            <a:t>Тиражируемость</a:t>
          </a:r>
          <a:r>
            <a:rPr lang="ru-RU" sz="1500" b="1" kern="1200" dirty="0" smtClean="0">
              <a:solidFill>
                <a:schemeClr val="accent5">
                  <a:lumMod val="75000"/>
                </a:schemeClr>
              </a:solidFill>
            </a:rPr>
            <a:t> проекта</a:t>
          </a:r>
        </a:p>
      </dsp:txBody>
      <dsp:txXfrm>
        <a:off x="5338442" y="3768471"/>
        <a:ext cx="1794104" cy="1032129"/>
      </dsp:txXfrm>
    </dsp:sp>
    <dsp:sp modelId="{136250A0-585C-45A0-AE2B-5CC6D76FBCA9}">
      <dsp:nvSpPr>
        <dsp:cNvPr id="0" name=""/>
        <dsp:cNvSpPr/>
      </dsp:nvSpPr>
      <dsp:spPr>
        <a:xfrm>
          <a:off x="3420381" y="2338372"/>
          <a:ext cx="1565763" cy="15659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1A82E5-4203-4797-B530-060CB62F74C0}">
      <dsp:nvSpPr>
        <dsp:cNvPr id="0" name=""/>
        <dsp:cNvSpPr/>
      </dsp:nvSpPr>
      <dsp:spPr>
        <a:xfrm>
          <a:off x="1782853" y="3768471"/>
          <a:ext cx="1794104" cy="10321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75000"/>
                </a:schemeClr>
              </a:solidFill>
            </a:rPr>
            <a:t>Прикладное содержание мероприятий проекта</a:t>
          </a:r>
        </a:p>
      </dsp:txBody>
      <dsp:txXfrm>
        <a:off x="1782853" y="3768471"/>
        <a:ext cx="1794104" cy="1032129"/>
      </dsp:txXfrm>
    </dsp:sp>
    <dsp:sp modelId="{5BCE3972-1107-403A-90AB-0B07F4CF14B4}">
      <dsp:nvSpPr>
        <dsp:cNvPr id="0" name=""/>
        <dsp:cNvSpPr/>
      </dsp:nvSpPr>
      <dsp:spPr>
        <a:xfrm>
          <a:off x="3102662" y="1939922"/>
          <a:ext cx="1565763" cy="15659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EC57EA-C1B5-49CA-A1C8-4283F3E36AFD}">
      <dsp:nvSpPr>
        <dsp:cNvPr id="0" name=""/>
        <dsp:cNvSpPr/>
      </dsp:nvSpPr>
      <dsp:spPr>
        <a:xfrm>
          <a:off x="1195692" y="2256282"/>
          <a:ext cx="1663623" cy="11281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75000"/>
                </a:schemeClr>
              </a:solidFill>
            </a:rPr>
            <a:t>Положительный имидж органов власти</a:t>
          </a:r>
        </a:p>
      </dsp:txBody>
      <dsp:txXfrm>
        <a:off x="1195692" y="2256282"/>
        <a:ext cx="1663623" cy="1128141"/>
      </dsp:txXfrm>
    </dsp:sp>
    <dsp:sp modelId="{E6092BA7-9574-4CE9-BC04-EE32083C4C0E}">
      <dsp:nvSpPr>
        <dsp:cNvPr id="0" name=""/>
        <dsp:cNvSpPr/>
      </dsp:nvSpPr>
      <dsp:spPr>
        <a:xfrm>
          <a:off x="3215527" y="1443060"/>
          <a:ext cx="1565763" cy="15659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178B74-C768-4E83-835B-FAA0595A87BB}">
      <dsp:nvSpPr>
        <dsp:cNvPr id="0" name=""/>
        <dsp:cNvSpPr/>
      </dsp:nvSpPr>
      <dsp:spPr>
        <a:xfrm>
          <a:off x="1326172" y="912114"/>
          <a:ext cx="1696244" cy="10561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75000"/>
                </a:schemeClr>
              </a:solidFill>
            </a:rPr>
            <a:t>Высокая степень конверсии учебных проектов в реальную работу</a:t>
          </a:r>
        </a:p>
      </dsp:txBody>
      <dsp:txXfrm>
        <a:off x="1326172" y="912114"/>
        <a:ext cx="1696244" cy="10561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CFDB5-98E4-4D58-9B3D-A0C79FD272F2}">
      <dsp:nvSpPr>
        <dsp:cNvPr id="0" name=""/>
        <dsp:cNvSpPr/>
      </dsp:nvSpPr>
      <dsp:spPr>
        <a:xfrm rot="5400000">
          <a:off x="4013041" y="-1581457"/>
          <a:ext cx="782637" cy="41452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Студенты, целевого обучения</a:t>
          </a:r>
          <a:endParaRPr lang="ru-RU" sz="1600" kern="1200" dirty="0"/>
        </a:p>
      </dsp:txBody>
      <dsp:txXfrm rot="5400000">
        <a:off x="4013041" y="-1581457"/>
        <a:ext cx="782637" cy="4145280"/>
      </dsp:txXfrm>
    </dsp:sp>
    <dsp:sp modelId="{57C0F5AB-74D7-40DE-915C-F71FB3C0A448}">
      <dsp:nvSpPr>
        <dsp:cNvPr id="0" name=""/>
        <dsp:cNvSpPr/>
      </dsp:nvSpPr>
      <dsp:spPr>
        <a:xfrm>
          <a:off x="0" y="2033"/>
          <a:ext cx="2331720" cy="978296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</a:rPr>
            <a:t>PRO</a:t>
          </a:r>
          <a:r>
            <a:rPr lang="ru-RU" sz="1800" b="0" kern="1200" dirty="0" smtClean="0">
              <a:solidFill>
                <a:schemeClr val="bg1"/>
              </a:solidFill>
            </a:rPr>
            <a:t>движение - Поколение 2020 (</a:t>
          </a:r>
          <a:r>
            <a:rPr lang="ru-RU" sz="1800" b="0" kern="1200" dirty="0" err="1" smtClean="0">
              <a:solidFill>
                <a:schemeClr val="bg1"/>
              </a:solidFill>
            </a:rPr>
            <a:t>целевики</a:t>
          </a:r>
          <a:r>
            <a:rPr lang="ru-RU" sz="1800" b="0" kern="1200" dirty="0" smtClean="0">
              <a:solidFill>
                <a:schemeClr val="bg1"/>
              </a:solidFill>
            </a:rPr>
            <a:t>)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0" y="2033"/>
        <a:ext cx="2331720" cy="978296"/>
      </dsp:txXfrm>
    </dsp:sp>
    <dsp:sp modelId="{81E71AC9-3F8D-4D30-A95D-8182DEC0B817}">
      <dsp:nvSpPr>
        <dsp:cNvPr id="0" name=""/>
        <dsp:cNvSpPr/>
      </dsp:nvSpPr>
      <dsp:spPr>
        <a:xfrm rot="5400000">
          <a:off x="4013041" y="-554245"/>
          <a:ext cx="782637" cy="41452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Студенты образовательных учреждений не ранее 3 года обучения</a:t>
          </a:r>
          <a:endParaRPr lang="ru-RU" sz="1600" kern="1200" dirty="0"/>
        </a:p>
      </dsp:txBody>
      <dsp:txXfrm rot="5400000">
        <a:off x="4013041" y="-554245"/>
        <a:ext cx="782637" cy="4145280"/>
      </dsp:txXfrm>
    </dsp:sp>
    <dsp:sp modelId="{C5C3E098-03DB-42F4-9E7B-4981C24F9DBE}">
      <dsp:nvSpPr>
        <dsp:cNvPr id="0" name=""/>
        <dsp:cNvSpPr/>
      </dsp:nvSpPr>
      <dsp:spPr>
        <a:xfrm>
          <a:off x="0" y="1029245"/>
          <a:ext cx="2331720" cy="9782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PRO</a:t>
          </a:r>
          <a:r>
            <a:rPr lang="ru-RU" sz="1800" b="0" kern="1200" dirty="0" smtClean="0"/>
            <a:t>движение - Поколение 2020 (студенты)</a:t>
          </a:r>
          <a:endParaRPr lang="ru-RU" sz="1800" b="0" kern="1200" dirty="0"/>
        </a:p>
      </dsp:txBody>
      <dsp:txXfrm>
        <a:off x="0" y="1029245"/>
        <a:ext cx="2331720" cy="978296"/>
      </dsp:txXfrm>
    </dsp:sp>
    <dsp:sp modelId="{D60FB79D-445C-42A8-ACDB-2293772E59CA}">
      <dsp:nvSpPr>
        <dsp:cNvPr id="0" name=""/>
        <dsp:cNvSpPr/>
      </dsp:nvSpPr>
      <dsp:spPr>
        <a:xfrm rot="5400000">
          <a:off x="4013041" y="472965"/>
          <a:ext cx="782637" cy="41452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Слушатели магистратуры 1 и 2 годов обучения</a:t>
          </a:r>
          <a:endParaRPr lang="ru-RU" sz="1600" kern="1200" dirty="0"/>
        </a:p>
      </dsp:txBody>
      <dsp:txXfrm rot="5400000">
        <a:off x="4013041" y="472965"/>
        <a:ext cx="782637" cy="4145280"/>
      </dsp:txXfrm>
    </dsp:sp>
    <dsp:sp modelId="{16E2D1BC-F427-4BB9-9389-A634048A32F7}">
      <dsp:nvSpPr>
        <dsp:cNvPr id="0" name=""/>
        <dsp:cNvSpPr/>
      </dsp:nvSpPr>
      <dsp:spPr>
        <a:xfrm>
          <a:off x="0" y="2056457"/>
          <a:ext cx="2331720" cy="978296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Мастерская инноваций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0" y="2056457"/>
        <a:ext cx="2331720" cy="978296"/>
      </dsp:txXfrm>
    </dsp:sp>
    <dsp:sp modelId="{2D6483CD-A36C-46D3-A53C-9B6B0B41B8BE}">
      <dsp:nvSpPr>
        <dsp:cNvPr id="0" name=""/>
        <dsp:cNvSpPr/>
      </dsp:nvSpPr>
      <dsp:spPr>
        <a:xfrm rot="5400000">
          <a:off x="4013041" y="1500177"/>
          <a:ext cx="782637" cy="41452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Специалисты с высшим образованием и управленческим стажем от 2 лет,</a:t>
          </a:r>
          <a:br>
            <a:rPr lang="ru-RU" sz="1600" kern="1200" dirty="0" smtClean="0"/>
          </a:br>
          <a:r>
            <a:rPr lang="ru-RU" sz="1600" kern="1200" dirty="0" smtClean="0"/>
            <a:t>не старше 35 лет</a:t>
          </a:r>
          <a:endParaRPr lang="ru-RU" sz="1600" kern="1200" dirty="0"/>
        </a:p>
      </dsp:txBody>
      <dsp:txXfrm rot="5400000">
        <a:off x="4013041" y="1500177"/>
        <a:ext cx="782637" cy="4145280"/>
      </dsp:txXfrm>
    </dsp:sp>
    <dsp:sp modelId="{6A9BCB32-ABCF-4789-8897-380129EFAC9D}">
      <dsp:nvSpPr>
        <dsp:cNvPr id="0" name=""/>
        <dsp:cNvSpPr/>
      </dsp:nvSpPr>
      <dsp:spPr>
        <a:xfrm>
          <a:off x="0" y="3083669"/>
          <a:ext cx="2331720" cy="9782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Молодые лидеры</a:t>
          </a:r>
          <a:endParaRPr lang="ru-RU" sz="1800" b="0" kern="1200" dirty="0"/>
        </a:p>
      </dsp:txBody>
      <dsp:txXfrm>
        <a:off x="0" y="3083669"/>
        <a:ext cx="2331720" cy="9782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13753-FBA6-4944-A653-C0E5774F5EE4}">
      <dsp:nvSpPr>
        <dsp:cNvPr id="0" name=""/>
        <dsp:cNvSpPr/>
      </dsp:nvSpPr>
      <dsp:spPr>
        <a:xfrm rot="5400000">
          <a:off x="4999200" y="-2215525"/>
          <a:ext cx="900033" cy="556077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Сообщество граждан, принимавших участие в отборе в Проект по различным направлениям, не прошедших его, но имеющих результаты оценочных процедур, близкие к результатам победителей</a:t>
          </a:r>
        </a:p>
      </dsp:txBody>
      <dsp:txXfrm rot="5400000">
        <a:off x="4999200" y="-2215525"/>
        <a:ext cx="900033" cy="5560771"/>
      </dsp:txXfrm>
    </dsp:sp>
    <dsp:sp modelId="{4EF139BF-F716-4A77-9648-2A219EA342C2}">
      <dsp:nvSpPr>
        <dsp:cNvPr id="0" name=""/>
        <dsp:cNvSpPr/>
      </dsp:nvSpPr>
      <dsp:spPr>
        <a:xfrm>
          <a:off x="459102" y="2339"/>
          <a:ext cx="2209728" cy="1125041"/>
        </a:xfrm>
        <a:prstGeom prst="roundRect">
          <a:avLst/>
        </a:prstGeom>
        <a:solidFill>
          <a:srgbClr val="FFFF99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</a:rPr>
            <a:t>1. Участники</a:t>
          </a:r>
        </a:p>
      </dsp:txBody>
      <dsp:txXfrm>
        <a:off x="459102" y="2339"/>
        <a:ext cx="2209728" cy="1125041"/>
      </dsp:txXfrm>
    </dsp:sp>
    <dsp:sp modelId="{6031F597-1268-4379-A92E-CB6CB848D3F0}">
      <dsp:nvSpPr>
        <dsp:cNvPr id="0" name=""/>
        <dsp:cNvSpPr/>
      </dsp:nvSpPr>
      <dsp:spPr>
        <a:xfrm rot="5400000">
          <a:off x="4999200" y="-1034231"/>
          <a:ext cx="900033" cy="556077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Ознакомительные практики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Экскурсии</a:t>
          </a:r>
        </a:p>
      </dsp:txBody>
      <dsp:txXfrm rot="5400000">
        <a:off x="4999200" y="-1034231"/>
        <a:ext cx="900033" cy="5560771"/>
      </dsp:txXfrm>
    </dsp:sp>
    <dsp:sp modelId="{6EEEF6AC-8323-41BD-ABF7-F92F1482178F}">
      <dsp:nvSpPr>
        <dsp:cNvPr id="0" name=""/>
        <dsp:cNvSpPr/>
      </dsp:nvSpPr>
      <dsp:spPr>
        <a:xfrm>
          <a:off x="459102" y="1183633"/>
          <a:ext cx="2209728" cy="1125041"/>
        </a:xfrm>
        <a:prstGeom prst="roundRect">
          <a:avLst/>
        </a:prstGeom>
        <a:solidFill>
          <a:srgbClr val="FFFF99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</a:rPr>
            <a:t>2. </a:t>
          </a:r>
          <a:r>
            <a:rPr lang="ru-RU" sz="1600" kern="1200" dirty="0" smtClean="0">
              <a:solidFill>
                <a:sysClr val="windowText" lastClr="000000"/>
              </a:solidFill>
            </a:rPr>
            <a:t>Участие в профессиональной подготовке</a:t>
          </a:r>
          <a:endParaRPr lang="ru-RU" sz="1600" kern="1200" dirty="0">
            <a:solidFill>
              <a:sysClr val="windowText" lastClr="000000"/>
            </a:solidFill>
          </a:endParaRPr>
        </a:p>
      </dsp:txBody>
      <dsp:txXfrm>
        <a:off x="459102" y="1183633"/>
        <a:ext cx="2209728" cy="1125041"/>
      </dsp:txXfrm>
    </dsp:sp>
    <dsp:sp modelId="{ADE7BF19-841D-4616-8861-1BE0CF335D9B}">
      <dsp:nvSpPr>
        <dsp:cNvPr id="0" name=""/>
        <dsp:cNvSpPr/>
      </dsp:nvSpPr>
      <dsp:spPr>
        <a:xfrm rot="5400000">
          <a:off x="4999200" y="147062"/>
          <a:ext cx="900033" cy="556077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Встречи с Губернатором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Клубный формат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Форумы, Конференции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Социально-значимые и общественные мероприятия</a:t>
          </a:r>
        </a:p>
      </dsp:txBody>
      <dsp:txXfrm rot="5400000">
        <a:off x="4999200" y="147062"/>
        <a:ext cx="900033" cy="5560771"/>
      </dsp:txXfrm>
    </dsp:sp>
    <dsp:sp modelId="{4194B57A-190B-43D3-95DB-E51C138FB465}">
      <dsp:nvSpPr>
        <dsp:cNvPr id="0" name=""/>
        <dsp:cNvSpPr/>
      </dsp:nvSpPr>
      <dsp:spPr>
        <a:xfrm>
          <a:off x="459102" y="2364927"/>
          <a:ext cx="2209728" cy="1125041"/>
        </a:xfrm>
        <a:prstGeom prst="roundRect">
          <a:avLst/>
        </a:prstGeom>
        <a:solidFill>
          <a:srgbClr val="FFFF99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</a:rPr>
            <a:t>3. Объединения участников Проекта</a:t>
          </a:r>
        </a:p>
      </dsp:txBody>
      <dsp:txXfrm>
        <a:off x="459102" y="2364927"/>
        <a:ext cx="2209728" cy="1125041"/>
      </dsp:txXfrm>
    </dsp:sp>
    <dsp:sp modelId="{EF277EEA-8E3A-4384-9BA0-B5635D2488CE}">
      <dsp:nvSpPr>
        <dsp:cNvPr id="0" name=""/>
        <dsp:cNvSpPr/>
      </dsp:nvSpPr>
      <dsp:spPr>
        <a:xfrm rot="5400000">
          <a:off x="4999200" y="1327231"/>
          <a:ext cx="900033" cy="556077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Оценка результатов стажировки и активности участия в общественной </a:t>
          </a:r>
          <a:r>
            <a:rPr lang="ru-RU" sz="1400" kern="1200" dirty="0" smtClean="0"/>
            <a:t>деятельности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/>
            <a:t>Повторное участие в отборе в </a:t>
          </a:r>
          <a:r>
            <a:rPr lang="ru-RU" sz="1400" b="0" kern="1200" dirty="0" smtClean="0"/>
            <a:t>Проект на основании результата стажировки</a:t>
          </a:r>
          <a:endParaRPr lang="ru-RU" sz="1400" kern="1200" dirty="0"/>
        </a:p>
      </dsp:txBody>
      <dsp:txXfrm rot="5400000">
        <a:off x="4999200" y="1327231"/>
        <a:ext cx="900033" cy="5560771"/>
      </dsp:txXfrm>
    </dsp:sp>
    <dsp:sp modelId="{B5368313-0267-4F3A-8524-BDBFDC9E5CE1}">
      <dsp:nvSpPr>
        <dsp:cNvPr id="0" name=""/>
        <dsp:cNvSpPr/>
      </dsp:nvSpPr>
      <dsp:spPr>
        <a:xfrm>
          <a:off x="459102" y="3546221"/>
          <a:ext cx="2209728" cy="1125041"/>
        </a:xfrm>
        <a:prstGeom prst="roundRect">
          <a:avLst/>
        </a:prstGeom>
        <a:solidFill>
          <a:srgbClr val="FFFF99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</a:rPr>
            <a:t>4. Результаты профессиональной подготовки</a:t>
          </a:r>
        </a:p>
      </dsp:txBody>
      <dsp:txXfrm>
        <a:off x="459102" y="3546221"/>
        <a:ext cx="2209728" cy="11250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6C7DC-4A80-4DA4-8A4C-9DE75B92ECAD}">
      <dsp:nvSpPr>
        <dsp:cNvPr id="0" name=""/>
        <dsp:cNvSpPr/>
      </dsp:nvSpPr>
      <dsp:spPr>
        <a:xfrm rot="5400000">
          <a:off x="-219246" y="222748"/>
          <a:ext cx="1461644" cy="102315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Губернатор </a:t>
          </a:r>
          <a:r>
            <a:rPr lang="ru-RU" sz="1200" b="1" kern="1200" dirty="0"/>
            <a:t>Ивановской области</a:t>
          </a:r>
        </a:p>
      </dsp:txBody>
      <dsp:txXfrm rot="5400000">
        <a:off x="-219246" y="222748"/>
        <a:ext cx="1461644" cy="1023151"/>
      </dsp:txXfrm>
    </dsp:sp>
    <dsp:sp modelId="{9C99F992-4FC8-4CC5-A85D-74B842E630FD}">
      <dsp:nvSpPr>
        <dsp:cNvPr id="0" name=""/>
        <dsp:cNvSpPr/>
      </dsp:nvSpPr>
      <dsp:spPr>
        <a:xfrm rot="5400000">
          <a:off x="3494991" y="-2468338"/>
          <a:ext cx="950568" cy="58942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1. Утверждение плана </a:t>
          </a:r>
          <a:r>
            <a:rPr lang="ru-RU" sz="1400" kern="1200" dirty="0"/>
            <a:t>отбора в Проект по направлениям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2. Целевые аудитории, соответствующие направлениям Проекта</a:t>
          </a:r>
          <a:endParaRPr lang="ru-RU" sz="1400" kern="1200" dirty="0"/>
        </a:p>
      </dsp:txBody>
      <dsp:txXfrm rot="5400000">
        <a:off x="3494991" y="-2468338"/>
        <a:ext cx="950568" cy="5894249"/>
      </dsp:txXfrm>
    </dsp:sp>
    <dsp:sp modelId="{7D2F862C-F3F8-4A6F-AC1C-7DC157D74B89}">
      <dsp:nvSpPr>
        <dsp:cNvPr id="0" name=""/>
        <dsp:cNvSpPr/>
      </dsp:nvSpPr>
      <dsp:spPr>
        <a:xfrm rot="5400000">
          <a:off x="-219246" y="1488674"/>
          <a:ext cx="1461644" cy="102315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Правительство </a:t>
          </a:r>
          <a:r>
            <a:rPr lang="ru-RU" sz="1100" b="1" kern="1200" dirty="0" smtClean="0"/>
            <a:t>Ивановской области</a:t>
          </a:r>
          <a:endParaRPr lang="ru-RU" sz="1200" b="1" kern="1200" dirty="0"/>
        </a:p>
      </dsp:txBody>
      <dsp:txXfrm rot="5400000">
        <a:off x="-219246" y="1488674"/>
        <a:ext cx="1461644" cy="1023151"/>
      </dsp:txXfrm>
    </dsp:sp>
    <dsp:sp modelId="{4B76C596-8D14-4726-AD5E-BCE966AA4752}">
      <dsp:nvSpPr>
        <dsp:cNvPr id="0" name=""/>
        <dsp:cNvSpPr/>
      </dsp:nvSpPr>
      <dsp:spPr>
        <a:xfrm rot="5400000">
          <a:off x="3495241" y="-1202662"/>
          <a:ext cx="950069" cy="58942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3. Выбор и проведение оценочных процедур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4. Определение критериев отбора и отбор участников Проекта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5. Результаты отбора – реестр участников Проекта по направлениям</a:t>
          </a:r>
          <a:endParaRPr lang="ru-RU" sz="1400" kern="1200" dirty="0"/>
        </a:p>
      </dsp:txBody>
      <dsp:txXfrm rot="5400000">
        <a:off x="3495241" y="-1202662"/>
        <a:ext cx="950069" cy="5894249"/>
      </dsp:txXfrm>
    </dsp:sp>
    <dsp:sp modelId="{EDD84610-18AF-48AE-B977-CB848C6730E7}">
      <dsp:nvSpPr>
        <dsp:cNvPr id="0" name=""/>
        <dsp:cNvSpPr/>
      </dsp:nvSpPr>
      <dsp:spPr>
        <a:xfrm rot="5400000">
          <a:off x="-219246" y="2754600"/>
          <a:ext cx="1461644" cy="102315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Правительство </a:t>
          </a:r>
          <a:r>
            <a:rPr lang="ru-RU" sz="1100" b="1" kern="1200" dirty="0" smtClean="0"/>
            <a:t>Ивановской области и </a:t>
          </a:r>
          <a:r>
            <a:rPr lang="ru-RU" sz="1200" b="1" kern="1200" dirty="0"/>
            <a:t>ЦИОГВ</a:t>
          </a:r>
        </a:p>
      </dsp:txBody>
      <dsp:txXfrm rot="5400000">
        <a:off x="-219246" y="2754600"/>
        <a:ext cx="1461644" cy="1023151"/>
      </dsp:txXfrm>
    </dsp:sp>
    <dsp:sp modelId="{C36383A2-3314-48FE-84B5-7FC7198B623D}">
      <dsp:nvSpPr>
        <dsp:cNvPr id="0" name=""/>
        <dsp:cNvSpPr/>
      </dsp:nvSpPr>
      <dsp:spPr>
        <a:xfrm rot="5400000">
          <a:off x="3495241" y="63263"/>
          <a:ext cx="950069" cy="58942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6. Профессиональная подготовка участников Проекта по направлениям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7. Объединение </a:t>
          </a:r>
          <a:r>
            <a:rPr lang="ru-RU" sz="1400" kern="1200" dirty="0"/>
            <a:t>участников </a:t>
          </a:r>
          <a:r>
            <a:rPr lang="ru-RU" sz="1400" kern="1200" dirty="0" smtClean="0"/>
            <a:t>Проекта (мероприятия совместной работы)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8. Результаты </a:t>
          </a:r>
          <a:r>
            <a:rPr lang="ru-RU" sz="1400" kern="1200" dirty="0"/>
            <a:t>участия в Проекте</a:t>
          </a:r>
        </a:p>
      </dsp:txBody>
      <dsp:txXfrm rot="5400000">
        <a:off x="3495241" y="63263"/>
        <a:ext cx="950069" cy="58942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3376D5-1203-4595-A498-1B37E05F1EEB}">
      <dsp:nvSpPr>
        <dsp:cNvPr id="0" name=""/>
        <dsp:cNvSpPr/>
      </dsp:nvSpPr>
      <dsp:spPr>
        <a:xfrm>
          <a:off x="2571" y="119819"/>
          <a:ext cx="2507456" cy="6546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Планирование отбора учитывает</a:t>
          </a:r>
          <a:endParaRPr lang="ru-RU" sz="1800" kern="1200" dirty="0"/>
        </a:p>
      </dsp:txBody>
      <dsp:txXfrm>
        <a:off x="2571" y="119819"/>
        <a:ext cx="2507456" cy="654688"/>
      </dsp:txXfrm>
    </dsp:sp>
    <dsp:sp modelId="{4DDC058C-4EE6-4C16-90BC-915ECB7B2763}">
      <dsp:nvSpPr>
        <dsp:cNvPr id="0" name=""/>
        <dsp:cNvSpPr/>
      </dsp:nvSpPr>
      <dsp:spPr>
        <a:xfrm>
          <a:off x="2571" y="774508"/>
          <a:ext cx="2507456" cy="3631635"/>
        </a:xfrm>
        <a:prstGeom prst="rect">
          <a:avLst/>
        </a:prstGeom>
        <a:noFill/>
        <a:ln w="25400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Стратегию развития региона и гражданской службы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Потребности и предложения органов власти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Интерес целевых аудиторий к проекту</a:t>
          </a:r>
          <a:endParaRPr lang="ru-RU" sz="1800" kern="1200" dirty="0"/>
        </a:p>
      </dsp:txBody>
      <dsp:txXfrm>
        <a:off x="2571" y="774508"/>
        <a:ext cx="2507456" cy="3631635"/>
      </dsp:txXfrm>
    </dsp:sp>
    <dsp:sp modelId="{0082015E-D491-44D3-8B73-A2DA184C5C33}">
      <dsp:nvSpPr>
        <dsp:cNvPr id="0" name=""/>
        <dsp:cNvSpPr/>
      </dsp:nvSpPr>
      <dsp:spPr>
        <a:xfrm>
          <a:off x="2861071" y="119819"/>
          <a:ext cx="2507456" cy="654688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Требования к претендентам</a:t>
          </a:r>
          <a:endParaRPr lang="ru-RU" sz="1800" kern="1200" dirty="0"/>
        </a:p>
      </dsp:txBody>
      <dsp:txXfrm>
        <a:off x="2861071" y="119819"/>
        <a:ext cx="2507456" cy="654688"/>
      </dsp:txXfrm>
    </dsp:sp>
    <dsp:sp modelId="{78632762-4869-4CDE-9E00-4C11FEC25D49}">
      <dsp:nvSpPr>
        <dsp:cNvPr id="0" name=""/>
        <dsp:cNvSpPr/>
      </dsp:nvSpPr>
      <dsp:spPr>
        <a:xfrm>
          <a:off x="2861071" y="774508"/>
          <a:ext cx="2507456" cy="3631635"/>
        </a:xfrm>
        <a:prstGeom prst="rect">
          <a:avLst/>
        </a:prstGeom>
        <a:noFill/>
        <a:ln w="25400" cap="flat" cmpd="sng" algn="ctr">
          <a:solidFill>
            <a:srgbClr val="D8CCB2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Возраст не старше 35 лет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 замещать должность гражданской службы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Соблюдать ограничения, связанные с гражданской службой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 иметь фактов уголовного преследования</a:t>
          </a:r>
          <a:endParaRPr lang="ru-RU" sz="1800" kern="1200" dirty="0"/>
        </a:p>
      </dsp:txBody>
      <dsp:txXfrm>
        <a:off x="2861071" y="774508"/>
        <a:ext cx="2507456" cy="3631635"/>
      </dsp:txXfrm>
    </dsp:sp>
    <dsp:sp modelId="{F6FC7763-C712-4559-A4A0-C9C1DCC04DB0}">
      <dsp:nvSpPr>
        <dsp:cNvPr id="0" name=""/>
        <dsp:cNvSpPr/>
      </dsp:nvSpPr>
      <dsp:spPr>
        <a:xfrm>
          <a:off x="5719571" y="119819"/>
          <a:ext cx="2507456" cy="65468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отбора (пример)</a:t>
          </a:r>
          <a:endParaRPr lang="ru-RU" sz="1800" kern="1200" dirty="0"/>
        </a:p>
      </dsp:txBody>
      <dsp:txXfrm>
        <a:off x="5719571" y="119819"/>
        <a:ext cx="2507456" cy="654688"/>
      </dsp:txXfrm>
    </dsp:sp>
    <dsp:sp modelId="{B9166BE2-1BC2-4939-95A4-21F0211738BF}">
      <dsp:nvSpPr>
        <dsp:cNvPr id="0" name=""/>
        <dsp:cNvSpPr/>
      </dsp:nvSpPr>
      <dsp:spPr>
        <a:xfrm>
          <a:off x="5719571" y="774508"/>
          <a:ext cx="2507456" cy="3631635"/>
        </a:xfrm>
        <a:prstGeom prst="rect">
          <a:avLst/>
        </a:prstGeom>
        <a:noFill/>
        <a:ln w="25400" cap="flat" cmpd="sng" algn="ctr">
          <a:solidFill>
            <a:srgbClr val="B0CA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Сбор документов / заявок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Оценка баллов ЕГЭ и успеваемости в 10 – 11 классах школы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Оценка творческих работ: эссе и портфолио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Результаты общественной оценки (голосования)</a:t>
          </a:r>
          <a:endParaRPr lang="ru-RU" sz="1800" kern="1200" dirty="0"/>
        </a:p>
      </dsp:txBody>
      <dsp:txXfrm>
        <a:off x="5719571" y="774508"/>
        <a:ext cx="2507456" cy="36316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E23DE1-1ECF-4312-970B-B5B7487005D2}">
      <dsp:nvSpPr>
        <dsp:cNvPr id="0" name=""/>
        <dsp:cNvSpPr/>
      </dsp:nvSpPr>
      <dsp:spPr>
        <a:xfrm>
          <a:off x="244818" y="236"/>
          <a:ext cx="1887443" cy="6823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 1 по 21 октября </a:t>
          </a:r>
          <a:r>
            <a:rPr lang="ru-RU" sz="1000" kern="1200" dirty="0" smtClean="0"/>
            <a:t>Прием документов</a:t>
          </a:r>
          <a:endParaRPr lang="ru-RU" sz="1000" kern="1200" dirty="0"/>
        </a:p>
      </dsp:txBody>
      <dsp:txXfrm>
        <a:off x="244818" y="236"/>
        <a:ext cx="1887443" cy="682317"/>
      </dsp:txXfrm>
    </dsp:sp>
    <dsp:sp modelId="{81161B76-279F-442B-A2B7-1E83CAF72FFC}">
      <dsp:nvSpPr>
        <dsp:cNvPr id="0" name=""/>
        <dsp:cNvSpPr/>
      </dsp:nvSpPr>
      <dsp:spPr>
        <a:xfrm>
          <a:off x="1910509" y="58233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и обобщение заявлений кандидатов</a:t>
          </a:r>
          <a:endParaRPr lang="ru-RU" sz="1000" kern="1200" dirty="0"/>
        </a:p>
      </dsp:txBody>
      <dsp:txXfrm>
        <a:off x="1910509" y="58233"/>
        <a:ext cx="2156899" cy="566323"/>
      </dsp:txXfrm>
    </dsp:sp>
    <dsp:sp modelId="{C98E2C0D-3660-4E91-B830-4B31621BB0B0}">
      <dsp:nvSpPr>
        <dsp:cNvPr id="0" name=""/>
        <dsp:cNvSpPr/>
      </dsp:nvSpPr>
      <dsp:spPr>
        <a:xfrm>
          <a:off x="244818" y="778078"/>
          <a:ext cx="1887443" cy="682317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 27 по 29 октября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1-й этап: </a:t>
          </a:r>
          <a:r>
            <a:rPr lang="ru-RU" sz="1000" kern="1200" dirty="0" smtClean="0"/>
            <a:t>Работа экспертной группы</a:t>
          </a:r>
          <a:endParaRPr lang="ru-RU" sz="1000" kern="1200" dirty="0"/>
        </a:p>
      </dsp:txBody>
      <dsp:txXfrm>
        <a:off x="244818" y="778078"/>
        <a:ext cx="1887443" cy="682317"/>
      </dsp:txXfrm>
    </dsp:sp>
    <dsp:sp modelId="{64FD54A9-A9D3-4216-BB7C-B9661235425D}">
      <dsp:nvSpPr>
        <dsp:cNvPr id="0" name=""/>
        <dsp:cNvSpPr/>
      </dsp:nvSpPr>
      <dsp:spPr>
        <a:xfrm>
          <a:off x="1910509" y="836075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502582"/>
            <a:satOff val="-438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"/>
              <a:satOff val="-438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1-е заседание: заочный отбор по анкетным данным и биографии «Я - Проект»</a:t>
          </a:r>
          <a:endParaRPr lang="ru-RU" sz="1000" kern="1200" dirty="0"/>
        </a:p>
      </dsp:txBody>
      <dsp:txXfrm>
        <a:off x="1910509" y="836075"/>
        <a:ext cx="2156899" cy="566323"/>
      </dsp:txXfrm>
    </dsp:sp>
    <dsp:sp modelId="{67F840FD-B162-46C9-856B-D9F524C8CD29}">
      <dsp:nvSpPr>
        <dsp:cNvPr id="0" name=""/>
        <dsp:cNvSpPr/>
      </dsp:nvSpPr>
      <dsp:spPr>
        <a:xfrm>
          <a:off x="3869195" y="836075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2-е заседание: тестирование и собеседование с кандидатами, подготовка оценочных заключений</a:t>
          </a:r>
          <a:endParaRPr lang="ru-RU" sz="1000" kern="1200" dirty="0"/>
        </a:p>
      </dsp:txBody>
      <dsp:txXfrm>
        <a:off x="3869195" y="836075"/>
        <a:ext cx="2156899" cy="566323"/>
      </dsp:txXfrm>
    </dsp:sp>
    <dsp:sp modelId="{585D1335-8946-4063-BE3C-6319CF340D52}">
      <dsp:nvSpPr>
        <dsp:cNvPr id="0" name=""/>
        <dsp:cNvSpPr/>
      </dsp:nvSpPr>
      <dsp:spPr>
        <a:xfrm>
          <a:off x="244818" y="1555920"/>
          <a:ext cx="1887443" cy="682317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6 ноября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Рабочее заседание отборочной комиссии</a:t>
          </a:r>
          <a:endParaRPr lang="ru-RU" sz="1000" kern="1200" dirty="0"/>
        </a:p>
      </dsp:txBody>
      <dsp:txXfrm>
        <a:off x="244818" y="1555920"/>
        <a:ext cx="1887443" cy="682317"/>
      </dsp:txXfrm>
    </dsp:sp>
    <dsp:sp modelId="{15D0DB7B-F0C2-4BF1-B5BC-1418A8E29FC2}">
      <dsp:nvSpPr>
        <dsp:cNvPr id="0" name=""/>
        <dsp:cNvSpPr/>
      </dsp:nvSpPr>
      <dsp:spPr>
        <a:xfrm>
          <a:off x="1910509" y="1613917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1507746"/>
            <a:satOff val="-1313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507746"/>
              <a:satOff val="-1313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Рассмотрение оценочных заключений экспертной группы</a:t>
          </a:r>
          <a:endParaRPr lang="ru-RU" sz="1000" kern="1200" dirty="0"/>
        </a:p>
      </dsp:txBody>
      <dsp:txXfrm>
        <a:off x="1910509" y="1613917"/>
        <a:ext cx="2156899" cy="566323"/>
      </dsp:txXfrm>
    </dsp:sp>
    <dsp:sp modelId="{00768289-8037-44F9-A685-82D3B2D2FACE}">
      <dsp:nvSpPr>
        <dsp:cNvPr id="0" name=""/>
        <dsp:cNvSpPr/>
      </dsp:nvSpPr>
      <dsp:spPr>
        <a:xfrm>
          <a:off x="3869195" y="1613917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Определение кандидатов для участия во втором этапе отбора</a:t>
          </a:r>
          <a:endParaRPr lang="ru-RU" sz="1000" kern="1200" dirty="0"/>
        </a:p>
      </dsp:txBody>
      <dsp:txXfrm>
        <a:off x="3869195" y="1613917"/>
        <a:ext cx="2156899" cy="566323"/>
      </dsp:txXfrm>
    </dsp:sp>
    <dsp:sp modelId="{D4F6E82F-1966-43C7-98A8-F28D3B6588CF}">
      <dsp:nvSpPr>
        <dsp:cNvPr id="0" name=""/>
        <dsp:cNvSpPr/>
      </dsp:nvSpPr>
      <dsp:spPr>
        <a:xfrm>
          <a:off x="5827881" y="1613917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Промежуточный доклад Губернатору о результатах</a:t>
          </a:r>
          <a:endParaRPr lang="ru-RU" sz="1000" kern="1200" dirty="0"/>
        </a:p>
      </dsp:txBody>
      <dsp:txXfrm>
        <a:off x="5827881" y="1613917"/>
        <a:ext cx="2156899" cy="566323"/>
      </dsp:txXfrm>
    </dsp:sp>
    <dsp:sp modelId="{05EC57FB-7284-4237-A1A0-EEE11EB4367B}">
      <dsp:nvSpPr>
        <dsp:cNvPr id="0" name=""/>
        <dsp:cNvSpPr/>
      </dsp:nvSpPr>
      <dsp:spPr>
        <a:xfrm>
          <a:off x="244818" y="2333762"/>
          <a:ext cx="1887443" cy="682317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 9 по 20 ноября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2-й этап: </a:t>
          </a:r>
          <a:r>
            <a:rPr lang="ru-RU" sz="1000" kern="1200" dirty="0" smtClean="0"/>
            <a:t>Индивидуальная подготовка</a:t>
          </a:r>
          <a:endParaRPr lang="ru-RU" sz="1000" kern="1200" dirty="0"/>
        </a:p>
      </dsp:txBody>
      <dsp:txXfrm>
        <a:off x="244818" y="2333762"/>
        <a:ext cx="1887443" cy="682317"/>
      </dsp:txXfrm>
    </dsp:sp>
    <dsp:sp modelId="{9FE8E5D9-26A2-4BD7-B7D3-66BCA43B4C7B}">
      <dsp:nvSpPr>
        <dsp:cNvPr id="0" name=""/>
        <dsp:cNvSpPr/>
      </dsp:nvSpPr>
      <dsp:spPr>
        <a:xfrm>
          <a:off x="1910509" y="2391759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Консультации со специалистами аппарата и ЦИОГВ</a:t>
          </a:r>
          <a:endParaRPr lang="ru-RU" sz="1000" kern="1200" dirty="0"/>
        </a:p>
      </dsp:txBody>
      <dsp:txXfrm>
        <a:off x="1910509" y="2391759"/>
        <a:ext cx="2156899" cy="566323"/>
      </dsp:txXfrm>
    </dsp:sp>
    <dsp:sp modelId="{BCBD0041-ACD3-48E3-A48A-ABD988ADDDAB}">
      <dsp:nvSpPr>
        <dsp:cNvPr id="0" name=""/>
        <dsp:cNvSpPr/>
      </dsp:nvSpPr>
      <dsp:spPr>
        <a:xfrm>
          <a:off x="3869195" y="2391759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3518074"/>
            <a:satOff val="-3065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518074"/>
              <a:satOff val="-3065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Дистанционная стажировка в профильных департаментах</a:t>
          </a:r>
          <a:endParaRPr lang="ru-RU" sz="1000" kern="1200" dirty="0"/>
        </a:p>
      </dsp:txBody>
      <dsp:txXfrm>
        <a:off x="3869195" y="2391759"/>
        <a:ext cx="2156899" cy="566323"/>
      </dsp:txXfrm>
    </dsp:sp>
    <dsp:sp modelId="{7D1F4085-590F-4CA9-A9A7-0A6C950ADD98}">
      <dsp:nvSpPr>
        <dsp:cNvPr id="0" name=""/>
        <dsp:cNvSpPr/>
      </dsp:nvSpPr>
      <dsp:spPr>
        <a:xfrm>
          <a:off x="244818" y="3111604"/>
          <a:ext cx="1887443" cy="682317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25 ноября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Итоговое заседание отборочной комиссии</a:t>
          </a:r>
          <a:endParaRPr lang="ru-RU" sz="1000" kern="1200" dirty="0"/>
        </a:p>
      </dsp:txBody>
      <dsp:txXfrm>
        <a:off x="244818" y="3111604"/>
        <a:ext cx="1887443" cy="682317"/>
      </dsp:txXfrm>
    </dsp:sp>
    <dsp:sp modelId="{F46917FC-240F-4322-B895-10F9647654F6}">
      <dsp:nvSpPr>
        <dsp:cNvPr id="0" name=""/>
        <dsp:cNvSpPr/>
      </dsp:nvSpPr>
      <dsp:spPr>
        <a:xfrm>
          <a:off x="1910509" y="3169601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Заслушивание кандидатов по результатам стажировки</a:t>
          </a:r>
          <a:endParaRPr lang="ru-RU" sz="1000" kern="1200" dirty="0"/>
        </a:p>
      </dsp:txBody>
      <dsp:txXfrm>
        <a:off x="1910509" y="3169601"/>
        <a:ext cx="2156899" cy="566323"/>
      </dsp:txXfrm>
    </dsp:sp>
    <dsp:sp modelId="{0924A0F2-37A9-44D9-AE53-4FAA2077EF6E}">
      <dsp:nvSpPr>
        <dsp:cNvPr id="0" name=""/>
        <dsp:cNvSpPr/>
      </dsp:nvSpPr>
      <dsp:spPr>
        <a:xfrm>
          <a:off x="3869195" y="3169601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4523238"/>
            <a:satOff val="-3940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523238"/>
              <a:satOff val="-3940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Определение победителей</a:t>
          </a:r>
          <a:endParaRPr lang="ru-RU" sz="1000" kern="1200" dirty="0"/>
        </a:p>
      </dsp:txBody>
      <dsp:txXfrm>
        <a:off x="3869195" y="3169601"/>
        <a:ext cx="2156899" cy="566323"/>
      </dsp:txXfrm>
    </dsp:sp>
    <dsp:sp modelId="{2CB32202-200F-4B3B-9854-F140CE19D698}">
      <dsp:nvSpPr>
        <dsp:cNvPr id="0" name=""/>
        <dsp:cNvSpPr/>
      </dsp:nvSpPr>
      <dsp:spPr>
        <a:xfrm>
          <a:off x="244818" y="3889445"/>
          <a:ext cx="1887443" cy="68231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ru-RU" sz="1100" b="1" kern="1200" dirty="0" smtClean="0"/>
            <a:t>1 декабря** </a:t>
          </a:r>
          <a:r>
            <a:rPr lang="ru-RU" sz="1000" kern="1200" dirty="0" smtClean="0"/>
            <a:t>Назначение на должность</a:t>
          </a:r>
          <a:endParaRPr lang="ru-RU" sz="1000" kern="1200" dirty="0"/>
        </a:p>
      </dsp:txBody>
      <dsp:txXfrm>
        <a:off x="244818" y="3889445"/>
        <a:ext cx="1887443" cy="682317"/>
      </dsp:txXfrm>
    </dsp:sp>
    <dsp:sp modelId="{8751D462-F106-4BF4-80EF-DDB93CB6167F}">
      <dsp:nvSpPr>
        <dsp:cNvPr id="0" name=""/>
        <dsp:cNvSpPr/>
      </dsp:nvSpPr>
      <dsp:spPr>
        <a:xfrm>
          <a:off x="1910509" y="3947442"/>
          <a:ext cx="2156899" cy="566323"/>
        </a:xfrm>
        <a:prstGeom prst="chevron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Поздравление победителей Губернатором</a:t>
          </a:r>
          <a:endParaRPr lang="ru-RU" sz="1000" kern="1200" dirty="0"/>
        </a:p>
      </dsp:txBody>
      <dsp:txXfrm>
        <a:off x="1910509" y="3947442"/>
        <a:ext cx="2156899" cy="56632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3FC11-3655-4168-BF00-AF66F706B284}">
      <dsp:nvSpPr>
        <dsp:cNvPr id="0" name=""/>
        <dsp:cNvSpPr/>
      </dsp:nvSpPr>
      <dsp:spPr>
        <a:xfrm>
          <a:off x="0" y="59781"/>
          <a:ext cx="8229600" cy="43173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Доступные варианты</a:t>
          </a:r>
          <a:endParaRPr lang="ru-RU" sz="1800" kern="1200" dirty="0"/>
        </a:p>
      </dsp:txBody>
      <dsp:txXfrm>
        <a:off x="0" y="59781"/>
        <a:ext cx="8229600" cy="431730"/>
      </dsp:txXfrm>
    </dsp:sp>
    <dsp:sp modelId="{AFD2DF5B-7D27-424C-8F07-12D75CD24F52}">
      <dsp:nvSpPr>
        <dsp:cNvPr id="0" name=""/>
        <dsp:cNvSpPr/>
      </dsp:nvSpPr>
      <dsp:spPr>
        <a:xfrm>
          <a:off x="0" y="491511"/>
          <a:ext cx="8229600" cy="1453140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Ознакомительные практики и самоподготовка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Консультации, мастер-классы специалистов исполнительных органов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Практики и проектирование на базе исполнительных органов в рамках  программы ВУЗа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Стажировки и проектная работа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/>
            <a:t>Экспертиза проектов правовых актов и управленческих решений</a:t>
          </a: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Участие в мероприятиях групповой и общественной активности</a:t>
          </a:r>
          <a:endParaRPr lang="ru-RU" sz="1400" kern="1200" dirty="0"/>
        </a:p>
      </dsp:txBody>
      <dsp:txXfrm>
        <a:off x="0" y="491511"/>
        <a:ext cx="8229600" cy="1453140"/>
      </dsp:txXfrm>
    </dsp:sp>
    <dsp:sp modelId="{744E1589-0546-4918-A866-C852DEA96AA4}">
      <dsp:nvSpPr>
        <dsp:cNvPr id="0" name=""/>
        <dsp:cNvSpPr/>
      </dsp:nvSpPr>
      <dsp:spPr>
        <a:xfrm>
          <a:off x="0" y="1944651"/>
          <a:ext cx="8229600" cy="431730"/>
        </a:xfrm>
        <a:prstGeom prst="round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Цели стажировки</a:t>
          </a:r>
          <a:endParaRPr lang="ru-RU" sz="1800" kern="1200" dirty="0"/>
        </a:p>
      </dsp:txBody>
      <dsp:txXfrm>
        <a:off x="0" y="1944651"/>
        <a:ext cx="8229600" cy="431730"/>
      </dsp:txXfrm>
    </dsp:sp>
    <dsp:sp modelId="{EB616240-98A0-46BA-B033-8D5EE21558F9}">
      <dsp:nvSpPr>
        <dsp:cNvPr id="0" name=""/>
        <dsp:cNvSpPr/>
      </dsp:nvSpPr>
      <dsp:spPr>
        <a:xfrm>
          <a:off x="0" y="2376381"/>
          <a:ext cx="8229600" cy="726570"/>
        </a:xfrm>
        <a:prstGeom prst="rect">
          <a:avLst/>
        </a:prstGeom>
        <a:noFill/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1. Сориентировать в направлениях деятельности государственного органа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2. Определить точки приложения потенциала и усилий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3. Развить или адаптировать к условиям гражданской службы навыки и приёмы эффективной работы</a:t>
          </a:r>
          <a:endParaRPr lang="ru-RU" sz="1400" kern="1200" dirty="0"/>
        </a:p>
      </dsp:txBody>
      <dsp:txXfrm>
        <a:off x="0" y="2376381"/>
        <a:ext cx="8229600" cy="726570"/>
      </dsp:txXfrm>
    </dsp:sp>
    <dsp:sp modelId="{A2886574-04C4-4402-BD3F-4AA974D48886}">
      <dsp:nvSpPr>
        <dsp:cNvPr id="0" name=""/>
        <dsp:cNvSpPr/>
      </dsp:nvSpPr>
      <dsp:spPr>
        <a:xfrm>
          <a:off x="0" y="3102951"/>
          <a:ext cx="8229600" cy="431730"/>
        </a:xfrm>
        <a:prstGeom prst="round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Возможности стажировки</a:t>
          </a:r>
          <a:endParaRPr lang="ru-RU" sz="1800" kern="1200" dirty="0"/>
        </a:p>
      </dsp:txBody>
      <dsp:txXfrm>
        <a:off x="0" y="3102951"/>
        <a:ext cx="8229600" cy="431730"/>
      </dsp:txXfrm>
    </dsp:sp>
    <dsp:sp modelId="{CFB1391A-EF5B-4678-8EAA-266E686FED68}">
      <dsp:nvSpPr>
        <dsp:cNvPr id="0" name=""/>
        <dsp:cNvSpPr/>
      </dsp:nvSpPr>
      <dsp:spPr>
        <a:xfrm>
          <a:off x="0" y="3534681"/>
          <a:ext cx="8229600" cy="931500"/>
        </a:xfrm>
        <a:prstGeom prst="rect">
          <a:avLst/>
        </a:prstGeom>
        <a:noFill/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Работать непосредственно в органе исполнительной власти над решением реальных задач его текущей деятельности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/>
            <a:t>Получать консультации и поддержку ведущих специалистов и руководителей органа власти</a:t>
          </a: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Использовать в работе любые дистанционные и информационные технологии</a:t>
          </a:r>
          <a:endParaRPr lang="ru-RU" sz="1400" kern="1200" dirty="0"/>
        </a:p>
      </dsp:txBody>
      <dsp:txXfrm>
        <a:off x="0" y="3534681"/>
        <a:ext cx="8229600" cy="9315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CFDB5-98E4-4D58-9B3D-A0C79FD272F2}">
      <dsp:nvSpPr>
        <dsp:cNvPr id="0" name=""/>
        <dsp:cNvSpPr/>
      </dsp:nvSpPr>
      <dsp:spPr>
        <a:xfrm rot="5400000">
          <a:off x="5149216" y="-2088603"/>
          <a:ext cx="852800" cy="524763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Назначение на должности гражданской службы в Правительстве или ЦИОГВ в рамках установленной квоты</a:t>
          </a:r>
          <a:endParaRPr lang="ru-RU" sz="1600" kern="1200" dirty="0"/>
        </a:p>
      </dsp:txBody>
      <dsp:txXfrm rot="5400000">
        <a:off x="5149216" y="-2088603"/>
        <a:ext cx="852800" cy="5247639"/>
      </dsp:txXfrm>
    </dsp:sp>
    <dsp:sp modelId="{57C0F5AB-74D7-40DE-915C-F71FB3C0A448}">
      <dsp:nvSpPr>
        <dsp:cNvPr id="0" name=""/>
        <dsp:cNvSpPr/>
      </dsp:nvSpPr>
      <dsp:spPr>
        <a:xfrm>
          <a:off x="0" y="2216"/>
          <a:ext cx="2951796" cy="106600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</a:rPr>
            <a:t>PRO</a:t>
          </a:r>
          <a:r>
            <a:rPr lang="ru-RU" sz="1800" b="0" kern="1200" dirty="0" smtClean="0">
              <a:solidFill>
                <a:schemeClr val="bg1"/>
              </a:solidFill>
            </a:rPr>
            <a:t>движение - Поколение 2020 (</a:t>
          </a:r>
          <a:r>
            <a:rPr lang="ru-RU" sz="1800" b="0" kern="1200" dirty="0" err="1" smtClean="0">
              <a:solidFill>
                <a:schemeClr val="bg1"/>
              </a:solidFill>
            </a:rPr>
            <a:t>целевики</a:t>
          </a:r>
          <a:r>
            <a:rPr lang="ru-RU" sz="1800" b="0" kern="1200" dirty="0" smtClean="0">
              <a:solidFill>
                <a:schemeClr val="bg1"/>
              </a:solidFill>
            </a:rPr>
            <a:t>)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0" y="2216"/>
        <a:ext cx="2951796" cy="1066000"/>
      </dsp:txXfrm>
    </dsp:sp>
    <dsp:sp modelId="{81E71AC9-3F8D-4D30-A95D-8182DEC0B817}">
      <dsp:nvSpPr>
        <dsp:cNvPr id="0" name=""/>
        <dsp:cNvSpPr/>
      </dsp:nvSpPr>
      <dsp:spPr>
        <a:xfrm rot="5400000">
          <a:off x="5149216" y="-969303"/>
          <a:ext cx="852800" cy="524763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Представление к назначению на должность гражданской службы в Правительстве или ЦИОГВ</a:t>
          </a:r>
          <a:endParaRPr lang="ru-RU" sz="1600" kern="1200" dirty="0"/>
        </a:p>
      </dsp:txBody>
      <dsp:txXfrm rot="5400000">
        <a:off x="5149216" y="-969303"/>
        <a:ext cx="852800" cy="5247639"/>
      </dsp:txXfrm>
    </dsp:sp>
    <dsp:sp modelId="{C5C3E098-03DB-42F4-9E7B-4981C24F9DBE}">
      <dsp:nvSpPr>
        <dsp:cNvPr id="0" name=""/>
        <dsp:cNvSpPr/>
      </dsp:nvSpPr>
      <dsp:spPr>
        <a:xfrm>
          <a:off x="0" y="1121516"/>
          <a:ext cx="2951796" cy="1066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PRO</a:t>
          </a:r>
          <a:r>
            <a:rPr lang="ru-RU" sz="1800" b="0" kern="1200" dirty="0" smtClean="0"/>
            <a:t>движение - Поколение 2020 (студенты)</a:t>
          </a:r>
          <a:endParaRPr lang="ru-RU" sz="1800" b="0" kern="1200" dirty="0"/>
        </a:p>
      </dsp:txBody>
      <dsp:txXfrm>
        <a:off x="0" y="1121516"/>
        <a:ext cx="2951796" cy="1066000"/>
      </dsp:txXfrm>
    </dsp:sp>
    <dsp:sp modelId="{D60FB79D-445C-42A8-ACDB-2293772E59CA}">
      <dsp:nvSpPr>
        <dsp:cNvPr id="0" name=""/>
        <dsp:cNvSpPr/>
      </dsp:nvSpPr>
      <dsp:spPr>
        <a:xfrm rot="5400000">
          <a:off x="5149216" y="149997"/>
          <a:ext cx="852800" cy="524763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Представление к включению в установленном порядке в кадровый резерв на гражданской службе</a:t>
          </a:r>
          <a:endParaRPr lang="ru-RU" sz="1600" kern="1200" dirty="0"/>
        </a:p>
      </dsp:txBody>
      <dsp:txXfrm rot="5400000">
        <a:off x="5149216" y="149997"/>
        <a:ext cx="852800" cy="5247639"/>
      </dsp:txXfrm>
    </dsp:sp>
    <dsp:sp modelId="{16E2D1BC-F427-4BB9-9389-A634048A32F7}">
      <dsp:nvSpPr>
        <dsp:cNvPr id="0" name=""/>
        <dsp:cNvSpPr/>
      </dsp:nvSpPr>
      <dsp:spPr>
        <a:xfrm>
          <a:off x="0" y="2240816"/>
          <a:ext cx="2951796" cy="106600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Мастерская инноваций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0" y="2240816"/>
        <a:ext cx="2951796" cy="1066000"/>
      </dsp:txXfrm>
    </dsp:sp>
    <dsp:sp modelId="{2D6483CD-A36C-46D3-A53C-9B6B0B41B8BE}">
      <dsp:nvSpPr>
        <dsp:cNvPr id="0" name=""/>
        <dsp:cNvSpPr/>
      </dsp:nvSpPr>
      <dsp:spPr>
        <a:xfrm rot="5400000">
          <a:off x="5149216" y="1269297"/>
          <a:ext cx="852800" cy="524763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Представление к назначению на должность гражданской службы в Правительстве или ЦИОГВ</a:t>
          </a:r>
          <a:endParaRPr lang="ru-RU" sz="1600" kern="1200" dirty="0"/>
        </a:p>
      </dsp:txBody>
      <dsp:txXfrm rot="5400000">
        <a:off x="5149216" y="1269297"/>
        <a:ext cx="852800" cy="5247639"/>
      </dsp:txXfrm>
    </dsp:sp>
    <dsp:sp modelId="{6A9BCB32-ABCF-4789-8897-380129EFAC9D}">
      <dsp:nvSpPr>
        <dsp:cNvPr id="0" name=""/>
        <dsp:cNvSpPr/>
      </dsp:nvSpPr>
      <dsp:spPr>
        <a:xfrm>
          <a:off x="0" y="3360116"/>
          <a:ext cx="2951796" cy="1066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Молодые лидеры</a:t>
          </a:r>
          <a:endParaRPr lang="ru-RU" sz="1800" b="0" kern="1200" dirty="0"/>
        </a:p>
      </dsp:txBody>
      <dsp:txXfrm>
        <a:off x="0" y="3360116"/>
        <a:ext cx="2951796" cy="106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C86FF-B02C-4415-9ACC-F6DD6F21A40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BAAC-D6B0-4D10-8ECD-FF4E54CB4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05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38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71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9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4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4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99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7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21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5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0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F896-FB99-42F4-B5E8-63067300574A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48" r="60390" b="8398"/>
          <a:stretch/>
        </p:blipFill>
        <p:spPr>
          <a:xfrm>
            <a:off x="-16823" y="1"/>
            <a:ext cx="1998023" cy="1500156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685800" y="1"/>
            <a:ext cx="8458200" cy="1500156"/>
          </a:xfrm>
          <a:prstGeom prst="rect">
            <a:avLst/>
          </a:prstGeom>
          <a:gradFill>
            <a:gsLst>
              <a:gs pos="12900">
                <a:schemeClr val="bg1">
                  <a:lumMod val="95000"/>
                </a:schemeClr>
              </a:gs>
              <a:gs pos="0">
                <a:schemeClr val="bg1">
                  <a:lumMod val="95000"/>
                  <a:alpha val="0"/>
                </a:schemeClr>
              </a:gs>
              <a:gs pos="100000">
                <a:srgbClr val="AABEC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3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533400"/>
            <a:ext cx="73152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Команда губернатора: будущее за нами!</a:t>
            </a: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869" y="1752600"/>
            <a:ext cx="832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Региональный кадровый проект Ивановской области</a:t>
            </a:r>
            <a:endParaRPr lang="en-US" sz="2800" dirty="0"/>
          </a:p>
        </p:txBody>
      </p:sp>
      <p:pic>
        <p:nvPicPr>
          <p:cNvPr id="1026" name="Picture 2" descr="C:\Users\zuev_ba\Desktop\Лого_PROдвижение.png"/>
          <p:cNvPicPr>
            <a:picLocks noChangeAspect="1" noChangeArrowheads="1"/>
          </p:cNvPicPr>
          <p:nvPr/>
        </p:nvPicPr>
        <p:blipFill>
          <a:blip r:embed="rId3" cstate="print"/>
          <a:srcRect l="23850" t="11817" r="25750" b="20827"/>
          <a:stretch>
            <a:fillRect/>
          </a:stretch>
        </p:blipFill>
        <p:spPr bwMode="auto">
          <a:xfrm>
            <a:off x="3581400" y="3048000"/>
            <a:ext cx="1852863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42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Подготовка в рамках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7" name="Содержимое 3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Результаты участия в проекте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="" xmlns:p14="http://schemas.microsoft.com/office/powerpoint/2010/main" val="1608681423"/>
              </p:ext>
            </p:extLst>
          </p:nvPr>
        </p:nvGraphicFramePr>
        <p:xfrm>
          <a:off x="487363" y="1697831"/>
          <a:ext cx="8199436" cy="442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Проблемы, решаемые проектом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Содержимое 3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Реализован способ эффективной адаптации и профессиональной ориентации молодых специалистов (их знаний и навыков) в условиях современных требований государственной гражданской службы.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В активной роли в реализацию проекта вовлечены ведущие образовательные организации высшего образования региона, сформирован профессиональный состав отборочной комиссии проекта и ее экспертной группы.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Сформирована практика замещения ведущих и руководящих должностей государственной гражданской службы Ивановской области молодыми перспективными специалистами, привлеченными на конкурсной основе.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Разработана правовая основа квотирования должностей государственной гражданской службы Ивановской области для лиц, проходящих целевое обучение, которая гарантирует поступление на гражданскую службу в конкретный исполнительный орган государственной власти Ивановской области.</a:t>
            </a:r>
            <a:endParaRPr lang="ru-RU" dirty="0"/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Методы выявления проблем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Содержимое 3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Изучение молодежных инициатив.</a:t>
            </a:r>
          </a:p>
          <a:p>
            <a:r>
              <a:rPr lang="ru-RU" dirty="0" smtClean="0"/>
              <a:t>Анализ практики формирования кадрового состава органов власти.</a:t>
            </a:r>
          </a:p>
          <a:p>
            <a:r>
              <a:rPr lang="ru-RU" dirty="0" smtClean="0"/>
              <a:t>Анализ опыта по подготовке кадров по программам целевого обучения.</a:t>
            </a:r>
          </a:p>
          <a:p>
            <a:r>
              <a:rPr lang="ru-RU" dirty="0" smtClean="0"/>
              <a:t>Анализ качественно-списочного состава гражданской службы, движения кадров на гражданской службе.</a:t>
            </a:r>
          </a:p>
          <a:p>
            <a:r>
              <a:rPr lang="ru-RU" dirty="0" smtClean="0"/>
              <a:t>Анализ особенностей учебного процесса в образовательных организациях.</a:t>
            </a:r>
          </a:p>
          <a:p>
            <a:r>
              <a:rPr lang="ru-RU" dirty="0" smtClean="0"/>
              <a:t>Проведение социологического исследования по проблеме профессиональной ориентации молодежи.</a:t>
            </a:r>
            <a:endParaRPr lang="ru-RU" dirty="0"/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Критерии оценки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результатов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36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0060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400" b="1" dirty="0" smtClean="0"/>
              <a:t>Критерий оценки: реализация профессионально-ориентированных модулей как нового механизма подготовки кадров для государственной гражданской службы. </a:t>
            </a:r>
            <a:endParaRPr lang="ru-RU" sz="1400" dirty="0" smtClean="0"/>
          </a:p>
          <a:p>
            <a:pPr marL="0" indent="4572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Оценивается степень достижения цели проекта: </a:t>
            </a:r>
            <a:r>
              <a:rPr lang="ru-RU" sz="1400" dirty="0" smtClean="0"/>
              <a:t>трудоустройство на квотируемые должности государственной гражданской службы выпускников образовательных  организаций, получивших профессиональное образование с применением инновационных образовательных программ</a:t>
            </a:r>
          </a:p>
          <a:p>
            <a:pPr marL="0" indent="4572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ходе реализации оценивается через целевой показатель: </a:t>
            </a:r>
            <a:r>
              <a:rPr lang="ru-RU" sz="1400" dirty="0" smtClean="0"/>
              <a:t>общее количество мероприятий профессиональной подготовки участников проекта, в том числе количество мероприятий профессионально-ориентированной подготовки, проведенных в формате групповой и (или) общественной активности (стажировки, круглые столы, форумы, конференции, коллегии и др.).</a:t>
            </a:r>
          </a:p>
          <a:p>
            <a:pPr marL="0" indent="4572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Плановые значения показателя (количество мероприятий): </a:t>
            </a:r>
            <a:r>
              <a:rPr lang="ru-RU" sz="1400" dirty="0" smtClean="0"/>
              <a:t>2016 год – 6, 2017 год – 10, 2018 год – 10.</a:t>
            </a:r>
          </a:p>
          <a:p>
            <a:pPr marL="0" indent="4572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Успех достижения цели к 2020 году: </a:t>
            </a:r>
            <a:r>
              <a:rPr lang="ru-RU" sz="1400" dirty="0" smtClean="0"/>
              <a:t>трудоустройство не менее 90% участников проекта по направлению «</a:t>
            </a:r>
            <a:r>
              <a:rPr lang="en-US" sz="1400" dirty="0" smtClean="0"/>
              <a:t>PRO</a:t>
            </a:r>
            <a:r>
              <a:rPr lang="ru-RU" sz="1400" dirty="0" smtClean="0"/>
              <a:t>движение – Поколение 2020».</a:t>
            </a:r>
          </a:p>
          <a:p>
            <a:pPr marL="0" indent="4572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Текущие показатели: </a:t>
            </a:r>
            <a:r>
              <a:rPr lang="ru-RU" sz="1400" dirty="0" smtClean="0"/>
              <a:t>в реализации проекта в 2015 году принимали участие 2 образовательные организации, в 2016 году – 5 ВУЗов, в образовательных программах которых пройдет апробация профессионально-ориентированных модулей. В период 2015 – 2016 годов проведено 34 мероприятия профессиональной подготовки, в том числе 29 в рамках реализации участниками собственного исследовательского проекта.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Критерии оценки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результатов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36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00600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1600" b="1" dirty="0" smtClean="0"/>
              <a:t>Критерий оценки: формирование эффективного кадрового состава для государственной гражданской службы.</a:t>
            </a:r>
            <a:endParaRPr lang="ru-RU" sz="1600" dirty="0" smtClean="0"/>
          </a:p>
          <a:p>
            <a:pPr marL="0" indent="4500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Оценивается степень достижения цели проекта: </a:t>
            </a:r>
            <a:r>
              <a:rPr lang="ru-RU" sz="1600" dirty="0" smtClean="0"/>
              <a:t>удовлетворенность заявленной кадровой потребности заказчика за счет участников проекта.</a:t>
            </a:r>
          </a:p>
          <a:p>
            <a:pPr marL="0" indent="4500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ходе реализации оценивается через целевой показатель 1: </a:t>
            </a:r>
            <a:r>
              <a:rPr lang="ru-RU" sz="1600" dirty="0" smtClean="0"/>
              <a:t>ежегодный прирост участников проекта по всем направлениям к числу граждан, включенных в проект в предыдущем периоде в соответствии с заявленной потребностью исполнительных органов в профессиональных кадрах, адаптированных к условиям гражданской службы и готовых к работе. Плановые значения показателя (процент прироста): 2016 год – 30, 2017 год – 40, 2018 год – 40.</a:t>
            </a:r>
          </a:p>
          <a:p>
            <a:pPr marL="0" indent="4500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ходе реализации оценивается через целевой показатель 2:</a:t>
            </a:r>
            <a:r>
              <a:rPr lang="ru-RU" sz="1600" dirty="0" smtClean="0"/>
              <a:t> Доля числа вакантных должностей государственной гражданской службы Ивановской области, замещенных участниками Команды Губернатора, от общего числа вакантных должностей государственной гражданской службы Ивановской области. Плановые значения показателя (процент): 2016 год – 0, 2017 год – 5, 2018 год – 5.</a:t>
            </a:r>
          </a:p>
          <a:p>
            <a:pPr marL="0" indent="4500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Успех достижения цели к 2020 году: </a:t>
            </a:r>
            <a:r>
              <a:rPr lang="ru-RU" sz="1600" dirty="0" smtClean="0"/>
              <a:t>удовлетворение кадровой потребности органов исполнительной власти (поданных заявок) в объеме не менее 80%.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Критерии оценки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результатов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36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00600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1600" b="1" dirty="0" smtClean="0"/>
              <a:t>Критерий оценки: самореализация участников проекта в процессе профессионально-ориентированной подготовки.</a:t>
            </a:r>
            <a:endParaRPr lang="ru-RU" sz="1600" dirty="0" smtClean="0"/>
          </a:p>
          <a:p>
            <a:pPr marL="0" indent="450000" algn="just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Оценивается степень достижения цели проекта: </a:t>
            </a:r>
            <a:r>
              <a:rPr lang="ru-RU" sz="1600" dirty="0" smtClean="0"/>
              <a:t>Формирование открытой площадки для реализации инициатив участников проекта.</a:t>
            </a:r>
          </a:p>
          <a:p>
            <a:pPr marL="0" indent="450000" algn="just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В ходе реализации оценивается через целевой показатель: </a:t>
            </a:r>
            <a:r>
              <a:rPr lang="ru-RU" sz="1600" dirty="0" smtClean="0"/>
              <a:t>доля участников проекта, реализующих в рамках мероприятий профессиональной подготовки собственные инициативы, от общего количества участников Команды Губернатора.</a:t>
            </a:r>
          </a:p>
          <a:p>
            <a:pPr marL="0" indent="450000" algn="just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Плановые значения показателя (процент): </a:t>
            </a:r>
            <a:r>
              <a:rPr lang="ru-RU" sz="1600" dirty="0" smtClean="0"/>
              <a:t>2016 год – 5, 2017 год – 10, 2018 год – 10.</a:t>
            </a:r>
          </a:p>
          <a:p>
            <a:pPr marL="0" indent="450000" algn="just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Успех достижения цели к 2020 году: </a:t>
            </a:r>
            <a:r>
              <a:rPr lang="ru-RU" sz="1600" dirty="0" smtClean="0"/>
              <a:t>доведение до практической реализации не менее 50% инициатив участников проекта.</a:t>
            </a:r>
          </a:p>
          <a:p>
            <a:pPr marL="0" indent="450000" algn="just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Текущие показатели: </a:t>
            </a:r>
            <a:r>
              <a:rPr lang="ru-RU" sz="1600" dirty="0" smtClean="0"/>
              <a:t>в 2016 году 8 из 18 участников проекта были вовлечены в реализацию собственного исследовательского проекта (в настоящее время находится в стадии реализации).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Критерии оценки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результатов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36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00600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1600" b="1" dirty="0" smtClean="0"/>
              <a:t>Критерий оценки: формирование </a:t>
            </a:r>
            <a:r>
              <a:rPr lang="ru-RU" sz="1600" b="1" dirty="0" err="1" smtClean="0"/>
              <a:t>имиджевой</a:t>
            </a:r>
            <a:r>
              <a:rPr lang="ru-RU" sz="1600" b="1" dirty="0" smtClean="0"/>
              <a:t> составляющей Ивановской области и Правительства Ивановской области.</a:t>
            </a:r>
            <a:endParaRPr lang="ru-RU" sz="1600" dirty="0" smtClean="0"/>
          </a:p>
          <a:p>
            <a:pPr marL="0" indent="4500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Оценивается степень достижения цели проекта:</a:t>
            </a:r>
            <a:r>
              <a:rPr lang="ru-RU" sz="1600" dirty="0" smtClean="0"/>
              <a:t> создание образа Правительства Ивановской области как эффективного работодателя и партнера для продвижения молодежных инициатив.</a:t>
            </a:r>
          </a:p>
          <a:p>
            <a:pPr marL="0" indent="4500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ходе реализации оценивается через целевой показатель: </a:t>
            </a:r>
            <a:r>
              <a:rPr lang="ru-RU" sz="1600" dirty="0" smtClean="0"/>
              <a:t>прирост числа претендентов на участие в проекте, а также лиц участвующих в общественной оценке претендентов (голосовании); прирост  числа представителей молодежи, информированных о проекте и рассматривающих возможность участия в нем. </a:t>
            </a:r>
          </a:p>
          <a:p>
            <a:pPr marL="0" indent="4500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Успех достижения цели к 2020 году:</a:t>
            </a:r>
          </a:p>
          <a:p>
            <a:pPr marL="0" lvl="0" indent="450000" algn="just">
              <a:buNone/>
            </a:pPr>
            <a:r>
              <a:rPr lang="ru-RU" sz="1600" dirty="0" smtClean="0"/>
              <a:t>информированность представителей молодежи о проекте (на основе данных социологического исследования) в объеме не менее 50%,</a:t>
            </a:r>
          </a:p>
          <a:p>
            <a:pPr marL="0" lvl="0" indent="450000" algn="just">
              <a:buNone/>
            </a:pPr>
            <a:r>
              <a:rPr lang="ru-RU" sz="1600" dirty="0" smtClean="0"/>
              <a:t>доля представителей молодежи, готовых строить профессиональную карьеру на государственной гражданской службе посредством участия в проекте, равная не менее 15%.</a:t>
            </a:r>
          </a:p>
          <a:p>
            <a:pPr marL="0" indent="450000" algn="just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Текущие показатели: </a:t>
            </a:r>
          </a:p>
          <a:p>
            <a:pPr marL="0" indent="450000" algn="just">
              <a:buNone/>
            </a:pPr>
            <a:r>
              <a:rPr lang="ru-RU" sz="1600" dirty="0" smtClean="0"/>
              <a:t>15% представителей молодежи информированы о кадровых проектах, реализуемых Правительством Ивановской области, 56% - проявляют интерес к возможности прохождения стажировки в органах власти без обязательств дальнейшего трудоустройства (по результатам социологического исследования).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Статистика интереса к проекту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36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00600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2400" dirty="0" smtClean="0"/>
              <a:t>В 2015 году по направлению «PROдвижение – Поколение 2020» (целевое обучение) </a:t>
            </a:r>
            <a:r>
              <a:rPr lang="ru-RU" sz="2400" b="1" dirty="0" smtClean="0">
                <a:solidFill>
                  <a:srgbClr val="0070C0"/>
                </a:solidFill>
              </a:rPr>
              <a:t>средний конкурс составил 7 человек на одно целевое место</a:t>
            </a:r>
            <a:r>
              <a:rPr lang="ru-RU" sz="2400" b="1" dirty="0" smtClean="0"/>
              <a:t> </a:t>
            </a:r>
            <a:r>
              <a:rPr lang="ru-RU" sz="2400" dirty="0" smtClean="0"/>
              <a:t>(в аналогичном отборе 2016 года – </a:t>
            </a:r>
            <a:r>
              <a:rPr lang="ru-RU" sz="2400" b="1" dirty="0" smtClean="0"/>
              <a:t>5 человек на 1 целевое место</a:t>
            </a:r>
            <a:r>
              <a:rPr lang="ru-RU" sz="2400" dirty="0" smtClean="0"/>
              <a:t>).</a:t>
            </a:r>
          </a:p>
          <a:p>
            <a:pPr marL="0" indent="450000" algn="just">
              <a:buNone/>
            </a:pPr>
            <a:r>
              <a:rPr lang="ru-RU" sz="2400" dirty="0" smtClean="0"/>
              <a:t>Конкурс по направлению подготовки «Молодые лидеры. Знания и опыт – здесь и сейчас» в 2015 году составил </a:t>
            </a:r>
            <a:r>
              <a:rPr lang="ru-RU" sz="2400" b="1" dirty="0" smtClean="0">
                <a:solidFill>
                  <a:srgbClr val="0070C0"/>
                </a:solidFill>
              </a:rPr>
              <a:t>18 человек на место</a:t>
            </a:r>
            <a:r>
              <a:rPr lang="ru-RU" sz="2400" dirty="0" smtClean="0"/>
              <a:t>.</a:t>
            </a:r>
          </a:p>
          <a:p>
            <a:pPr marL="0" indent="450000" algn="just">
              <a:buNone/>
            </a:pPr>
            <a:r>
              <a:rPr lang="ru-RU" sz="2400" dirty="0" smtClean="0"/>
              <a:t>Всего в период 2015 – 2016 годов в трех отборочных кампаниях приняли участие </a:t>
            </a:r>
            <a:r>
              <a:rPr lang="ru-RU" sz="2800" b="1" dirty="0" smtClean="0"/>
              <a:t>125 человек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ФОТО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1" name="Текст 40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77200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Награждение победителей очередного конкурсного отбора по направлению «</a:t>
            </a:r>
            <a:r>
              <a:rPr lang="en-US" dirty="0" smtClean="0"/>
              <a:t>PRO</a:t>
            </a:r>
            <a:r>
              <a:rPr lang="ru-RU" dirty="0" smtClean="0"/>
              <a:t>движение – Поколение 2020» 2015 год</a:t>
            </a:r>
            <a:endParaRPr lang="ru-RU" dirty="0"/>
          </a:p>
        </p:txBody>
      </p:sp>
      <p:pic>
        <p:nvPicPr>
          <p:cNvPr id="45" name="Содержимое 44" descr="xEoN9Hqwte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3987800" cy="2654300"/>
          </a:xfrm>
        </p:spPr>
      </p:pic>
      <p:pic>
        <p:nvPicPr>
          <p:cNvPr id="46" name="Содержимое 45" descr="T6lEBlZC_e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3987800" cy="2654300"/>
          </a:xfrm>
        </p:spPr>
      </p:pic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r6PxmEGAi-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800600"/>
            <a:ext cx="2844800" cy="18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Определение кадровой практики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«Команда Губернатора: Будущее за нами!» </a:t>
            </a:r>
            <a:r>
              <a:rPr lang="ru-RU" dirty="0" smtClean="0"/>
              <a:t>- это комплекс мероприятий, проводимых на постоянной основе и способствующих формированию кадрового состава гражданской службы Ивановской области из числа молодых специалистов, чьи знания и опыт адаптированы к применению в сфере государственного управления.</a:t>
            </a:r>
            <a:endParaRPr lang="ru-RU" dirty="0"/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ФОТО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1" name="Текст 40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077200" cy="1295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Презентация заместителем Председателя Правительства Ивановской области  - руководителем аппарата Правительства Ивановской области  В.Н. Калинкиным отбора «Молодые лидеры. Знания и опыт – здесь и сейчас!» молодым предпринимателям</a:t>
            </a:r>
            <a:endParaRPr lang="ru-RU" dirty="0"/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Содержимое 45" descr="IMG_58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3124200"/>
            <a:ext cx="3312112" cy="2209800"/>
          </a:xfrm>
        </p:spPr>
      </p:pic>
      <p:pic>
        <p:nvPicPr>
          <p:cNvPr id="47" name="Содержимое 46" descr="IMG_569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486400" y="3124200"/>
            <a:ext cx="3316466" cy="2212705"/>
          </a:xfrm>
        </p:spPr>
      </p:pic>
      <p:pic>
        <p:nvPicPr>
          <p:cNvPr id="48" name="Рисунок 47" descr="IMG_57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8565" y="3124200"/>
            <a:ext cx="162687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ФОТО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1" name="Текст 40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077200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Работа экспертной группы и отборочной комиссии в отборе «Молодые лидеры. Знания и опыт – здесь и сейчас!»</a:t>
            </a:r>
            <a:endParaRPr lang="ru-RU" dirty="0"/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Содержимое 42" descr="DSC017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1" y="2087008"/>
            <a:ext cx="3962400" cy="2637392"/>
          </a:xfrm>
        </p:spPr>
      </p:pic>
      <p:pic>
        <p:nvPicPr>
          <p:cNvPr id="44" name="Содержимое 43" descr="Участники 03.12.2015_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72012" y="2057400"/>
            <a:ext cx="3987800" cy="2654300"/>
          </a:xfrm>
        </p:spPr>
      </p:pic>
      <p:pic>
        <p:nvPicPr>
          <p:cNvPr id="1026" name="Picture 2" descr="C:\Users\zuev_ba\Documents\Поручения\КОНКУРС Лучшая кадровая практика\фото-материалы\Участники 03.12.2015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800600"/>
            <a:ext cx="2862058" cy="1905000"/>
          </a:xfrm>
          <a:prstGeom prst="rect">
            <a:avLst/>
          </a:prstGeom>
          <a:noFill/>
        </p:spPr>
      </p:pic>
      <p:pic>
        <p:nvPicPr>
          <p:cNvPr id="1027" name="Picture 3" descr="C:\Users\zuev_ba\Documents\Поручения\КОНКУРС Лучшая кадровая практика\фото-материалы\Участники 03.12.2015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800600"/>
            <a:ext cx="2862058" cy="1905000"/>
          </a:xfrm>
          <a:prstGeom prst="rect">
            <a:avLst/>
          </a:prstGeom>
          <a:noFill/>
        </p:spPr>
      </p:pic>
      <p:pic>
        <p:nvPicPr>
          <p:cNvPr id="1028" name="Picture 4" descr="C:\Users\zuev_ba\Documents\Поручения\КОНКУРС Лучшая кадровая практика\фото-материалы\Участники 03.12.2015_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2" y="4800600"/>
            <a:ext cx="286205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ФОТО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1" name="Текст 40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77200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Встреча Губернатора Ивановской области с финалистами отбора «Молодые лидеры. Знания и опыт – здесь и сейчас!» (2015 год)</a:t>
            </a:r>
            <a:endParaRPr lang="ru-RU" dirty="0"/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Содержимое 45" descr="IMG_01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394" y="2823369"/>
            <a:ext cx="3987800" cy="2654300"/>
          </a:xfrm>
        </p:spPr>
      </p:pic>
      <p:pic>
        <p:nvPicPr>
          <p:cNvPr id="47" name="Содержимое 46" descr="Участники 03.12.2015_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72012" y="2823369"/>
            <a:ext cx="3987800" cy="2654300"/>
          </a:xfrm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ФОТО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1" name="Текст 40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77200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Профессиональная подготовка и работа над собственным проектом участников проекта по направлению «</a:t>
            </a:r>
            <a:r>
              <a:rPr lang="en-US" dirty="0" smtClean="0"/>
              <a:t>PRO</a:t>
            </a:r>
            <a:r>
              <a:rPr lang="ru-RU" dirty="0" smtClean="0"/>
              <a:t>движение – Поколение 2020» (2016 год)</a:t>
            </a:r>
            <a:endParaRPr lang="ru-RU" dirty="0"/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Содержимое 42" descr="GelRZYNn2j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394" y="2857500"/>
            <a:ext cx="3987800" cy="2247900"/>
          </a:xfrm>
        </p:spPr>
      </p:pic>
      <p:pic>
        <p:nvPicPr>
          <p:cNvPr id="44" name="Содержимое 43" descr="8Q5FrUBuUAU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72012" y="2857500"/>
            <a:ext cx="3987800" cy="2247900"/>
          </a:xfrm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ФОТО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1" name="Текст 40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77200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Награждение победителей очередного конкурсного отбора по направлению «</a:t>
            </a:r>
            <a:r>
              <a:rPr lang="en-US" dirty="0" smtClean="0"/>
              <a:t>PRO</a:t>
            </a:r>
            <a:r>
              <a:rPr lang="ru-RU" dirty="0" smtClean="0"/>
              <a:t>движение – Поколение 2020» 2016 год</a:t>
            </a:r>
            <a:endParaRPr lang="ru-RU" dirty="0"/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Содержимое 42" descr="z5LznRzwip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85044" y="2296319"/>
            <a:ext cx="2984500" cy="3708400"/>
          </a:xfrm>
        </p:spPr>
      </p:pic>
      <p:pic>
        <p:nvPicPr>
          <p:cNvPr id="44" name="Содержимое 43" descr="ePe5ymvgnTI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72012" y="2823369"/>
            <a:ext cx="3987800" cy="2654300"/>
          </a:xfrm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" name="Text Box 1909"/>
          <p:cNvSpPr txBox="1">
            <a:spLocks noChangeArrowheads="1"/>
          </p:cNvSpPr>
          <p:nvPr/>
        </p:nvSpPr>
        <p:spPr bwMode="auto">
          <a:xfrm>
            <a:off x="1316038" y="5089525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latin typeface="Arial Black" pitchFamily="34" charset="0"/>
              </a:rPr>
              <a:t>75%</a:t>
            </a:r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" name="Содержимое 6"/>
          <p:cNvGraphicFramePr>
            <a:graphicFrameLocks/>
          </p:cNvGraphicFramePr>
          <p:nvPr/>
        </p:nvGraphicFramePr>
        <p:xfrm>
          <a:off x="0" y="1524000"/>
          <a:ext cx="8915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Цели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Выработка новых кадровых механизмов по подготовке молодежи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Формирование </a:t>
            </a:r>
            <a:r>
              <a:rPr lang="ru-RU" dirty="0" err="1" smtClean="0"/>
              <a:t>имиджевой</a:t>
            </a:r>
            <a:r>
              <a:rPr lang="ru-RU" dirty="0" smtClean="0"/>
              <a:t> составляющей Правительства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Обеспечение </a:t>
            </a:r>
            <a:r>
              <a:rPr lang="ru-RU" dirty="0" err="1" smtClean="0"/>
              <a:t>профориентирования</a:t>
            </a:r>
            <a:r>
              <a:rPr lang="ru-RU" dirty="0" smtClean="0"/>
              <a:t> участников проекта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/>
              <a:t>Формирование молодежного кадрового резерва, а также пула профессиональных наставников и экспертов</a:t>
            </a:r>
            <a:endParaRPr lang="ru-RU" dirty="0"/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Структура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="" xmlns:p14="http://schemas.microsoft.com/office/powerpoint/2010/main" val="2602262192"/>
              </p:ext>
            </p:extLst>
          </p:nvPr>
        </p:nvGraphicFramePr>
        <p:xfrm>
          <a:off x="1600200" y="1842294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Территория развития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="" xmlns:p14="http://schemas.microsoft.com/office/powerpoint/2010/main" val="294012859"/>
              </p:ext>
            </p:extLst>
          </p:nvPr>
        </p:nvGraphicFramePr>
        <p:xfrm>
          <a:off x="226695" y="1676400"/>
          <a:ext cx="8688705" cy="467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Этапы реализации проекта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="" xmlns:p14="http://schemas.microsoft.com/office/powerpoint/2010/main" val="1885382548"/>
              </p:ext>
            </p:extLst>
          </p:nvPr>
        </p:nvGraphicFramePr>
        <p:xfrm>
          <a:off x="1464598" y="1874044"/>
          <a:ext cx="6917401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Отбор в проект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7" name="Содержимое 3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14400" y="6553200"/>
            <a:ext cx="22860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27887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программа отбора в проект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(пример программы отбора «молодые лидеры. Знания и опыт – здесь и сейчас)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3" name="Line 1557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Line 1558"/>
          <p:cNvSpPr>
            <a:spLocks noChangeShapeType="1"/>
          </p:cNvSpPr>
          <p:nvPr/>
        </p:nvSpPr>
        <p:spPr bwMode="auto">
          <a:xfrm>
            <a:off x="1458913" y="64738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Line 1561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1562"/>
          <p:cNvSpPr>
            <a:spLocks noChangeShapeType="1"/>
          </p:cNvSpPr>
          <p:nvPr/>
        </p:nvSpPr>
        <p:spPr bwMode="auto">
          <a:xfrm>
            <a:off x="1246188" y="66357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1565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1566"/>
          <p:cNvSpPr>
            <a:spLocks noChangeShapeType="1"/>
          </p:cNvSpPr>
          <p:nvPr/>
        </p:nvSpPr>
        <p:spPr bwMode="auto">
          <a:xfrm>
            <a:off x="1233488" y="65500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1568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Line 1569"/>
          <p:cNvSpPr>
            <a:spLocks noChangeShapeType="1"/>
          </p:cNvSpPr>
          <p:nvPr/>
        </p:nvSpPr>
        <p:spPr bwMode="auto">
          <a:xfrm>
            <a:off x="122396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Line 1571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Line 1572"/>
          <p:cNvSpPr>
            <a:spLocks noChangeShapeType="1"/>
          </p:cNvSpPr>
          <p:nvPr/>
        </p:nvSpPr>
        <p:spPr bwMode="auto">
          <a:xfrm>
            <a:off x="1243013" y="6483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" name="Line 1574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1575"/>
          <p:cNvSpPr>
            <a:spLocks noChangeShapeType="1"/>
          </p:cNvSpPr>
          <p:nvPr/>
        </p:nvSpPr>
        <p:spPr bwMode="auto">
          <a:xfrm>
            <a:off x="1233488" y="6489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1598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1599"/>
          <p:cNvSpPr>
            <a:spLocks noChangeShapeType="1"/>
          </p:cNvSpPr>
          <p:nvPr/>
        </p:nvSpPr>
        <p:spPr bwMode="auto">
          <a:xfrm>
            <a:off x="4414838" y="67087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1600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1601"/>
          <p:cNvSpPr>
            <a:spLocks noChangeShapeType="1"/>
          </p:cNvSpPr>
          <p:nvPr/>
        </p:nvSpPr>
        <p:spPr bwMode="auto">
          <a:xfrm>
            <a:off x="4402138" y="6623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1602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1603"/>
          <p:cNvSpPr>
            <a:spLocks noChangeShapeType="1"/>
          </p:cNvSpPr>
          <p:nvPr/>
        </p:nvSpPr>
        <p:spPr bwMode="auto">
          <a:xfrm>
            <a:off x="4389438" y="65563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1612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1613"/>
          <p:cNvSpPr>
            <a:spLocks noChangeShapeType="1"/>
          </p:cNvSpPr>
          <p:nvPr/>
        </p:nvSpPr>
        <p:spPr bwMode="auto">
          <a:xfrm>
            <a:off x="3259138" y="66182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Line 1616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1617"/>
          <p:cNvSpPr>
            <a:spLocks noChangeShapeType="1"/>
          </p:cNvSpPr>
          <p:nvPr/>
        </p:nvSpPr>
        <p:spPr bwMode="auto">
          <a:xfrm>
            <a:off x="3046413" y="67802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1620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1621"/>
          <p:cNvSpPr>
            <a:spLocks noChangeShapeType="1"/>
          </p:cNvSpPr>
          <p:nvPr/>
        </p:nvSpPr>
        <p:spPr bwMode="auto">
          <a:xfrm>
            <a:off x="3033713" y="66944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1623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1624"/>
          <p:cNvSpPr>
            <a:spLocks noChangeShapeType="1"/>
          </p:cNvSpPr>
          <p:nvPr/>
        </p:nvSpPr>
        <p:spPr bwMode="auto">
          <a:xfrm>
            <a:off x="302418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1626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1627"/>
          <p:cNvSpPr>
            <a:spLocks noChangeShapeType="1"/>
          </p:cNvSpPr>
          <p:nvPr/>
        </p:nvSpPr>
        <p:spPr bwMode="auto">
          <a:xfrm>
            <a:off x="3043238" y="66278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1629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1630"/>
          <p:cNvSpPr>
            <a:spLocks noChangeShapeType="1"/>
          </p:cNvSpPr>
          <p:nvPr/>
        </p:nvSpPr>
        <p:spPr bwMode="auto">
          <a:xfrm>
            <a:off x="3033713" y="663416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" name="Text Box 1909"/>
          <p:cNvSpPr txBox="1">
            <a:spLocks noChangeArrowheads="1"/>
          </p:cNvSpPr>
          <p:nvPr/>
        </p:nvSpPr>
        <p:spPr bwMode="auto">
          <a:xfrm>
            <a:off x="1316038" y="5089525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latin typeface="Arial Black" pitchFamily="34" charset="0"/>
              </a:rPr>
              <a:t>75%</a:t>
            </a:r>
          </a:p>
        </p:txBody>
      </p:sp>
      <p:sp>
        <p:nvSpPr>
          <p:cNvPr id="514" name="Line 1925"/>
          <p:cNvSpPr>
            <a:spLocks noChangeShapeType="1"/>
          </p:cNvSpPr>
          <p:nvPr/>
        </p:nvSpPr>
        <p:spPr bwMode="auto">
          <a:xfrm>
            <a:off x="827088" y="6453188"/>
            <a:ext cx="7273925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2" descr="http://ivanovoobl.ru/userfiles/image/-aboutIvObl/-symbol/gerb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81651" y="304800"/>
            <a:ext cx="1262349" cy="838200"/>
          </a:xfrm>
          <a:prstGeom prst="rect">
            <a:avLst/>
          </a:prstGeom>
          <a:noFill/>
        </p:spPr>
      </p:pic>
      <p:graphicFrame>
        <p:nvGraphicFramePr>
          <p:cNvPr id="37" name="Схема 36"/>
          <p:cNvGraphicFramePr/>
          <p:nvPr/>
        </p:nvGraphicFramePr>
        <p:xfrm>
          <a:off x="533400" y="16764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3886200" y="6477000"/>
            <a:ext cx="457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** - дата показана условно и может сдвигаться на ноябрь в пределах 3 – 5 дней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1777</Words>
  <Application>Microsoft Office PowerPoint</Application>
  <PresentationFormat>Экран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Определение кадровой практики</vt:lpstr>
      <vt:lpstr>Характеристика проекта</vt:lpstr>
      <vt:lpstr>Цели проекта</vt:lpstr>
      <vt:lpstr>Структура проекта</vt:lpstr>
      <vt:lpstr>Территория развития</vt:lpstr>
      <vt:lpstr>Этапы реализации проекта</vt:lpstr>
      <vt:lpstr>Отбор в проект</vt:lpstr>
      <vt:lpstr>программа отбора в проект (пример программы отбора «молодые лидеры. Знания и опыт – здесь и сейчас)</vt:lpstr>
      <vt:lpstr>Подготовка в рамках проекта</vt:lpstr>
      <vt:lpstr>Результаты участия в проекте</vt:lpstr>
      <vt:lpstr>Проблемы, решаемые проектом</vt:lpstr>
      <vt:lpstr>Методы выявления проблем</vt:lpstr>
      <vt:lpstr>Критерии оценки результатов проекта</vt:lpstr>
      <vt:lpstr>Критерии оценки результатов проекта</vt:lpstr>
      <vt:lpstr>Критерии оценки результатов проекта</vt:lpstr>
      <vt:lpstr>Критерии оценки результатов проекта</vt:lpstr>
      <vt:lpstr>Статистика интереса к проекту</vt:lpstr>
      <vt:lpstr>ФОТО проекта</vt:lpstr>
      <vt:lpstr>ФОТО проекта</vt:lpstr>
      <vt:lpstr>ФОТО проекта</vt:lpstr>
      <vt:lpstr>ФОТО проекта</vt:lpstr>
      <vt:lpstr>ФОТО проекта</vt:lpstr>
      <vt:lpstr>ФОТО проекта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zuev_ba</cp:lastModifiedBy>
  <cp:revision>147</cp:revision>
  <dcterms:created xsi:type="dcterms:W3CDTF">2014-08-27T13:17:30Z</dcterms:created>
  <dcterms:modified xsi:type="dcterms:W3CDTF">2016-10-21T12:19:02Z</dcterms:modified>
</cp:coreProperties>
</file>