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0"/>
  </p:notesMasterIdLst>
  <p:handoutMasterIdLst>
    <p:handoutMasterId r:id="rId21"/>
  </p:handoutMasterIdLst>
  <p:sldIdLst>
    <p:sldId id="286" r:id="rId2"/>
    <p:sldId id="354" r:id="rId3"/>
    <p:sldId id="331" r:id="rId4"/>
    <p:sldId id="344" r:id="rId5"/>
    <p:sldId id="308" r:id="rId6"/>
    <p:sldId id="334" r:id="rId7"/>
    <p:sldId id="368" r:id="rId8"/>
    <p:sldId id="369" r:id="rId9"/>
    <p:sldId id="357" r:id="rId10"/>
    <p:sldId id="358" r:id="rId11"/>
    <p:sldId id="359" r:id="rId12"/>
    <p:sldId id="338" r:id="rId13"/>
    <p:sldId id="360" r:id="rId14"/>
    <p:sldId id="361" r:id="rId15"/>
    <p:sldId id="336" r:id="rId16"/>
    <p:sldId id="370" r:id="rId17"/>
    <p:sldId id="332" r:id="rId18"/>
    <p:sldId id="339" r:id="rId1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3">
          <p15:clr>
            <a:srgbClr val="A4A3A4"/>
          </p15:clr>
        </p15:guide>
        <p15:guide id="2" pos="21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800000"/>
    <a:srgbClr val="0066FF"/>
    <a:srgbClr val="00FF00"/>
    <a:srgbClr val="00FFFF"/>
    <a:srgbClr val="FFCC00"/>
    <a:srgbClr val="66FF99"/>
    <a:srgbClr val="00CC99"/>
    <a:srgbClr val="99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99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0B775-980D-427D-82B0-723924BE8F8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30C67CD-0187-4A38-BA71-C23307E3FAFC}">
      <dgm:prSet phldrT="[Текст]" custT="1"/>
      <dgm:spPr>
        <a:solidFill>
          <a:srgbClr val="3333CC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/>
            <a:t>Руководители органов власти и их заместители</a:t>
          </a:r>
        </a:p>
      </dgm:t>
    </dgm:pt>
    <dgm:pt modelId="{8FA2D483-165B-4749-8C2E-424399F50D37}" type="parTrans" cxnId="{97B747DB-26EB-4377-94C7-E3E049F9F8EE}">
      <dgm:prSet/>
      <dgm:spPr/>
      <dgm:t>
        <a:bodyPr/>
        <a:lstStyle/>
        <a:p>
          <a:endParaRPr lang="ru-RU"/>
        </a:p>
      </dgm:t>
    </dgm:pt>
    <dgm:pt modelId="{98F6ECE5-2F56-4552-8339-70CCE2351D65}" type="sibTrans" cxnId="{97B747DB-26EB-4377-94C7-E3E049F9F8EE}">
      <dgm:prSet/>
      <dgm:spPr/>
      <dgm:t>
        <a:bodyPr/>
        <a:lstStyle/>
        <a:p>
          <a:endParaRPr lang="ru-RU"/>
        </a:p>
      </dgm:t>
    </dgm:pt>
    <dgm:pt modelId="{1B39943C-97D3-4116-BD9B-2886654258B6}">
      <dgm:prSet phldrT="[Текст]" custT="1"/>
      <dgm:spPr>
        <a:solidFill>
          <a:srgbClr val="3333CC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/>
            <a:t>Резерв управленческих кадров</a:t>
          </a:r>
        </a:p>
      </dgm:t>
    </dgm:pt>
    <dgm:pt modelId="{D99FCFF5-DA93-493D-B77E-347D72C213F1}" type="parTrans" cxnId="{C2C07998-A0DF-4DA3-8CA1-2F6C0F300AA1}">
      <dgm:prSet/>
      <dgm:spPr/>
      <dgm:t>
        <a:bodyPr/>
        <a:lstStyle/>
        <a:p>
          <a:endParaRPr lang="ru-RU"/>
        </a:p>
      </dgm:t>
    </dgm:pt>
    <dgm:pt modelId="{A402F6DA-AE3C-403D-9F43-DC2518CEED1F}" type="sibTrans" cxnId="{C2C07998-A0DF-4DA3-8CA1-2F6C0F300AA1}">
      <dgm:prSet/>
      <dgm:spPr/>
      <dgm:t>
        <a:bodyPr/>
        <a:lstStyle/>
        <a:p>
          <a:endParaRPr lang="ru-RU"/>
        </a:p>
      </dgm:t>
    </dgm:pt>
    <dgm:pt modelId="{84781ECB-AC23-45E0-B650-393BB3813457}">
      <dgm:prSet phldrT="[Текст]" custT="1"/>
      <dgm:spPr>
        <a:solidFill>
          <a:srgbClr val="3333CC"/>
        </a:solidFill>
      </dgm:spPr>
      <dgm:t>
        <a:bodyPr/>
        <a:lstStyle/>
        <a:p>
          <a:r>
            <a:rPr lang="ru-RU" sz="1300" dirty="0"/>
            <a:t>Работники отдельных отраслей (</a:t>
          </a:r>
          <a:r>
            <a:rPr lang="ru-RU" sz="1300" dirty="0" err="1" smtClean="0"/>
            <a:t>соц.сфера</a:t>
          </a:r>
          <a:r>
            <a:rPr lang="ru-RU" sz="1300" dirty="0" smtClean="0"/>
            <a:t>, спорт, </a:t>
          </a:r>
          <a:r>
            <a:rPr lang="ru-RU" sz="1300" dirty="0" err="1" smtClean="0"/>
            <a:t>жкх</a:t>
          </a:r>
          <a:r>
            <a:rPr lang="ru-RU" sz="1300" dirty="0" smtClean="0"/>
            <a:t> </a:t>
          </a:r>
          <a:r>
            <a:rPr lang="ru-RU" sz="1300" dirty="0"/>
            <a:t>и т.д.)</a:t>
          </a:r>
        </a:p>
      </dgm:t>
    </dgm:pt>
    <dgm:pt modelId="{6CB7FE6D-817B-4043-8720-097B606D170A}" type="parTrans" cxnId="{0C7B380D-F906-4536-8D99-14901A27EF67}">
      <dgm:prSet/>
      <dgm:spPr/>
      <dgm:t>
        <a:bodyPr/>
        <a:lstStyle/>
        <a:p>
          <a:endParaRPr lang="ru-RU"/>
        </a:p>
      </dgm:t>
    </dgm:pt>
    <dgm:pt modelId="{265C8DA5-0C7F-406C-82E2-CF9AEC3F8CD2}" type="sibTrans" cxnId="{0C7B380D-F906-4536-8D99-14901A27EF67}">
      <dgm:prSet/>
      <dgm:spPr/>
      <dgm:t>
        <a:bodyPr/>
        <a:lstStyle/>
        <a:p>
          <a:endParaRPr lang="ru-RU"/>
        </a:p>
      </dgm:t>
    </dgm:pt>
    <dgm:pt modelId="{F771BCCC-CDD5-482C-8F29-5141CB4C888D}">
      <dgm:prSet phldrT="[Текст]" custT="1"/>
      <dgm:spPr>
        <a:solidFill>
          <a:srgbClr val="3333CC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/>
            <a:t>Руководители органов МСУ и их заместители</a:t>
          </a:r>
          <a:endParaRPr lang="ru-RU" sz="1200" dirty="0"/>
        </a:p>
      </dgm:t>
    </dgm:pt>
    <dgm:pt modelId="{5C6ACDD5-3CBC-48C2-9192-091568BAEBA2}" type="parTrans" cxnId="{DBC78448-A3D5-4F56-A59A-D6D8504127FD}">
      <dgm:prSet/>
      <dgm:spPr/>
      <dgm:t>
        <a:bodyPr/>
        <a:lstStyle/>
        <a:p>
          <a:endParaRPr lang="ru-RU"/>
        </a:p>
      </dgm:t>
    </dgm:pt>
    <dgm:pt modelId="{EC31C8B6-3B60-4082-A8EE-2ADB593DF81C}" type="sibTrans" cxnId="{DBC78448-A3D5-4F56-A59A-D6D8504127FD}">
      <dgm:prSet/>
      <dgm:spPr/>
      <dgm:t>
        <a:bodyPr/>
        <a:lstStyle/>
        <a:p>
          <a:endParaRPr lang="ru-RU"/>
        </a:p>
      </dgm:t>
    </dgm:pt>
    <dgm:pt modelId="{EA8BF8A3-D363-401B-AB3A-5537275C1B57}">
      <dgm:prSet phldrT="[Текст]" custT="1"/>
      <dgm:spPr>
        <a:solidFill>
          <a:srgbClr val="3333CC"/>
        </a:solidFill>
      </dgm:spPr>
      <dgm:t>
        <a:bodyPr/>
        <a:lstStyle/>
        <a:p>
          <a:r>
            <a:rPr lang="ru-RU" sz="1300" dirty="0"/>
            <a:t>Руководители гос. и </a:t>
          </a:r>
          <a:r>
            <a:rPr lang="ru-RU" sz="1300" dirty="0" err="1"/>
            <a:t>мун</a:t>
          </a:r>
          <a:r>
            <a:rPr lang="ru-RU" sz="1300" dirty="0"/>
            <a:t>. учреждений</a:t>
          </a:r>
        </a:p>
      </dgm:t>
    </dgm:pt>
    <dgm:pt modelId="{C3F020C2-B5C2-423D-BC7E-FAC4B711834A}" type="parTrans" cxnId="{1DF1D8CC-90CE-4A2A-8548-760AA4859993}">
      <dgm:prSet/>
      <dgm:spPr/>
      <dgm:t>
        <a:bodyPr/>
        <a:lstStyle/>
        <a:p>
          <a:endParaRPr lang="ru-RU"/>
        </a:p>
      </dgm:t>
    </dgm:pt>
    <dgm:pt modelId="{5AA73F14-71B0-4ACB-A5C1-3CC3B71F3BC0}" type="sibTrans" cxnId="{1DF1D8CC-90CE-4A2A-8548-760AA4859993}">
      <dgm:prSet/>
      <dgm:spPr/>
      <dgm:t>
        <a:bodyPr/>
        <a:lstStyle/>
        <a:p>
          <a:endParaRPr lang="ru-RU"/>
        </a:p>
      </dgm:t>
    </dgm:pt>
    <dgm:pt modelId="{6636BB79-3AD3-44F0-ACEF-F58DB865B219}">
      <dgm:prSet phldrT="[Текст]" custT="1"/>
      <dgm:spPr>
        <a:solidFill>
          <a:srgbClr val="3333CC"/>
        </a:solidFill>
      </dgm:spPr>
      <dgm:t>
        <a:bodyPr/>
        <a:lstStyle/>
        <a:p>
          <a:pPr marL="0" marR="0" indent="0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Молодежный резерв</a:t>
          </a:r>
        </a:p>
      </dgm:t>
    </dgm:pt>
    <dgm:pt modelId="{2ADF11E2-E983-4BEC-925B-61986B843976}" type="parTrans" cxnId="{56DE5075-59A2-4328-8697-CBE5931319FA}">
      <dgm:prSet/>
      <dgm:spPr/>
      <dgm:t>
        <a:bodyPr/>
        <a:lstStyle/>
        <a:p>
          <a:endParaRPr lang="ru-RU"/>
        </a:p>
      </dgm:t>
    </dgm:pt>
    <dgm:pt modelId="{72B7F31E-50EE-4DBA-BC49-6B01A9B84A37}" type="sibTrans" cxnId="{56DE5075-59A2-4328-8697-CBE5931319FA}">
      <dgm:prSet/>
      <dgm:spPr/>
      <dgm:t>
        <a:bodyPr/>
        <a:lstStyle/>
        <a:p>
          <a:endParaRPr lang="ru-RU"/>
        </a:p>
      </dgm:t>
    </dgm:pt>
    <dgm:pt modelId="{71BC0295-F79C-42D9-ABEB-07B27F09E9D6}">
      <dgm:prSet phldrT="[Текст]" custT="1"/>
      <dgm:spPr>
        <a:solidFill>
          <a:srgbClr val="3333CC"/>
        </a:solidFill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dirty="0"/>
            <a:t>Госслужащие и кандидаты на замещение должностей госслужбы</a:t>
          </a:r>
        </a:p>
      </dgm:t>
    </dgm:pt>
    <dgm:pt modelId="{65558418-1674-4F3D-9F0B-F8ED9C12084B}" type="parTrans" cxnId="{AFC30172-F9D0-4782-A0EA-083F25C5758B}">
      <dgm:prSet/>
      <dgm:spPr/>
      <dgm:t>
        <a:bodyPr/>
        <a:lstStyle/>
        <a:p>
          <a:endParaRPr lang="ru-RU"/>
        </a:p>
      </dgm:t>
    </dgm:pt>
    <dgm:pt modelId="{1F5C9958-E9E8-462A-922E-3BAE2EB4F31B}" type="sibTrans" cxnId="{AFC30172-F9D0-4782-A0EA-083F25C5758B}">
      <dgm:prSet/>
      <dgm:spPr/>
      <dgm:t>
        <a:bodyPr/>
        <a:lstStyle/>
        <a:p>
          <a:endParaRPr lang="ru-RU"/>
        </a:p>
      </dgm:t>
    </dgm:pt>
    <dgm:pt modelId="{167894ED-CC4A-4DFB-82E0-F0D3BCB74410}" type="pres">
      <dgm:prSet presAssocID="{0B90B775-980D-427D-82B0-723924BE8F82}" presName="compositeShape" presStyleCnt="0">
        <dgm:presLayoutVars>
          <dgm:chMax val="7"/>
          <dgm:dir/>
          <dgm:resizeHandles val="exact"/>
        </dgm:presLayoutVars>
      </dgm:prSet>
      <dgm:spPr/>
    </dgm:pt>
    <dgm:pt modelId="{9D9E8400-D1DD-4462-8E71-53B4E73E6ED5}" type="pres">
      <dgm:prSet presAssocID="{0B90B775-980D-427D-82B0-723924BE8F82}" presName="wedge1" presStyleLbl="node1" presStyleIdx="0" presStyleCnt="7"/>
      <dgm:spPr/>
      <dgm:t>
        <a:bodyPr/>
        <a:lstStyle/>
        <a:p>
          <a:endParaRPr lang="ru-RU"/>
        </a:p>
      </dgm:t>
    </dgm:pt>
    <dgm:pt modelId="{2D7A1B55-3F97-4D99-A3A9-50FC3155D200}" type="pres">
      <dgm:prSet presAssocID="{0B90B775-980D-427D-82B0-723924BE8F82}" presName="dummy1a" presStyleCnt="0"/>
      <dgm:spPr/>
    </dgm:pt>
    <dgm:pt modelId="{18E3501A-EE1F-41F5-B504-3C71FFF8A084}" type="pres">
      <dgm:prSet presAssocID="{0B90B775-980D-427D-82B0-723924BE8F82}" presName="dummy1b" presStyleCnt="0"/>
      <dgm:spPr/>
    </dgm:pt>
    <dgm:pt modelId="{1F2566D0-C9CE-472E-AA3F-EC67FEC508FE}" type="pres">
      <dgm:prSet presAssocID="{0B90B775-980D-427D-82B0-723924BE8F82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2BF34-9084-4052-92D3-2574C8352321}" type="pres">
      <dgm:prSet presAssocID="{0B90B775-980D-427D-82B0-723924BE8F82}" presName="wedge2" presStyleLbl="node1" presStyleIdx="1" presStyleCnt="7"/>
      <dgm:spPr/>
      <dgm:t>
        <a:bodyPr/>
        <a:lstStyle/>
        <a:p>
          <a:endParaRPr lang="ru-RU"/>
        </a:p>
      </dgm:t>
    </dgm:pt>
    <dgm:pt modelId="{4032168E-BEB8-41A5-A2FB-195239691370}" type="pres">
      <dgm:prSet presAssocID="{0B90B775-980D-427D-82B0-723924BE8F82}" presName="dummy2a" presStyleCnt="0"/>
      <dgm:spPr/>
    </dgm:pt>
    <dgm:pt modelId="{EBA2038C-8E9E-4FA0-8FAF-7B5E98DD7945}" type="pres">
      <dgm:prSet presAssocID="{0B90B775-980D-427D-82B0-723924BE8F82}" presName="dummy2b" presStyleCnt="0"/>
      <dgm:spPr/>
    </dgm:pt>
    <dgm:pt modelId="{4A6AD559-6CCC-495A-A8C3-E50CE1171A58}" type="pres">
      <dgm:prSet presAssocID="{0B90B775-980D-427D-82B0-723924BE8F82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3111F-C5DD-4E9E-B3C6-6C492272CF7A}" type="pres">
      <dgm:prSet presAssocID="{0B90B775-980D-427D-82B0-723924BE8F82}" presName="wedge3" presStyleLbl="node1" presStyleIdx="2" presStyleCnt="7" custScaleX="99258" custScaleY="101749"/>
      <dgm:spPr/>
      <dgm:t>
        <a:bodyPr/>
        <a:lstStyle/>
        <a:p>
          <a:endParaRPr lang="ru-RU"/>
        </a:p>
      </dgm:t>
    </dgm:pt>
    <dgm:pt modelId="{C3B8FD57-4B9B-494F-AC8D-FA2A52748784}" type="pres">
      <dgm:prSet presAssocID="{0B90B775-980D-427D-82B0-723924BE8F82}" presName="dummy3a" presStyleCnt="0"/>
      <dgm:spPr/>
    </dgm:pt>
    <dgm:pt modelId="{A62A6988-176D-4E3E-A947-16BD987FD1E5}" type="pres">
      <dgm:prSet presAssocID="{0B90B775-980D-427D-82B0-723924BE8F82}" presName="dummy3b" presStyleCnt="0"/>
      <dgm:spPr/>
    </dgm:pt>
    <dgm:pt modelId="{DA65EB27-0B51-4219-AA91-D3FDD46C5FCC}" type="pres">
      <dgm:prSet presAssocID="{0B90B775-980D-427D-82B0-723924BE8F82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A8804-6537-42D0-9973-0A0B01F61397}" type="pres">
      <dgm:prSet presAssocID="{0B90B775-980D-427D-82B0-723924BE8F82}" presName="wedge4" presStyleLbl="node1" presStyleIdx="3" presStyleCnt="7"/>
      <dgm:spPr/>
      <dgm:t>
        <a:bodyPr/>
        <a:lstStyle/>
        <a:p>
          <a:endParaRPr lang="ru-RU"/>
        </a:p>
      </dgm:t>
    </dgm:pt>
    <dgm:pt modelId="{1C49995A-6C9F-400B-A697-47AE768AF852}" type="pres">
      <dgm:prSet presAssocID="{0B90B775-980D-427D-82B0-723924BE8F82}" presName="dummy4a" presStyleCnt="0"/>
      <dgm:spPr/>
    </dgm:pt>
    <dgm:pt modelId="{0B10E838-3280-4C98-8561-E40BC9A37270}" type="pres">
      <dgm:prSet presAssocID="{0B90B775-980D-427D-82B0-723924BE8F82}" presName="dummy4b" presStyleCnt="0"/>
      <dgm:spPr/>
    </dgm:pt>
    <dgm:pt modelId="{45D2057E-0422-46DE-B40C-D409D760B8B5}" type="pres">
      <dgm:prSet presAssocID="{0B90B775-980D-427D-82B0-723924BE8F82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0A9FE-9412-49D4-A472-C8C64C8DBFC1}" type="pres">
      <dgm:prSet presAssocID="{0B90B775-980D-427D-82B0-723924BE8F82}" presName="wedge5" presStyleLbl="node1" presStyleIdx="4" presStyleCnt="7"/>
      <dgm:spPr/>
      <dgm:t>
        <a:bodyPr/>
        <a:lstStyle/>
        <a:p>
          <a:endParaRPr lang="ru-RU"/>
        </a:p>
      </dgm:t>
    </dgm:pt>
    <dgm:pt modelId="{A916CD77-9931-4FDF-A847-F324016EF8D0}" type="pres">
      <dgm:prSet presAssocID="{0B90B775-980D-427D-82B0-723924BE8F82}" presName="dummy5a" presStyleCnt="0"/>
      <dgm:spPr/>
    </dgm:pt>
    <dgm:pt modelId="{9404BFEA-5251-4F08-8CAB-EA6BB15CAAAA}" type="pres">
      <dgm:prSet presAssocID="{0B90B775-980D-427D-82B0-723924BE8F82}" presName="dummy5b" presStyleCnt="0"/>
      <dgm:spPr/>
    </dgm:pt>
    <dgm:pt modelId="{12E83960-86A5-465E-B36F-E2D17D5DE534}" type="pres">
      <dgm:prSet presAssocID="{0B90B775-980D-427D-82B0-723924BE8F82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C90D8-712B-4DBB-8FD4-FF8EF001EA84}" type="pres">
      <dgm:prSet presAssocID="{0B90B775-980D-427D-82B0-723924BE8F82}" presName="wedge6" presStyleLbl="node1" presStyleIdx="5" presStyleCnt="7"/>
      <dgm:spPr/>
      <dgm:t>
        <a:bodyPr/>
        <a:lstStyle/>
        <a:p>
          <a:endParaRPr lang="ru-RU"/>
        </a:p>
      </dgm:t>
    </dgm:pt>
    <dgm:pt modelId="{81CFFE3B-50C5-4E85-9979-F5901D59E492}" type="pres">
      <dgm:prSet presAssocID="{0B90B775-980D-427D-82B0-723924BE8F82}" presName="dummy6a" presStyleCnt="0"/>
      <dgm:spPr/>
    </dgm:pt>
    <dgm:pt modelId="{32929330-DC16-46E3-A08B-42BE7421A5A9}" type="pres">
      <dgm:prSet presAssocID="{0B90B775-980D-427D-82B0-723924BE8F82}" presName="dummy6b" presStyleCnt="0"/>
      <dgm:spPr/>
    </dgm:pt>
    <dgm:pt modelId="{BF32A01C-9653-41D5-81E0-CE96277BBD27}" type="pres">
      <dgm:prSet presAssocID="{0B90B775-980D-427D-82B0-723924BE8F82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05188-8A09-4162-B71E-12F590DA06D6}" type="pres">
      <dgm:prSet presAssocID="{0B90B775-980D-427D-82B0-723924BE8F82}" presName="wedge7" presStyleLbl="node1" presStyleIdx="6" presStyleCnt="7"/>
      <dgm:spPr/>
      <dgm:t>
        <a:bodyPr/>
        <a:lstStyle/>
        <a:p>
          <a:endParaRPr lang="ru-RU"/>
        </a:p>
      </dgm:t>
    </dgm:pt>
    <dgm:pt modelId="{6FDE55C7-E453-4CC3-BFF5-B8014DAC00B9}" type="pres">
      <dgm:prSet presAssocID="{0B90B775-980D-427D-82B0-723924BE8F82}" presName="dummy7a" presStyleCnt="0"/>
      <dgm:spPr/>
    </dgm:pt>
    <dgm:pt modelId="{4AB1356C-33C3-4DFB-93E4-AA638F0CBBF3}" type="pres">
      <dgm:prSet presAssocID="{0B90B775-980D-427D-82B0-723924BE8F82}" presName="dummy7b" presStyleCnt="0"/>
      <dgm:spPr/>
    </dgm:pt>
    <dgm:pt modelId="{7CCF58CC-350C-4917-9D6A-9357FF0BBC7F}" type="pres">
      <dgm:prSet presAssocID="{0B90B775-980D-427D-82B0-723924BE8F82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B17DA-DFD5-489F-A464-9A30B7D85F41}" type="pres">
      <dgm:prSet presAssocID="{98F6ECE5-2F56-4552-8339-70CCE2351D65}" presName="arrowWedge1" presStyleLbl="fgSibTrans2D1" presStyleIdx="0" presStyleCnt="7"/>
      <dgm:spPr/>
    </dgm:pt>
    <dgm:pt modelId="{57DC1C85-B5A5-4207-B5E0-6DB473A06489}" type="pres">
      <dgm:prSet presAssocID="{A402F6DA-AE3C-403D-9F43-DC2518CEED1F}" presName="arrowWedge2" presStyleLbl="fgSibTrans2D1" presStyleIdx="1" presStyleCnt="7"/>
      <dgm:spPr/>
    </dgm:pt>
    <dgm:pt modelId="{9E93B697-FBA3-4A3B-8415-C104AB787DDA}" type="pres">
      <dgm:prSet presAssocID="{265C8DA5-0C7F-406C-82E2-CF9AEC3F8CD2}" presName="arrowWedge3" presStyleLbl="fgSibTrans2D1" presStyleIdx="2" presStyleCnt="7"/>
      <dgm:spPr/>
    </dgm:pt>
    <dgm:pt modelId="{46D001FC-5C70-4123-83A0-43762D114B2D}" type="pres">
      <dgm:prSet presAssocID="{5AA73F14-71B0-4ACB-A5C1-3CC3B71F3BC0}" presName="arrowWedge4" presStyleLbl="fgSibTrans2D1" presStyleIdx="3" presStyleCnt="7"/>
      <dgm:spPr/>
    </dgm:pt>
    <dgm:pt modelId="{BEBC1DA0-2257-43BB-9E59-94740A0961CD}" type="pres">
      <dgm:prSet presAssocID="{EC31C8B6-3B60-4082-A8EE-2ADB593DF81C}" presName="arrowWedge5" presStyleLbl="fgSibTrans2D1" presStyleIdx="4" presStyleCnt="7"/>
      <dgm:spPr/>
    </dgm:pt>
    <dgm:pt modelId="{415A39E0-8ACE-4384-B0B5-F066A07F5664}" type="pres">
      <dgm:prSet presAssocID="{1F5C9958-E9E8-462A-922E-3BAE2EB4F31B}" presName="arrowWedge6" presStyleLbl="fgSibTrans2D1" presStyleIdx="5" presStyleCnt="7" custLinFactNeighborX="865" custLinFactNeighborY="-1415"/>
      <dgm:spPr/>
    </dgm:pt>
    <dgm:pt modelId="{F066B28C-6BBA-4126-9719-B6D40CF664AE}" type="pres">
      <dgm:prSet presAssocID="{72B7F31E-50EE-4DBA-BC49-6B01A9B84A37}" presName="arrowWedge7" presStyleLbl="fgSibTrans2D1" presStyleIdx="6" presStyleCnt="7"/>
      <dgm:spPr/>
    </dgm:pt>
  </dgm:ptLst>
  <dgm:cxnLst>
    <dgm:cxn modelId="{C2C07998-A0DF-4DA3-8CA1-2F6C0F300AA1}" srcId="{0B90B775-980D-427D-82B0-723924BE8F82}" destId="{1B39943C-97D3-4116-BD9B-2886654258B6}" srcOrd="1" destOrd="0" parTransId="{D99FCFF5-DA93-493D-B77E-347D72C213F1}" sibTransId="{A402F6DA-AE3C-403D-9F43-DC2518CEED1F}"/>
    <dgm:cxn modelId="{0C7B380D-F906-4536-8D99-14901A27EF67}" srcId="{0B90B775-980D-427D-82B0-723924BE8F82}" destId="{84781ECB-AC23-45E0-B650-393BB3813457}" srcOrd="2" destOrd="0" parTransId="{6CB7FE6D-817B-4043-8720-097B606D170A}" sibTransId="{265C8DA5-0C7F-406C-82E2-CF9AEC3F8CD2}"/>
    <dgm:cxn modelId="{326507C3-17CD-4322-94CD-30DD677BB627}" type="presOf" srcId="{71BC0295-F79C-42D9-ABEB-07B27F09E9D6}" destId="{BF32A01C-9653-41D5-81E0-CE96277BBD27}" srcOrd="1" destOrd="0" presId="urn:microsoft.com/office/officeart/2005/8/layout/cycle8"/>
    <dgm:cxn modelId="{F997ECF4-D90F-46C1-A022-473EBA80031F}" type="presOf" srcId="{EA8BF8A3-D363-401B-AB3A-5537275C1B57}" destId="{45D2057E-0422-46DE-B40C-D409D760B8B5}" srcOrd="1" destOrd="0" presId="urn:microsoft.com/office/officeart/2005/8/layout/cycle8"/>
    <dgm:cxn modelId="{97B747DB-26EB-4377-94C7-E3E049F9F8EE}" srcId="{0B90B775-980D-427D-82B0-723924BE8F82}" destId="{230C67CD-0187-4A38-BA71-C23307E3FAFC}" srcOrd="0" destOrd="0" parTransId="{8FA2D483-165B-4749-8C2E-424399F50D37}" sibTransId="{98F6ECE5-2F56-4552-8339-70CCE2351D65}"/>
    <dgm:cxn modelId="{35770584-3CF3-434D-96B7-0381375E3D92}" type="presOf" srcId="{F771BCCC-CDD5-482C-8F29-5141CB4C888D}" destId="{1540A9FE-9412-49D4-A472-C8C64C8DBFC1}" srcOrd="0" destOrd="0" presId="urn:microsoft.com/office/officeart/2005/8/layout/cycle8"/>
    <dgm:cxn modelId="{E4834EE2-AD4B-44E7-81E4-B3206AE99789}" type="presOf" srcId="{EA8BF8A3-D363-401B-AB3A-5537275C1B57}" destId="{388A8804-6537-42D0-9973-0A0B01F61397}" srcOrd="0" destOrd="0" presId="urn:microsoft.com/office/officeart/2005/8/layout/cycle8"/>
    <dgm:cxn modelId="{46625FF0-EDB9-43E7-97A2-E727BEE519D4}" type="presOf" srcId="{F771BCCC-CDD5-482C-8F29-5141CB4C888D}" destId="{12E83960-86A5-465E-B36F-E2D17D5DE534}" srcOrd="1" destOrd="0" presId="urn:microsoft.com/office/officeart/2005/8/layout/cycle8"/>
    <dgm:cxn modelId="{EE4D9560-9646-4834-A5B4-037952FEB94B}" type="presOf" srcId="{230C67CD-0187-4A38-BA71-C23307E3FAFC}" destId="{9D9E8400-D1DD-4462-8E71-53B4E73E6ED5}" srcOrd="0" destOrd="0" presId="urn:microsoft.com/office/officeart/2005/8/layout/cycle8"/>
    <dgm:cxn modelId="{DBC78448-A3D5-4F56-A59A-D6D8504127FD}" srcId="{0B90B775-980D-427D-82B0-723924BE8F82}" destId="{F771BCCC-CDD5-482C-8F29-5141CB4C888D}" srcOrd="4" destOrd="0" parTransId="{5C6ACDD5-3CBC-48C2-9192-091568BAEBA2}" sibTransId="{EC31C8B6-3B60-4082-A8EE-2ADB593DF81C}"/>
    <dgm:cxn modelId="{983313FD-894D-4A5A-B608-F88E068BA993}" type="presOf" srcId="{6636BB79-3AD3-44F0-ACEF-F58DB865B219}" destId="{77205188-8A09-4162-B71E-12F590DA06D6}" srcOrd="0" destOrd="0" presId="urn:microsoft.com/office/officeart/2005/8/layout/cycle8"/>
    <dgm:cxn modelId="{AFC30172-F9D0-4782-A0EA-083F25C5758B}" srcId="{0B90B775-980D-427D-82B0-723924BE8F82}" destId="{71BC0295-F79C-42D9-ABEB-07B27F09E9D6}" srcOrd="5" destOrd="0" parTransId="{65558418-1674-4F3D-9F0B-F8ED9C12084B}" sibTransId="{1F5C9958-E9E8-462A-922E-3BAE2EB4F31B}"/>
    <dgm:cxn modelId="{04FD1DD1-A131-43F1-8A68-583AA743FC8D}" type="presOf" srcId="{6636BB79-3AD3-44F0-ACEF-F58DB865B219}" destId="{7CCF58CC-350C-4917-9D6A-9357FF0BBC7F}" srcOrd="1" destOrd="0" presId="urn:microsoft.com/office/officeart/2005/8/layout/cycle8"/>
    <dgm:cxn modelId="{C3523D81-FAEF-4C59-A33F-B00706D164F8}" type="presOf" srcId="{230C67CD-0187-4A38-BA71-C23307E3FAFC}" destId="{1F2566D0-C9CE-472E-AA3F-EC67FEC508FE}" srcOrd="1" destOrd="0" presId="urn:microsoft.com/office/officeart/2005/8/layout/cycle8"/>
    <dgm:cxn modelId="{35F58253-6348-49E5-8D76-DC32B9857910}" type="presOf" srcId="{0B90B775-980D-427D-82B0-723924BE8F82}" destId="{167894ED-CC4A-4DFB-82E0-F0D3BCB74410}" srcOrd="0" destOrd="0" presId="urn:microsoft.com/office/officeart/2005/8/layout/cycle8"/>
    <dgm:cxn modelId="{1DF1D8CC-90CE-4A2A-8548-760AA4859993}" srcId="{0B90B775-980D-427D-82B0-723924BE8F82}" destId="{EA8BF8A3-D363-401B-AB3A-5537275C1B57}" srcOrd="3" destOrd="0" parTransId="{C3F020C2-B5C2-423D-BC7E-FAC4B711834A}" sibTransId="{5AA73F14-71B0-4ACB-A5C1-3CC3B71F3BC0}"/>
    <dgm:cxn modelId="{A087BA2E-30EB-4792-9ADB-CA8B8876E93F}" type="presOf" srcId="{1B39943C-97D3-4116-BD9B-2886654258B6}" destId="{1A32BF34-9084-4052-92D3-2574C8352321}" srcOrd="0" destOrd="0" presId="urn:microsoft.com/office/officeart/2005/8/layout/cycle8"/>
    <dgm:cxn modelId="{56DE5075-59A2-4328-8697-CBE5931319FA}" srcId="{0B90B775-980D-427D-82B0-723924BE8F82}" destId="{6636BB79-3AD3-44F0-ACEF-F58DB865B219}" srcOrd="6" destOrd="0" parTransId="{2ADF11E2-E983-4BEC-925B-61986B843976}" sibTransId="{72B7F31E-50EE-4DBA-BC49-6B01A9B84A37}"/>
    <dgm:cxn modelId="{0D6AF0A5-66E1-45A8-9F27-7D33E5F694BB}" type="presOf" srcId="{84781ECB-AC23-45E0-B650-393BB3813457}" destId="{EDF3111F-C5DD-4E9E-B3C6-6C492272CF7A}" srcOrd="0" destOrd="0" presId="urn:microsoft.com/office/officeart/2005/8/layout/cycle8"/>
    <dgm:cxn modelId="{4F7E6EA5-3F8B-47E2-B77C-577D7029DBF1}" type="presOf" srcId="{1B39943C-97D3-4116-BD9B-2886654258B6}" destId="{4A6AD559-6CCC-495A-A8C3-E50CE1171A58}" srcOrd="1" destOrd="0" presId="urn:microsoft.com/office/officeart/2005/8/layout/cycle8"/>
    <dgm:cxn modelId="{9C17648C-E8CD-4AB6-AAA7-9CE41C27546B}" type="presOf" srcId="{71BC0295-F79C-42D9-ABEB-07B27F09E9D6}" destId="{7C8C90D8-712B-4DBB-8FD4-FF8EF001EA84}" srcOrd="0" destOrd="0" presId="urn:microsoft.com/office/officeart/2005/8/layout/cycle8"/>
    <dgm:cxn modelId="{A53C26BA-C6B7-4CDC-901A-B9BBD06B2F9F}" type="presOf" srcId="{84781ECB-AC23-45E0-B650-393BB3813457}" destId="{DA65EB27-0B51-4219-AA91-D3FDD46C5FCC}" srcOrd="1" destOrd="0" presId="urn:microsoft.com/office/officeart/2005/8/layout/cycle8"/>
    <dgm:cxn modelId="{6A160242-2899-4F11-BA9D-7D96FBA4FEDC}" type="presParOf" srcId="{167894ED-CC4A-4DFB-82E0-F0D3BCB74410}" destId="{9D9E8400-D1DD-4462-8E71-53B4E73E6ED5}" srcOrd="0" destOrd="0" presId="urn:microsoft.com/office/officeart/2005/8/layout/cycle8"/>
    <dgm:cxn modelId="{745F10E7-7F89-4E64-87C2-570AB3423AF3}" type="presParOf" srcId="{167894ED-CC4A-4DFB-82E0-F0D3BCB74410}" destId="{2D7A1B55-3F97-4D99-A3A9-50FC3155D200}" srcOrd="1" destOrd="0" presId="urn:microsoft.com/office/officeart/2005/8/layout/cycle8"/>
    <dgm:cxn modelId="{4EF8447D-41A6-4954-86C1-335787F78093}" type="presParOf" srcId="{167894ED-CC4A-4DFB-82E0-F0D3BCB74410}" destId="{18E3501A-EE1F-41F5-B504-3C71FFF8A084}" srcOrd="2" destOrd="0" presId="urn:microsoft.com/office/officeart/2005/8/layout/cycle8"/>
    <dgm:cxn modelId="{CBAA12A5-EA91-4625-AA6D-69D45C421D83}" type="presParOf" srcId="{167894ED-CC4A-4DFB-82E0-F0D3BCB74410}" destId="{1F2566D0-C9CE-472E-AA3F-EC67FEC508FE}" srcOrd="3" destOrd="0" presId="urn:microsoft.com/office/officeart/2005/8/layout/cycle8"/>
    <dgm:cxn modelId="{7A6A5C0A-4594-4183-BA28-FE3C42A03A0D}" type="presParOf" srcId="{167894ED-CC4A-4DFB-82E0-F0D3BCB74410}" destId="{1A32BF34-9084-4052-92D3-2574C8352321}" srcOrd="4" destOrd="0" presId="urn:microsoft.com/office/officeart/2005/8/layout/cycle8"/>
    <dgm:cxn modelId="{8422298F-65E7-4634-8BAA-2A53FD7830C5}" type="presParOf" srcId="{167894ED-CC4A-4DFB-82E0-F0D3BCB74410}" destId="{4032168E-BEB8-41A5-A2FB-195239691370}" srcOrd="5" destOrd="0" presId="urn:microsoft.com/office/officeart/2005/8/layout/cycle8"/>
    <dgm:cxn modelId="{9DE81E22-4E91-4028-B997-2A86E8808585}" type="presParOf" srcId="{167894ED-CC4A-4DFB-82E0-F0D3BCB74410}" destId="{EBA2038C-8E9E-4FA0-8FAF-7B5E98DD7945}" srcOrd="6" destOrd="0" presId="urn:microsoft.com/office/officeart/2005/8/layout/cycle8"/>
    <dgm:cxn modelId="{C102094F-3935-46E0-8655-7BFC929F7A1C}" type="presParOf" srcId="{167894ED-CC4A-4DFB-82E0-F0D3BCB74410}" destId="{4A6AD559-6CCC-495A-A8C3-E50CE1171A58}" srcOrd="7" destOrd="0" presId="urn:microsoft.com/office/officeart/2005/8/layout/cycle8"/>
    <dgm:cxn modelId="{65835A24-3739-484D-9EE7-7B3165E1FC49}" type="presParOf" srcId="{167894ED-CC4A-4DFB-82E0-F0D3BCB74410}" destId="{EDF3111F-C5DD-4E9E-B3C6-6C492272CF7A}" srcOrd="8" destOrd="0" presId="urn:microsoft.com/office/officeart/2005/8/layout/cycle8"/>
    <dgm:cxn modelId="{46A06928-A419-4EFE-8A79-BE67D50286BD}" type="presParOf" srcId="{167894ED-CC4A-4DFB-82E0-F0D3BCB74410}" destId="{C3B8FD57-4B9B-494F-AC8D-FA2A52748784}" srcOrd="9" destOrd="0" presId="urn:microsoft.com/office/officeart/2005/8/layout/cycle8"/>
    <dgm:cxn modelId="{A4F01E7F-40E9-48B5-B35F-40F0176373B7}" type="presParOf" srcId="{167894ED-CC4A-4DFB-82E0-F0D3BCB74410}" destId="{A62A6988-176D-4E3E-A947-16BD987FD1E5}" srcOrd="10" destOrd="0" presId="urn:microsoft.com/office/officeart/2005/8/layout/cycle8"/>
    <dgm:cxn modelId="{E1EDB770-50AD-4B6F-B031-A5FC1F8234AF}" type="presParOf" srcId="{167894ED-CC4A-4DFB-82E0-F0D3BCB74410}" destId="{DA65EB27-0B51-4219-AA91-D3FDD46C5FCC}" srcOrd="11" destOrd="0" presId="urn:microsoft.com/office/officeart/2005/8/layout/cycle8"/>
    <dgm:cxn modelId="{5CD09B93-B24C-48B8-AB78-576B7D4406B5}" type="presParOf" srcId="{167894ED-CC4A-4DFB-82E0-F0D3BCB74410}" destId="{388A8804-6537-42D0-9973-0A0B01F61397}" srcOrd="12" destOrd="0" presId="urn:microsoft.com/office/officeart/2005/8/layout/cycle8"/>
    <dgm:cxn modelId="{7D314F93-7119-408A-8477-7C44F0403035}" type="presParOf" srcId="{167894ED-CC4A-4DFB-82E0-F0D3BCB74410}" destId="{1C49995A-6C9F-400B-A697-47AE768AF852}" srcOrd="13" destOrd="0" presId="urn:microsoft.com/office/officeart/2005/8/layout/cycle8"/>
    <dgm:cxn modelId="{B544CFB4-8867-495C-9D76-BD3EF756259C}" type="presParOf" srcId="{167894ED-CC4A-4DFB-82E0-F0D3BCB74410}" destId="{0B10E838-3280-4C98-8561-E40BC9A37270}" srcOrd="14" destOrd="0" presId="urn:microsoft.com/office/officeart/2005/8/layout/cycle8"/>
    <dgm:cxn modelId="{D2E8DAE0-D554-4FC4-A274-815545F088A8}" type="presParOf" srcId="{167894ED-CC4A-4DFB-82E0-F0D3BCB74410}" destId="{45D2057E-0422-46DE-B40C-D409D760B8B5}" srcOrd="15" destOrd="0" presId="urn:microsoft.com/office/officeart/2005/8/layout/cycle8"/>
    <dgm:cxn modelId="{10AE96F6-D53D-4823-84B2-05C4158C34DA}" type="presParOf" srcId="{167894ED-CC4A-4DFB-82E0-F0D3BCB74410}" destId="{1540A9FE-9412-49D4-A472-C8C64C8DBFC1}" srcOrd="16" destOrd="0" presId="urn:microsoft.com/office/officeart/2005/8/layout/cycle8"/>
    <dgm:cxn modelId="{4A77BE76-2555-450B-A95C-526CEDE9E11B}" type="presParOf" srcId="{167894ED-CC4A-4DFB-82E0-F0D3BCB74410}" destId="{A916CD77-9931-4FDF-A847-F324016EF8D0}" srcOrd="17" destOrd="0" presId="urn:microsoft.com/office/officeart/2005/8/layout/cycle8"/>
    <dgm:cxn modelId="{E5804AC2-3654-46EE-B37C-465C6DF1D3F0}" type="presParOf" srcId="{167894ED-CC4A-4DFB-82E0-F0D3BCB74410}" destId="{9404BFEA-5251-4F08-8CAB-EA6BB15CAAAA}" srcOrd="18" destOrd="0" presId="urn:microsoft.com/office/officeart/2005/8/layout/cycle8"/>
    <dgm:cxn modelId="{9CC6B624-D2C5-4C85-81DD-20D9A4D9D6AB}" type="presParOf" srcId="{167894ED-CC4A-4DFB-82E0-F0D3BCB74410}" destId="{12E83960-86A5-465E-B36F-E2D17D5DE534}" srcOrd="19" destOrd="0" presId="urn:microsoft.com/office/officeart/2005/8/layout/cycle8"/>
    <dgm:cxn modelId="{8C1EA3CA-2532-4674-83FD-E10B8B96DB3D}" type="presParOf" srcId="{167894ED-CC4A-4DFB-82E0-F0D3BCB74410}" destId="{7C8C90D8-712B-4DBB-8FD4-FF8EF001EA84}" srcOrd="20" destOrd="0" presId="urn:microsoft.com/office/officeart/2005/8/layout/cycle8"/>
    <dgm:cxn modelId="{13A1F021-25C0-4046-891E-5F9A330D5115}" type="presParOf" srcId="{167894ED-CC4A-4DFB-82E0-F0D3BCB74410}" destId="{81CFFE3B-50C5-4E85-9979-F5901D59E492}" srcOrd="21" destOrd="0" presId="urn:microsoft.com/office/officeart/2005/8/layout/cycle8"/>
    <dgm:cxn modelId="{502AED7E-E585-48C5-8EAA-DF794D37D218}" type="presParOf" srcId="{167894ED-CC4A-4DFB-82E0-F0D3BCB74410}" destId="{32929330-DC16-46E3-A08B-42BE7421A5A9}" srcOrd="22" destOrd="0" presId="urn:microsoft.com/office/officeart/2005/8/layout/cycle8"/>
    <dgm:cxn modelId="{D2A57D44-F664-4E8D-AECA-7CF2D52FCC7F}" type="presParOf" srcId="{167894ED-CC4A-4DFB-82E0-F0D3BCB74410}" destId="{BF32A01C-9653-41D5-81E0-CE96277BBD27}" srcOrd="23" destOrd="0" presId="urn:microsoft.com/office/officeart/2005/8/layout/cycle8"/>
    <dgm:cxn modelId="{4391F81F-0284-48BC-8C58-54C094E1A635}" type="presParOf" srcId="{167894ED-CC4A-4DFB-82E0-F0D3BCB74410}" destId="{77205188-8A09-4162-B71E-12F590DA06D6}" srcOrd="24" destOrd="0" presId="urn:microsoft.com/office/officeart/2005/8/layout/cycle8"/>
    <dgm:cxn modelId="{E9E81B88-52F6-43E8-9A46-FD7731C02259}" type="presParOf" srcId="{167894ED-CC4A-4DFB-82E0-F0D3BCB74410}" destId="{6FDE55C7-E453-4CC3-BFF5-B8014DAC00B9}" srcOrd="25" destOrd="0" presId="urn:microsoft.com/office/officeart/2005/8/layout/cycle8"/>
    <dgm:cxn modelId="{55146BF7-012A-43D4-8445-F3439EC782E4}" type="presParOf" srcId="{167894ED-CC4A-4DFB-82E0-F0D3BCB74410}" destId="{4AB1356C-33C3-4DFB-93E4-AA638F0CBBF3}" srcOrd="26" destOrd="0" presId="urn:microsoft.com/office/officeart/2005/8/layout/cycle8"/>
    <dgm:cxn modelId="{C491C771-136A-4E43-BDF4-3A600714A02E}" type="presParOf" srcId="{167894ED-CC4A-4DFB-82E0-F0D3BCB74410}" destId="{7CCF58CC-350C-4917-9D6A-9357FF0BBC7F}" srcOrd="27" destOrd="0" presId="urn:microsoft.com/office/officeart/2005/8/layout/cycle8"/>
    <dgm:cxn modelId="{787FA5AB-1400-4AF4-8BEB-A9DAA2791515}" type="presParOf" srcId="{167894ED-CC4A-4DFB-82E0-F0D3BCB74410}" destId="{C72B17DA-DFD5-489F-A464-9A30B7D85F41}" srcOrd="28" destOrd="0" presId="urn:microsoft.com/office/officeart/2005/8/layout/cycle8"/>
    <dgm:cxn modelId="{0E9337A7-FE2E-454F-BF76-B66E792C7864}" type="presParOf" srcId="{167894ED-CC4A-4DFB-82E0-F0D3BCB74410}" destId="{57DC1C85-B5A5-4207-B5E0-6DB473A06489}" srcOrd="29" destOrd="0" presId="urn:microsoft.com/office/officeart/2005/8/layout/cycle8"/>
    <dgm:cxn modelId="{6407391D-43B3-4113-8DA2-9F521E9D27A3}" type="presParOf" srcId="{167894ED-CC4A-4DFB-82E0-F0D3BCB74410}" destId="{9E93B697-FBA3-4A3B-8415-C104AB787DDA}" srcOrd="30" destOrd="0" presId="urn:microsoft.com/office/officeart/2005/8/layout/cycle8"/>
    <dgm:cxn modelId="{4120BDC1-E5CA-4D0C-86A7-701C6ED0396D}" type="presParOf" srcId="{167894ED-CC4A-4DFB-82E0-F0D3BCB74410}" destId="{46D001FC-5C70-4123-83A0-43762D114B2D}" srcOrd="31" destOrd="0" presId="urn:microsoft.com/office/officeart/2005/8/layout/cycle8"/>
    <dgm:cxn modelId="{3961C7E5-C383-4050-A62D-90C112462C13}" type="presParOf" srcId="{167894ED-CC4A-4DFB-82E0-F0D3BCB74410}" destId="{BEBC1DA0-2257-43BB-9E59-94740A0961CD}" srcOrd="32" destOrd="0" presId="urn:microsoft.com/office/officeart/2005/8/layout/cycle8"/>
    <dgm:cxn modelId="{99371203-3C33-40DB-941F-6880C8203FE7}" type="presParOf" srcId="{167894ED-CC4A-4DFB-82E0-F0D3BCB74410}" destId="{415A39E0-8ACE-4384-B0B5-F066A07F5664}" srcOrd="33" destOrd="0" presId="urn:microsoft.com/office/officeart/2005/8/layout/cycle8"/>
    <dgm:cxn modelId="{2E10A2B7-1454-45E3-A6DF-25D0B56FA5CD}" type="presParOf" srcId="{167894ED-CC4A-4DFB-82E0-F0D3BCB74410}" destId="{F066B28C-6BBA-4126-9719-B6D40CF664AE}" srcOrd="34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063FEA3-DC80-4E1F-A261-680F2F76BD1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316F75-905E-4833-BCE1-BA8B6460F3FF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/>
            <a:t>Эффекты комплексной оценки</a:t>
          </a:r>
        </a:p>
      </dgm:t>
    </dgm:pt>
    <dgm:pt modelId="{ED4B49E4-B421-4BC5-B0E0-2F9C8CCEF0E4}" type="parTrans" cxnId="{570E725F-54D1-4791-B720-9B02496CFEA3}">
      <dgm:prSet/>
      <dgm:spPr/>
      <dgm:t>
        <a:bodyPr/>
        <a:lstStyle/>
        <a:p>
          <a:endParaRPr lang="ru-RU"/>
        </a:p>
      </dgm:t>
    </dgm:pt>
    <dgm:pt modelId="{BA39CA4B-55F1-4E92-9D61-54B161D8F7FD}" type="sibTrans" cxnId="{570E725F-54D1-4791-B720-9B02496CFEA3}">
      <dgm:prSet/>
      <dgm:spPr/>
      <dgm:t>
        <a:bodyPr/>
        <a:lstStyle/>
        <a:p>
          <a:endParaRPr lang="ru-RU"/>
        </a:p>
      </dgm:t>
    </dgm:pt>
    <dgm:pt modelId="{BE97A178-8FD8-4A06-8A07-7C05577AF880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dirty="0"/>
            <a:t>Отбор наиболее достойных кандидатов</a:t>
          </a:r>
        </a:p>
      </dgm:t>
    </dgm:pt>
    <dgm:pt modelId="{1DF6B733-FF5E-45A9-B5CD-3F0C2995019E}" type="parTrans" cxnId="{A2DD1899-2F6D-48E2-AA92-774FA7567A71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6C1EFA2-5CAE-4AAF-B659-79497D631382}" type="sibTrans" cxnId="{A2DD1899-2F6D-48E2-AA92-774FA7567A71}">
      <dgm:prSet/>
      <dgm:spPr/>
      <dgm:t>
        <a:bodyPr/>
        <a:lstStyle/>
        <a:p>
          <a:endParaRPr lang="ru-RU"/>
        </a:p>
      </dgm:t>
    </dgm:pt>
    <dgm:pt modelId="{D9558BCB-726C-4F6C-88E4-756294331BF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dirty="0"/>
            <a:t>Распределение ролей в команде</a:t>
          </a:r>
        </a:p>
      </dgm:t>
    </dgm:pt>
    <dgm:pt modelId="{0C168966-9DC0-494E-9A95-E859C4FF66F1}" type="parTrans" cxnId="{D771484F-53B5-40B3-B64F-4F8F0AF9BFDC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4A75565D-B8E9-4DBA-9874-C86B0F7C3958}" type="sibTrans" cxnId="{D771484F-53B5-40B3-B64F-4F8F0AF9BFDC}">
      <dgm:prSet/>
      <dgm:spPr/>
      <dgm:t>
        <a:bodyPr/>
        <a:lstStyle/>
        <a:p>
          <a:endParaRPr lang="ru-RU"/>
        </a:p>
      </dgm:t>
    </dgm:pt>
    <dgm:pt modelId="{08CB6CED-B81E-4F35-8CAD-6481A249905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dirty="0"/>
            <a:t>Выявление рисков</a:t>
          </a:r>
        </a:p>
      </dgm:t>
    </dgm:pt>
    <dgm:pt modelId="{E116A97A-7A50-410F-8744-EA43CE40E9CD}" type="parTrans" cxnId="{EDA39109-D363-4F38-AC59-165C0E10051E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03D25829-3B35-4BED-A75D-70B66277081B}" type="sibTrans" cxnId="{EDA39109-D363-4F38-AC59-165C0E10051E}">
      <dgm:prSet/>
      <dgm:spPr/>
      <dgm:t>
        <a:bodyPr/>
        <a:lstStyle/>
        <a:p>
          <a:endParaRPr lang="ru-RU"/>
        </a:p>
      </dgm:t>
    </dgm:pt>
    <dgm:pt modelId="{D00C0EA3-B1D6-4474-864A-3C2DDBEFA73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dirty="0"/>
            <a:t>Эффективное обучение</a:t>
          </a:r>
        </a:p>
      </dgm:t>
    </dgm:pt>
    <dgm:pt modelId="{CC542CA4-334C-46CB-994E-5C113EC9617A}" type="parTrans" cxnId="{AF4841AA-D9D8-4F89-A6F5-827E550F869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6563D2AA-62E6-479C-9166-D3559AB27CE6}" type="sibTrans" cxnId="{AF4841AA-D9D8-4F89-A6F5-827E550F8692}">
      <dgm:prSet/>
      <dgm:spPr/>
      <dgm:t>
        <a:bodyPr/>
        <a:lstStyle/>
        <a:p>
          <a:endParaRPr lang="ru-RU"/>
        </a:p>
      </dgm:t>
    </dgm:pt>
    <dgm:pt modelId="{3B444D09-7225-4AAA-B53F-73928F98FDC7}" type="pres">
      <dgm:prSet presAssocID="{9063FEA3-DC80-4E1F-A261-680F2F76BD1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485C5C-6AC1-4E63-953F-409C46199DA4}" type="pres">
      <dgm:prSet presAssocID="{70316F75-905E-4833-BCE1-BA8B6460F3FF}" presName="centerShape" presStyleLbl="node0" presStyleIdx="0" presStyleCnt="1"/>
      <dgm:spPr/>
      <dgm:t>
        <a:bodyPr/>
        <a:lstStyle/>
        <a:p>
          <a:endParaRPr lang="ru-RU"/>
        </a:p>
      </dgm:t>
    </dgm:pt>
    <dgm:pt modelId="{C0B32104-43C9-4C8A-BAC6-D5438F4F747C}" type="pres">
      <dgm:prSet presAssocID="{1DF6B733-FF5E-45A9-B5CD-3F0C2995019E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E1B6FDAA-E57E-40CB-9332-2D43CE4E6645}" type="pres">
      <dgm:prSet presAssocID="{BE97A178-8FD8-4A06-8A07-7C05577AF880}" presName="node" presStyleLbl="node1" presStyleIdx="0" presStyleCnt="4" custScaleX="81894" custScaleY="83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022D5-59F6-415E-9C12-EFBF87DD430D}" type="pres">
      <dgm:prSet presAssocID="{0C168966-9DC0-494E-9A95-E859C4FF66F1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DB04C484-FB33-41C4-85B0-4F506B473312}" type="pres">
      <dgm:prSet presAssocID="{D9558BCB-726C-4F6C-88E4-756294331BF4}" presName="node" presStyleLbl="node1" presStyleIdx="1" presStyleCnt="4" custScaleX="84514" custScaleY="83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DD60E-C631-41FC-BFC7-910EC7F14785}" type="pres">
      <dgm:prSet presAssocID="{E116A97A-7A50-410F-8744-EA43CE40E9CD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C1711177-006A-4F01-A037-1FC44FAFEA8E}" type="pres">
      <dgm:prSet presAssocID="{08CB6CED-B81E-4F35-8CAD-6481A249905F}" presName="node" presStyleLbl="node1" presStyleIdx="2" presStyleCnt="4" custScaleX="80991" custScaleY="82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0D3E4-13E8-4CDD-85C3-157DE991CE27}" type="pres">
      <dgm:prSet presAssocID="{CC542CA4-334C-46CB-994E-5C113EC9617A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8BF22BC3-A2F5-4594-8901-3DB6EA0B3E82}" type="pres">
      <dgm:prSet presAssocID="{D00C0EA3-B1D6-4474-864A-3C2DDBEFA73F}" presName="node" presStyleLbl="node1" presStyleIdx="3" presStyleCnt="4" custScaleX="86110" custScaleY="83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71484F-53B5-40B3-B64F-4F8F0AF9BFDC}" srcId="{70316F75-905E-4833-BCE1-BA8B6460F3FF}" destId="{D9558BCB-726C-4F6C-88E4-756294331BF4}" srcOrd="1" destOrd="0" parTransId="{0C168966-9DC0-494E-9A95-E859C4FF66F1}" sibTransId="{4A75565D-B8E9-4DBA-9874-C86B0F7C3958}"/>
    <dgm:cxn modelId="{570E725F-54D1-4791-B720-9B02496CFEA3}" srcId="{9063FEA3-DC80-4E1F-A261-680F2F76BD13}" destId="{70316F75-905E-4833-BCE1-BA8B6460F3FF}" srcOrd="0" destOrd="0" parTransId="{ED4B49E4-B421-4BC5-B0E0-2F9C8CCEF0E4}" sibTransId="{BA39CA4B-55F1-4E92-9D61-54B161D8F7FD}"/>
    <dgm:cxn modelId="{AF4841AA-D9D8-4F89-A6F5-827E550F8692}" srcId="{70316F75-905E-4833-BCE1-BA8B6460F3FF}" destId="{D00C0EA3-B1D6-4474-864A-3C2DDBEFA73F}" srcOrd="3" destOrd="0" parTransId="{CC542CA4-334C-46CB-994E-5C113EC9617A}" sibTransId="{6563D2AA-62E6-479C-9166-D3559AB27CE6}"/>
    <dgm:cxn modelId="{FFDA75C9-6810-45BE-80B1-FDD68FB02BE1}" type="presOf" srcId="{08CB6CED-B81E-4F35-8CAD-6481A249905F}" destId="{C1711177-006A-4F01-A037-1FC44FAFEA8E}" srcOrd="0" destOrd="0" presId="urn:microsoft.com/office/officeart/2005/8/layout/radial4"/>
    <dgm:cxn modelId="{7C7F54E2-C50D-4C4E-9919-4473DD4E1E13}" type="presOf" srcId="{1DF6B733-FF5E-45A9-B5CD-3F0C2995019E}" destId="{C0B32104-43C9-4C8A-BAC6-D5438F4F747C}" srcOrd="0" destOrd="0" presId="urn:microsoft.com/office/officeart/2005/8/layout/radial4"/>
    <dgm:cxn modelId="{2D3F97A2-DCB1-402F-94F6-AF8261966840}" type="presOf" srcId="{CC542CA4-334C-46CB-994E-5C113EC9617A}" destId="{42E0D3E4-13E8-4CDD-85C3-157DE991CE27}" srcOrd="0" destOrd="0" presId="urn:microsoft.com/office/officeart/2005/8/layout/radial4"/>
    <dgm:cxn modelId="{3DEB0B10-E323-4E36-9EBB-BA781EDA24F4}" type="presOf" srcId="{0C168966-9DC0-494E-9A95-E859C4FF66F1}" destId="{297022D5-59F6-415E-9C12-EFBF87DD430D}" srcOrd="0" destOrd="0" presId="urn:microsoft.com/office/officeart/2005/8/layout/radial4"/>
    <dgm:cxn modelId="{7FB27323-E98E-4389-B5F5-2096B0FC664D}" type="presOf" srcId="{E116A97A-7A50-410F-8744-EA43CE40E9CD}" destId="{ABEDD60E-C631-41FC-BFC7-910EC7F14785}" srcOrd="0" destOrd="0" presId="urn:microsoft.com/office/officeart/2005/8/layout/radial4"/>
    <dgm:cxn modelId="{EDA39109-D363-4F38-AC59-165C0E10051E}" srcId="{70316F75-905E-4833-BCE1-BA8B6460F3FF}" destId="{08CB6CED-B81E-4F35-8CAD-6481A249905F}" srcOrd="2" destOrd="0" parTransId="{E116A97A-7A50-410F-8744-EA43CE40E9CD}" sibTransId="{03D25829-3B35-4BED-A75D-70B66277081B}"/>
    <dgm:cxn modelId="{0B2E08CA-E9E8-40FC-BE74-F6BAA80DB8A2}" type="presOf" srcId="{9063FEA3-DC80-4E1F-A261-680F2F76BD13}" destId="{3B444D09-7225-4AAA-B53F-73928F98FDC7}" srcOrd="0" destOrd="0" presId="urn:microsoft.com/office/officeart/2005/8/layout/radial4"/>
    <dgm:cxn modelId="{1F276239-DFB5-49C7-B84E-B4F3822F270B}" type="presOf" srcId="{BE97A178-8FD8-4A06-8A07-7C05577AF880}" destId="{E1B6FDAA-E57E-40CB-9332-2D43CE4E6645}" srcOrd="0" destOrd="0" presId="urn:microsoft.com/office/officeart/2005/8/layout/radial4"/>
    <dgm:cxn modelId="{86E6B193-4C9E-4E39-97ED-3A415E4CAB65}" type="presOf" srcId="{70316F75-905E-4833-BCE1-BA8B6460F3FF}" destId="{D4485C5C-6AC1-4E63-953F-409C46199DA4}" srcOrd="0" destOrd="0" presId="urn:microsoft.com/office/officeart/2005/8/layout/radial4"/>
    <dgm:cxn modelId="{A2DD1899-2F6D-48E2-AA92-774FA7567A71}" srcId="{70316F75-905E-4833-BCE1-BA8B6460F3FF}" destId="{BE97A178-8FD8-4A06-8A07-7C05577AF880}" srcOrd="0" destOrd="0" parTransId="{1DF6B733-FF5E-45A9-B5CD-3F0C2995019E}" sibTransId="{A6C1EFA2-5CAE-4AAF-B659-79497D631382}"/>
    <dgm:cxn modelId="{C6DFAFB1-5630-4B95-9FA8-5FD823D254C2}" type="presOf" srcId="{D00C0EA3-B1D6-4474-864A-3C2DDBEFA73F}" destId="{8BF22BC3-A2F5-4594-8901-3DB6EA0B3E82}" srcOrd="0" destOrd="0" presId="urn:microsoft.com/office/officeart/2005/8/layout/radial4"/>
    <dgm:cxn modelId="{C15ED5D9-C056-4691-95C2-395DB990AB3F}" type="presOf" srcId="{D9558BCB-726C-4F6C-88E4-756294331BF4}" destId="{DB04C484-FB33-41C4-85B0-4F506B473312}" srcOrd="0" destOrd="0" presId="urn:microsoft.com/office/officeart/2005/8/layout/radial4"/>
    <dgm:cxn modelId="{AFAB3BDC-BD7A-4FC6-B3FA-1435DE7019AF}" type="presParOf" srcId="{3B444D09-7225-4AAA-B53F-73928F98FDC7}" destId="{D4485C5C-6AC1-4E63-953F-409C46199DA4}" srcOrd="0" destOrd="0" presId="urn:microsoft.com/office/officeart/2005/8/layout/radial4"/>
    <dgm:cxn modelId="{D6258FDF-24A8-48FF-AD57-67BF05E10FAF}" type="presParOf" srcId="{3B444D09-7225-4AAA-B53F-73928F98FDC7}" destId="{C0B32104-43C9-4C8A-BAC6-D5438F4F747C}" srcOrd="1" destOrd="0" presId="urn:microsoft.com/office/officeart/2005/8/layout/radial4"/>
    <dgm:cxn modelId="{9B7F6256-55CC-401D-AD88-28E3B446EE94}" type="presParOf" srcId="{3B444D09-7225-4AAA-B53F-73928F98FDC7}" destId="{E1B6FDAA-E57E-40CB-9332-2D43CE4E6645}" srcOrd="2" destOrd="0" presId="urn:microsoft.com/office/officeart/2005/8/layout/radial4"/>
    <dgm:cxn modelId="{B973A1F4-061F-45AD-A7B2-CAF5B4CDD409}" type="presParOf" srcId="{3B444D09-7225-4AAA-B53F-73928F98FDC7}" destId="{297022D5-59F6-415E-9C12-EFBF87DD430D}" srcOrd="3" destOrd="0" presId="urn:microsoft.com/office/officeart/2005/8/layout/radial4"/>
    <dgm:cxn modelId="{A27F759D-28F1-48E6-BA58-E0C79CADF9C6}" type="presParOf" srcId="{3B444D09-7225-4AAA-B53F-73928F98FDC7}" destId="{DB04C484-FB33-41C4-85B0-4F506B473312}" srcOrd="4" destOrd="0" presId="urn:microsoft.com/office/officeart/2005/8/layout/radial4"/>
    <dgm:cxn modelId="{DC52E66B-9C44-48C9-BBB6-E2657B1392D9}" type="presParOf" srcId="{3B444D09-7225-4AAA-B53F-73928F98FDC7}" destId="{ABEDD60E-C631-41FC-BFC7-910EC7F14785}" srcOrd="5" destOrd="0" presId="urn:microsoft.com/office/officeart/2005/8/layout/radial4"/>
    <dgm:cxn modelId="{A7FF8090-5409-4527-BA81-0FB5016A3F11}" type="presParOf" srcId="{3B444D09-7225-4AAA-B53F-73928F98FDC7}" destId="{C1711177-006A-4F01-A037-1FC44FAFEA8E}" srcOrd="6" destOrd="0" presId="urn:microsoft.com/office/officeart/2005/8/layout/radial4"/>
    <dgm:cxn modelId="{8C00F275-BCC9-40A0-A373-592DFF0AC120}" type="presParOf" srcId="{3B444D09-7225-4AAA-B53F-73928F98FDC7}" destId="{42E0D3E4-13E8-4CDD-85C3-157DE991CE27}" srcOrd="7" destOrd="0" presId="urn:microsoft.com/office/officeart/2005/8/layout/radial4"/>
    <dgm:cxn modelId="{56F44F7C-FAD4-431B-BC01-99354DB9F037}" type="presParOf" srcId="{3B444D09-7225-4AAA-B53F-73928F98FDC7}" destId="{8BF22BC3-A2F5-4594-8901-3DB6EA0B3E82}" srcOrd="8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12544AD-E7AE-4D7B-B365-54A2741E5F0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718780-7A84-4F53-B0D7-6043731720D5}">
      <dgm:prSet phldrT="[Текст]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Повышение качества кадрового состава системы государственного и муниципального управления</a:t>
          </a:r>
          <a:endParaRPr lang="ru-RU" b="0" dirty="0">
            <a:solidFill>
              <a:schemeClr val="tx1"/>
            </a:solidFill>
          </a:endParaRPr>
        </a:p>
      </dgm:t>
    </dgm:pt>
    <dgm:pt modelId="{D289077C-0FA9-46E2-8B40-CD78F2C5F4CC}" type="parTrans" cxnId="{3E6C02BD-DF64-4762-92D2-8FB0809E1B1A}">
      <dgm:prSet/>
      <dgm:spPr/>
      <dgm:t>
        <a:bodyPr/>
        <a:lstStyle/>
        <a:p>
          <a:endParaRPr lang="ru-RU"/>
        </a:p>
      </dgm:t>
    </dgm:pt>
    <dgm:pt modelId="{0657CEBF-B3DB-4B22-BCE8-6A5DF070F734}" type="sibTrans" cxnId="{3E6C02BD-DF64-4762-92D2-8FB0809E1B1A}">
      <dgm:prSet/>
      <dgm:spPr/>
      <dgm:t>
        <a:bodyPr/>
        <a:lstStyle/>
        <a:p>
          <a:endParaRPr lang="ru-RU"/>
        </a:p>
      </dgm:t>
    </dgm:pt>
    <dgm:pt modelId="{39BC319A-3A04-4156-8356-9C6867A0EBEE}">
      <dgm:prSet phldrT="[Текст]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Повышение эффективности управленческих решений</a:t>
          </a:r>
          <a:endParaRPr lang="ru-RU" dirty="0">
            <a:solidFill>
              <a:schemeClr val="tx1"/>
            </a:solidFill>
          </a:endParaRPr>
        </a:p>
      </dgm:t>
    </dgm:pt>
    <dgm:pt modelId="{8A488D40-C06E-4298-A5AB-6D6456CDA458}" type="parTrans" cxnId="{9D306CE3-6F0B-4B09-BE59-B4D6291121D8}">
      <dgm:prSet/>
      <dgm:spPr/>
      <dgm:t>
        <a:bodyPr/>
        <a:lstStyle/>
        <a:p>
          <a:endParaRPr lang="ru-RU"/>
        </a:p>
      </dgm:t>
    </dgm:pt>
    <dgm:pt modelId="{4359E540-408E-448D-A2C3-B445C4706B08}" type="sibTrans" cxnId="{9D306CE3-6F0B-4B09-BE59-B4D6291121D8}">
      <dgm:prSet/>
      <dgm:spPr/>
      <dgm:t>
        <a:bodyPr/>
        <a:lstStyle/>
        <a:p>
          <a:endParaRPr lang="ru-RU"/>
        </a:p>
      </dgm:t>
    </dgm:pt>
    <dgm:pt modelId="{5B06253A-46C5-4556-A2D1-DCAB0B05CB25}">
      <dgm:prSet phldrT="[Текст]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Формирование управленческих команд</a:t>
          </a:r>
          <a:endParaRPr lang="ru-RU" dirty="0">
            <a:solidFill>
              <a:schemeClr val="tx1"/>
            </a:solidFill>
          </a:endParaRPr>
        </a:p>
      </dgm:t>
    </dgm:pt>
    <dgm:pt modelId="{CDA5442C-2058-422D-AFFA-196A4A1CBB19}" type="parTrans" cxnId="{D061651D-CCD8-4B7F-B80B-52E18D817CF8}">
      <dgm:prSet/>
      <dgm:spPr/>
      <dgm:t>
        <a:bodyPr/>
        <a:lstStyle/>
        <a:p>
          <a:endParaRPr lang="ru-RU"/>
        </a:p>
      </dgm:t>
    </dgm:pt>
    <dgm:pt modelId="{83BE1F09-FA08-4CF4-988D-31C082B02A91}" type="sibTrans" cxnId="{D061651D-CCD8-4B7F-B80B-52E18D817CF8}">
      <dgm:prSet/>
      <dgm:spPr/>
      <dgm:t>
        <a:bodyPr/>
        <a:lstStyle/>
        <a:p>
          <a:endParaRPr lang="ru-RU"/>
        </a:p>
      </dgm:t>
    </dgm:pt>
    <dgm:pt modelId="{68ABCC22-49B7-4AF3-8E15-C268AA454C1C}">
      <dgm:prSet phldrT="[Текст]"/>
      <dgm:spPr>
        <a:solidFill>
          <a:schemeClr val="accent1">
            <a:lumMod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Формирование кадровых резервов</a:t>
          </a:r>
          <a:endParaRPr lang="ru-RU" dirty="0">
            <a:solidFill>
              <a:schemeClr val="tx1"/>
            </a:solidFill>
          </a:endParaRPr>
        </a:p>
      </dgm:t>
    </dgm:pt>
    <dgm:pt modelId="{280E6E6E-F6F0-486E-AB5E-365B3587006C}" type="parTrans" cxnId="{F7EE8F03-3156-4FD3-8285-CD829628547E}">
      <dgm:prSet/>
      <dgm:spPr/>
      <dgm:t>
        <a:bodyPr/>
        <a:lstStyle/>
        <a:p>
          <a:endParaRPr lang="ru-RU"/>
        </a:p>
      </dgm:t>
    </dgm:pt>
    <dgm:pt modelId="{F2799F02-AD22-4DEF-891D-7A9561ED8AAC}" type="sibTrans" cxnId="{F7EE8F03-3156-4FD3-8285-CD829628547E}">
      <dgm:prSet/>
      <dgm:spPr/>
      <dgm:t>
        <a:bodyPr/>
        <a:lstStyle/>
        <a:p>
          <a:endParaRPr lang="ru-RU"/>
        </a:p>
      </dgm:t>
    </dgm:pt>
    <dgm:pt modelId="{E11694E2-8806-4275-B1A9-66A356A6D56A}" type="pres">
      <dgm:prSet presAssocID="{F12544AD-E7AE-4D7B-B365-54A2741E5F0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07F3DAA-5379-4FC6-9259-54B883FE1D68}" type="pres">
      <dgm:prSet presAssocID="{F12544AD-E7AE-4D7B-B365-54A2741E5F09}" presName="Name1" presStyleCnt="0"/>
      <dgm:spPr/>
    </dgm:pt>
    <dgm:pt modelId="{48FA99FC-C750-4188-B3C1-86D5FF667133}" type="pres">
      <dgm:prSet presAssocID="{F12544AD-E7AE-4D7B-B365-54A2741E5F09}" presName="cycle" presStyleCnt="0"/>
      <dgm:spPr/>
    </dgm:pt>
    <dgm:pt modelId="{3AA9F7F1-8B0F-4FB7-8C37-23D8CAA796A5}" type="pres">
      <dgm:prSet presAssocID="{F12544AD-E7AE-4D7B-B365-54A2741E5F09}" presName="srcNode" presStyleLbl="node1" presStyleIdx="0" presStyleCnt="4"/>
      <dgm:spPr/>
    </dgm:pt>
    <dgm:pt modelId="{A3523342-9EBD-4B03-BA9A-D882E8DF15CB}" type="pres">
      <dgm:prSet presAssocID="{F12544AD-E7AE-4D7B-B365-54A2741E5F09}" presName="conn" presStyleLbl="parChTrans1D2" presStyleIdx="0" presStyleCnt="1"/>
      <dgm:spPr/>
      <dgm:t>
        <a:bodyPr/>
        <a:lstStyle/>
        <a:p>
          <a:endParaRPr lang="ru-RU"/>
        </a:p>
      </dgm:t>
    </dgm:pt>
    <dgm:pt modelId="{618E5A52-4908-4FB7-940E-2F28F98B8D8B}" type="pres">
      <dgm:prSet presAssocID="{F12544AD-E7AE-4D7B-B365-54A2741E5F09}" presName="extraNode" presStyleLbl="node1" presStyleIdx="0" presStyleCnt="4"/>
      <dgm:spPr/>
    </dgm:pt>
    <dgm:pt modelId="{1B289831-A90F-4721-A81D-5E5B4DC79F40}" type="pres">
      <dgm:prSet presAssocID="{F12544AD-E7AE-4D7B-B365-54A2741E5F09}" presName="dstNode" presStyleLbl="node1" presStyleIdx="0" presStyleCnt="4"/>
      <dgm:spPr/>
    </dgm:pt>
    <dgm:pt modelId="{98B3AB3D-7779-4786-8537-4B02884E35D2}" type="pres">
      <dgm:prSet presAssocID="{5B06253A-46C5-4556-A2D1-DCAB0B05CB2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91EAB-93B6-482B-9FD6-25961A98C099}" type="pres">
      <dgm:prSet presAssocID="{5B06253A-46C5-4556-A2D1-DCAB0B05CB25}" presName="accent_1" presStyleCnt="0"/>
      <dgm:spPr/>
    </dgm:pt>
    <dgm:pt modelId="{7FAF8464-FC92-477A-B87D-E9A46C71C11E}" type="pres">
      <dgm:prSet presAssocID="{5B06253A-46C5-4556-A2D1-DCAB0B05CB25}" presName="accentRepeatNode" presStyleLbl="solidFgAcc1" presStyleIdx="0" presStyleCnt="4"/>
      <dgm:spPr>
        <a:solidFill>
          <a:srgbClr val="92D050"/>
        </a:solidFill>
      </dgm:spPr>
    </dgm:pt>
    <dgm:pt modelId="{E274CB47-7D37-4D94-80AE-2A64FB3C6CCE}" type="pres">
      <dgm:prSet presAssocID="{68ABCC22-49B7-4AF3-8E15-C268AA454C1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06649-D184-4068-B347-E4B6BAF1F8A7}" type="pres">
      <dgm:prSet presAssocID="{68ABCC22-49B7-4AF3-8E15-C268AA454C1C}" presName="accent_2" presStyleCnt="0"/>
      <dgm:spPr/>
    </dgm:pt>
    <dgm:pt modelId="{16773875-3741-452F-B154-230AC23B6526}" type="pres">
      <dgm:prSet presAssocID="{68ABCC22-49B7-4AF3-8E15-C268AA454C1C}" presName="accentRepeatNode" presStyleLbl="solidFgAcc1" presStyleIdx="1" presStyleCnt="4"/>
      <dgm:spPr>
        <a:solidFill>
          <a:srgbClr val="92D050"/>
        </a:solidFill>
      </dgm:spPr>
    </dgm:pt>
    <dgm:pt modelId="{6E55640E-7FB9-4B1D-A28C-E06002918A6A}" type="pres">
      <dgm:prSet presAssocID="{99718780-7A84-4F53-B0D7-6043731720D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5F1F9-55EC-4572-869D-C30A7B2BA369}" type="pres">
      <dgm:prSet presAssocID="{99718780-7A84-4F53-B0D7-6043731720D5}" presName="accent_3" presStyleCnt="0"/>
      <dgm:spPr/>
    </dgm:pt>
    <dgm:pt modelId="{1A6687FD-E96B-4618-93A1-49580282792F}" type="pres">
      <dgm:prSet presAssocID="{99718780-7A84-4F53-B0D7-6043731720D5}" presName="accentRepeatNode" presStyleLbl="solidFgAcc1" presStyleIdx="2" presStyleCnt="4"/>
      <dgm:spPr>
        <a:solidFill>
          <a:srgbClr val="92D050"/>
        </a:solidFill>
      </dgm:spPr>
    </dgm:pt>
    <dgm:pt modelId="{8F878E64-55C8-4271-9C15-50FC4C544CE1}" type="pres">
      <dgm:prSet presAssocID="{39BC319A-3A04-4156-8356-9C6867A0EBE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D9CD2-86B2-426D-B6BD-E689FDD10A21}" type="pres">
      <dgm:prSet presAssocID="{39BC319A-3A04-4156-8356-9C6867A0EBEE}" presName="accent_4" presStyleCnt="0"/>
      <dgm:spPr/>
    </dgm:pt>
    <dgm:pt modelId="{40BBF1A9-1432-456D-A2BB-AD4A3F812BE1}" type="pres">
      <dgm:prSet presAssocID="{39BC319A-3A04-4156-8356-9C6867A0EBEE}" presName="accentRepeatNode" presStyleLbl="solidFgAcc1" presStyleIdx="3" presStyleCnt="4"/>
      <dgm:spPr>
        <a:solidFill>
          <a:srgbClr val="92D050"/>
        </a:solidFill>
      </dgm:spPr>
    </dgm:pt>
  </dgm:ptLst>
  <dgm:cxnLst>
    <dgm:cxn modelId="{64880E03-75FA-45CC-8B07-9D330BD3F5E4}" type="presOf" srcId="{F12544AD-E7AE-4D7B-B365-54A2741E5F09}" destId="{E11694E2-8806-4275-B1A9-66A356A6D56A}" srcOrd="0" destOrd="0" presId="urn:microsoft.com/office/officeart/2008/layout/VerticalCurvedList"/>
    <dgm:cxn modelId="{F7EE8F03-3156-4FD3-8285-CD829628547E}" srcId="{F12544AD-E7AE-4D7B-B365-54A2741E5F09}" destId="{68ABCC22-49B7-4AF3-8E15-C268AA454C1C}" srcOrd="1" destOrd="0" parTransId="{280E6E6E-F6F0-486E-AB5E-365B3587006C}" sibTransId="{F2799F02-AD22-4DEF-891D-7A9561ED8AAC}"/>
    <dgm:cxn modelId="{21B656F9-4255-4A03-B35F-2BBBC41A8474}" type="presOf" srcId="{5B06253A-46C5-4556-A2D1-DCAB0B05CB25}" destId="{98B3AB3D-7779-4786-8537-4B02884E35D2}" srcOrd="0" destOrd="0" presId="urn:microsoft.com/office/officeart/2008/layout/VerticalCurvedList"/>
    <dgm:cxn modelId="{5BD4E8B6-3ADB-475F-A58E-E5C9529C62B4}" type="presOf" srcId="{99718780-7A84-4F53-B0D7-6043731720D5}" destId="{6E55640E-7FB9-4B1D-A28C-E06002918A6A}" srcOrd="0" destOrd="0" presId="urn:microsoft.com/office/officeart/2008/layout/VerticalCurvedList"/>
    <dgm:cxn modelId="{3E6C02BD-DF64-4762-92D2-8FB0809E1B1A}" srcId="{F12544AD-E7AE-4D7B-B365-54A2741E5F09}" destId="{99718780-7A84-4F53-B0D7-6043731720D5}" srcOrd="2" destOrd="0" parTransId="{D289077C-0FA9-46E2-8B40-CD78F2C5F4CC}" sibTransId="{0657CEBF-B3DB-4B22-BCE8-6A5DF070F734}"/>
    <dgm:cxn modelId="{5DDF306B-3457-4670-88CB-5BE656FCA9A1}" type="presOf" srcId="{83BE1F09-FA08-4CF4-988D-31C082B02A91}" destId="{A3523342-9EBD-4B03-BA9A-D882E8DF15CB}" srcOrd="0" destOrd="0" presId="urn:microsoft.com/office/officeart/2008/layout/VerticalCurvedList"/>
    <dgm:cxn modelId="{94089D90-6508-4FB2-8418-988E8C77EBE3}" type="presOf" srcId="{39BC319A-3A04-4156-8356-9C6867A0EBEE}" destId="{8F878E64-55C8-4271-9C15-50FC4C544CE1}" srcOrd="0" destOrd="0" presId="urn:microsoft.com/office/officeart/2008/layout/VerticalCurvedList"/>
    <dgm:cxn modelId="{D061651D-CCD8-4B7F-B80B-52E18D817CF8}" srcId="{F12544AD-E7AE-4D7B-B365-54A2741E5F09}" destId="{5B06253A-46C5-4556-A2D1-DCAB0B05CB25}" srcOrd="0" destOrd="0" parTransId="{CDA5442C-2058-422D-AFFA-196A4A1CBB19}" sibTransId="{83BE1F09-FA08-4CF4-988D-31C082B02A91}"/>
    <dgm:cxn modelId="{D1E9C5CF-40A3-4DD6-9C70-A6C2D0C92718}" type="presOf" srcId="{68ABCC22-49B7-4AF3-8E15-C268AA454C1C}" destId="{E274CB47-7D37-4D94-80AE-2A64FB3C6CCE}" srcOrd="0" destOrd="0" presId="urn:microsoft.com/office/officeart/2008/layout/VerticalCurvedList"/>
    <dgm:cxn modelId="{9D306CE3-6F0B-4B09-BE59-B4D6291121D8}" srcId="{F12544AD-E7AE-4D7B-B365-54A2741E5F09}" destId="{39BC319A-3A04-4156-8356-9C6867A0EBEE}" srcOrd="3" destOrd="0" parTransId="{8A488D40-C06E-4298-A5AB-6D6456CDA458}" sibTransId="{4359E540-408E-448D-A2C3-B445C4706B08}"/>
    <dgm:cxn modelId="{F404E6CA-A663-49ED-87F3-49762881473A}" type="presParOf" srcId="{E11694E2-8806-4275-B1A9-66A356A6D56A}" destId="{407F3DAA-5379-4FC6-9259-54B883FE1D68}" srcOrd="0" destOrd="0" presId="urn:microsoft.com/office/officeart/2008/layout/VerticalCurvedList"/>
    <dgm:cxn modelId="{5EA41FC9-88B5-4554-830A-4404532D19E3}" type="presParOf" srcId="{407F3DAA-5379-4FC6-9259-54B883FE1D68}" destId="{48FA99FC-C750-4188-B3C1-86D5FF667133}" srcOrd="0" destOrd="0" presId="urn:microsoft.com/office/officeart/2008/layout/VerticalCurvedList"/>
    <dgm:cxn modelId="{8DDECBDA-F2FC-418D-B88D-C753AE8EE01E}" type="presParOf" srcId="{48FA99FC-C750-4188-B3C1-86D5FF667133}" destId="{3AA9F7F1-8B0F-4FB7-8C37-23D8CAA796A5}" srcOrd="0" destOrd="0" presId="urn:microsoft.com/office/officeart/2008/layout/VerticalCurvedList"/>
    <dgm:cxn modelId="{69FB8A54-A322-4ABA-B2C6-EEDDD531CCEB}" type="presParOf" srcId="{48FA99FC-C750-4188-B3C1-86D5FF667133}" destId="{A3523342-9EBD-4B03-BA9A-D882E8DF15CB}" srcOrd="1" destOrd="0" presId="urn:microsoft.com/office/officeart/2008/layout/VerticalCurvedList"/>
    <dgm:cxn modelId="{86948144-83F5-45BD-8E31-8EC05C1678FE}" type="presParOf" srcId="{48FA99FC-C750-4188-B3C1-86D5FF667133}" destId="{618E5A52-4908-4FB7-940E-2F28F98B8D8B}" srcOrd="2" destOrd="0" presId="urn:microsoft.com/office/officeart/2008/layout/VerticalCurvedList"/>
    <dgm:cxn modelId="{74C9CC3C-908D-44F3-B8B3-5C1AD10CEF22}" type="presParOf" srcId="{48FA99FC-C750-4188-B3C1-86D5FF667133}" destId="{1B289831-A90F-4721-A81D-5E5B4DC79F40}" srcOrd="3" destOrd="0" presId="urn:microsoft.com/office/officeart/2008/layout/VerticalCurvedList"/>
    <dgm:cxn modelId="{E38F12D1-F423-49E6-A679-74EBEDF0AC82}" type="presParOf" srcId="{407F3DAA-5379-4FC6-9259-54B883FE1D68}" destId="{98B3AB3D-7779-4786-8537-4B02884E35D2}" srcOrd="1" destOrd="0" presId="urn:microsoft.com/office/officeart/2008/layout/VerticalCurvedList"/>
    <dgm:cxn modelId="{7B705D91-81D7-4E0C-ABFB-1CD5AB29FA4D}" type="presParOf" srcId="{407F3DAA-5379-4FC6-9259-54B883FE1D68}" destId="{57291EAB-93B6-482B-9FD6-25961A98C099}" srcOrd="2" destOrd="0" presId="urn:microsoft.com/office/officeart/2008/layout/VerticalCurvedList"/>
    <dgm:cxn modelId="{710A71B8-60C2-433D-9C55-F57225F7F191}" type="presParOf" srcId="{57291EAB-93B6-482B-9FD6-25961A98C099}" destId="{7FAF8464-FC92-477A-B87D-E9A46C71C11E}" srcOrd="0" destOrd="0" presId="urn:microsoft.com/office/officeart/2008/layout/VerticalCurvedList"/>
    <dgm:cxn modelId="{32523F66-DEE9-4573-BD8B-86831A2ABC7C}" type="presParOf" srcId="{407F3DAA-5379-4FC6-9259-54B883FE1D68}" destId="{E274CB47-7D37-4D94-80AE-2A64FB3C6CCE}" srcOrd="3" destOrd="0" presId="urn:microsoft.com/office/officeart/2008/layout/VerticalCurvedList"/>
    <dgm:cxn modelId="{DA1422EA-1B00-43DE-B551-6CC24EEECC96}" type="presParOf" srcId="{407F3DAA-5379-4FC6-9259-54B883FE1D68}" destId="{43B06649-D184-4068-B347-E4B6BAF1F8A7}" srcOrd="4" destOrd="0" presId="urn:microsoft.com/office/officeart/2008/layout/VerticalCurvedList"/>
    <dgm:cxn modelId="{ACC6DCF2-6275-461B-B60B-D7D504B680AC}" type="presParOf" srcId="{43B06649-D184-4068-B347-E4B6BAF1F8A7}" destId="{16773875-3741-452F-B154-230AC23B6526}" srcOrd="0" destOrd="0" presId="urn:microsoft.com/office/officeart/2008/layout/VerticalCurvedList"/>
    <dgm:cxn modelId="{276515AC-553B-43D4-B261-7E499255981E}" type="presParOf" srcId="{407F3DAA-5379-4FC6-9259-54B883FE1D68}" destId="{6E55640E-7FB9-4B1D-A28C-E06002918A6A}" srcOrd="5" destOrd="0" presId="urn:microsoft.com/office/officeart/2008/layout/VerticalCurvedList"/>
    <dgm:cxn modelId="{75125CED-B057-4A0B-AE3D-9079EC0CF40C}" type="presParOf" srcId="{407F3DAA-5379-4FC6-9259-54B883FE1D68}" destId="{3E95F1F9-55EC-4572-869D-C30A7B2BA369}" srcOrd="6" destOrd="0" presId="urn:microsoft.com/office/officeart/2008/layout/VerticalCurvedList"/>
    <dgm:cxn modelId="{08822F5E-F03C-4B6D-BF25-937EBAEE1D5E}" type="presParOf" srcId="{3E95F1F9-55EC-4572-869D-C30A7B2BA369}" destId="{1A6687FD-E96B-4618-93A1-49580282792F}" srcOrd="0" destOrd="0" presId="urn:microsoft.com/office/officeart/2008/layout/VerticalCurvedList"/>
    <dgm:cxn modelId="{D7B524B7-10CA-4158-A996-EE66D1F01A22}" type="presParOf" srcId="{407F3DAA-5379-4FC6-9259-54B883FE1D68}" destId="{8F878E64-55C8-4271-9C15-50FC4C544CE1}" srcOrd="7" destOrd="0" presId="urn:microsoft.com/office/officeart/2008/layout/VerticalCurvedList"/>
    <dgm:cxn modelId="{26C3A292-E12D-4FAA-BC7C-B6FF4ECC2C53}" type="presParOf" srcId="{407F3DAA-5379-4FC6-9259-54B883FE1D68}" destId="{217D9CD2-86B2-426D-B6BD-E689FDD10A21}" srcOrd="8" destOrd="0" presId="urn:microsoft.com/office/officeart/2008/layout/VerticalCurvedList"/>
    <dgm:cxn modelId="{0EBCF705-C13E-4335-BA7F-36CCB0FEEF41}" type="presParOf" srcId="{217D9CD2-86B2-426D-B6BD-E689FDD10A21}" destId="{40BBF1A9-1432-456D-A2BB-AD4A3F812BE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88AAD8-F5CB-467E-8FD2-6AB797313DFD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FFE0B45B-6977-4035-B189-61192E327D46}">
      <dgm:prSet phldrT="[Текст]"/>
      <dgm:spPr/>
      <dgm:t>
        <a:bodyPr/>
        <a:lstStyle/>
        <a:p>
          <a:r>
            <a:rPr lang="ru-RU" dirty="0"/>
            <a:t>Выбор компетенций и методов их оценки</a:t>
          </a:r>
        </a:p>
      </dgm:t>
    </dgm:pt>
    <dgm:pt modelId="{5DAC8071-948B-499F-ADFD-D5FAF9B28CEE}" type="parTrans" cxnId="{071DA746-0C5E-4DC8-A70D-6FD85FE995DC}">
      <dgm:prSet/>
      <dgm:spPr/>
      <dgm:t>
        <a:bodyPr/>
        <a:lstStyle/>
        <a:p>
          <a:endParaRPr lang="ru-RU"/>
        </a:p>
      </dgm:t>
    </dgm:pt>
    <dgm:pt modelId="{CC1C3231-705D-4E2B-B8B0-62061E6ECD78}" type="sibTrans" cxnId="{071DA746-0C5E-4DC8-A70D-6FD85FE995DC}">
      <dgm:prSet/>
      <dgm:spPr/>
      <dgm:t>
        <a:bodyPr/>
        <a:lstStyle/>
        <a:p>
          <a:endParaRPr lang="ru-RU"/>
        </a:p>
      </dgm:t>
    </dgm:pt>
    <dgm:pt modelId="{E8613D20-A9D6-45E8-B57F-C374CFA21394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/>
            <a:t>Цель и задачи проведения оценки</a:t>
          </a:r>
        </a:p>
      </dgm:t>
    </dgm:pt>
    <dgm:pt modelId="{C2EF0FA5-32D1-47BA-A8E3-63E5FEBEF4C0}" type="parTrans" cxnId="{150B5060-265D-4A83-9B6E-73123494B9E4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9AD3C61B-8C0E-41EA-BADA-560E6DA540E7}" type="sibTrans" cxnId="{150B5060-265D-4A83-9B6E-73123494B9E4}">
      <dgm:prSet/>
      <dgm:spPr/>
      <dgm:t>
        <a:bodyPr/>
        <a:lstStyle/>
        <a:p>
          <a:endParaRPr lang="ru-RU"/>
        </a:p>
      </dgm:t>
    </dgm:pt>
    <dgm:pt modelId="{56418A52-A8AB-4469-A745-0878AC62A8CD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/>
            <a:t>Уровень должностей оцениваемых кандидатов</a:t>
          </a:r>
        </a:p>
      </dgm:t>
    </dgm:pt>
    <dgm:pt modelId="{9A8DEC26-1A32-4E6F-B491-F29D07DA152F}" type="parTrans" cxnId="{3DA10B6A-3DAF-4F92-9A40-6E05CF0C25F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1706F3E4-FD05-4EBB-8BDC-3180E6A471EB}" type="sibTrans" cxnId="{3DA10B6A-3DAF-4F92-9A40-6E05CF0C25F0}">
      <dgm:prSet/>
      <dgm:spPr/>
      <dgm:t>
        <a:bodyPr/>
        <a:lstStyle/>
        <a:p>
          <a:endParaRPr lang="ru-RU"/>
        </a:p>
      </dgm:t>
    </dgm:pt>
    <dgm:pt modelId="{7F49E819-03FA-4532-8411-BC2AAD7838ED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/>
            <a:t>Функционал оцениваемых кандидатов</a:t>
          </a:r>
        </a:p>
      </dgm:t>
    </dgm:pt>
    <dgm:pt modelId="{435CDC0C-6C1D-4120-B892-9263167244EB}" type="parTrans" cxnId="{058CC524-3024-416B-A650-DFCB2AD2FB7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7279FA64-6D35-4F7A-A2AE-1BF2172DBAAF}" type="sibTrans" cxnId="{058CC524-3024-416B-A650-DFCB2AD2FB75}">
      <dgm:prSet/>
      <dgm:spPr/>
      <dgm:t>
        <a:bodyPr/>
        <a:lstStyle/>
        <a:p>
          <a:endParaRPr lang="ru-RU"/>
        </a:p>
      </dgm:t>
    </dgm:pt>
    <dgm:pt modelId="{225AB7EC-49E0-43A0-8F75-9016EC8D1991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/>
            <a:t>Сроки и условия прохождения оценочных процедур</a:t>
          </a:r>
        </a:p>
      </dgm:t>
    </dgm:pt>
    <dgm:pt modelId="{9738D00C-4EA6-4935-BB60-0DE3017AC574}" type="parTrans" cxnId="{2D44EDCF-6575-4DDA-AFFF-31C7CD7300B1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83462C52-9816-43D9-A763-C720F6AD29D0}" type="sibTrans" cxnId="{2D44EDCF-6575-4DDA-AFFF-31C7CD7300B1}">
      <dgm:prSet/>
      <dgm:spPr/>
      <dgm:t>
        <a:bodyPr/>
        <a:lstStyle/>
        <a:p>
          <a:endParaRPr lang="ru-RU"/>
        </a:p>
      </dgm:t>
    </dgm:pt>
    <dgm:pt modelId="{DC00B75D-04DC-477B-BEE5-C7BD2CA0C2AC}" type="pres">
      <dgm:prSet presAssocID="{1E88AAD8-F5CB-467E-8FD2-6AB797313D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B8C052-E69D-4BCE-B630-ACA93B91E9CE}" type="pres">
      <dgm:prSet presAssocID="{FFE0B45B-6977-4035-B189-61192E327D46}" presName="centerShape" presStyleLbl="node0" presStyleIdx="0" presStyleCnt="1"/>
      <dgm:spPr/>
      <dgm:t>
        <a:bodyPr/>
        <a:lstStyle/>
        <a:p>
          <a:endParaRPr lang="ru-RU"/>
        </a:p>
      </dgm:t>
    </dgm:pt>
    <dgm:pt modelId="{8C5AB3DA-A265-43B8-9896-2E2D76F964D6}" type="pres">
      <dgm:prSet presAssocID="{C2EF0FA5-32D1-47BA-A8E3-63E5FEBEF4C0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065506AC-A48B-463D-9A8E-4EE59EC8163D}" type="pres">
      <dgm:prSet presAssocID="{E8613D20-A9D6-45E8-B57F-C374CFA2139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CE530-EEF5-44DE-965E-8867D4B89DD2}" type="pres">
      <dgm:prSet presAssocID="{9A8DEC26-1A32-4E6F-B491-F29D07DA152F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E54D144B-9FD4-48E2-A399-6E504792C732}" type="pres">
      <dgm:prSet presAssocID="{56418A52-A8AB-4469-A745-0878AC62A8CD}" presName="node" presStyleLbl="node1" presStyleIdx="1" presStyleCnt="4" custRadScaleRad="99764" custRadScaleInc="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D32B-AAD2-4EEC-8241-586699AA0ECF}" type="pres">
      <dgm:prSet presAssocID="{435CDC0C-6C1D-4120-B892-9263167244EB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4A75969B-186F-4DFF-BC88-1DD55D9EB364}" type="pres">
      <dgm:prSet presAssocID="{7F49E819-03FA-4532-8411-BC2AAD7838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E6964-FE0B-4385-B396-5F452D56B2D7}" type="pres">
      <dgm:prSet presAssocID="{9738D00C-4EA6-4935-BB60-0DE3017AC574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219ABD55-55DB-49A2-AD69-8F23F1EA3951}" type="pres">
      <dgm:prSet presAssocID="{225AB7EC-49E0-43A0-8F75-9016EC8D19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234070-4BD2-4475-AC8E-6767CB2F6489}" type="presOf" srcId="{C2EF0FA5-32D1-47BA-A8E3-63E5FEBEF4C0}" destId="{8C5AB3DA-A265-43B8-9896-2E2D76F964D6}" srcOrd="0" destOrd="0" presId="urn:microsoft.com/office/officeart/2005/8/layout/radial4"/>
    <dgm:cxn modelId="{710AF81F-B171-40EC-8FAB-348F7BDB9A3E}" type="presOf" srcId="{E8613D20-A9D6-45E8-B57F-C374CFA21394}" destId="{065506AC-A48B-463D-9A8E-4EE59EC8163D}" srcOrd="0" destOrd="0" presId="urn:microsoft.com/office/officeart/2005/8/layout/radial4"/>
    <dgm:cxn modelId="{071DA746-0C5E-4DC8-A70D-6FD85FE995DC}" srcId="{1E88AAD8-F5CB-467E-8FD2-6AB797313DFD}" destId="{FFE0B45B-6977-4035-B189-61192E327D46}" srcOrd="0" destOrd="0" parTransId="{5DAC8071-948B-499F-ADFD-D5FAF9B28CEE}" sibTransId="{CC1C3231-705D-4E2B-B8B0-62061E6ECD78}"/>
    <dgm:cxn modelId="{09B5076B-65C2-4F42-A108-117E04838336}" type="presOf" srcId="{435CDC0C-6C1D-4120-B892-9263167244EB}" destId="{0730D32B-AAD2-4EEC-8241-586699AA0ECF}" srcOrd="0" destOrd="0" presId="urn:microsoft.com/office/officeart/2005/8/layout/radial4"/>
    <dgm:cxn modelId="{AACF89B4-C539-43E5-BF14-B7B08A2923ED}" type="presOf" srcId="{9738D00C-4EA6-4935-BB60-0DE3017AC574}" destId="{06BE6964-FE0B-4385-B396-5F452D56B2D7}" srcOrd="0" destOrd="0" presId="urn:microsoft.com/office/officeart/2005/8/layout/radial4"/>
    <dgm:cxn modelId="{9A00A7FF-40E1-4111-A067-F9C98D9AA6DD}" type="presOf" srcId="{7F49E819-03FA-4532-8411-BC2AAD7838ED}" destId="{4A75969B-186F-4DFF-BC88-1DD55D9EB364}" srcOrd="0" destOrd="0" presId="urn:microsoft.com/office/officeart/2005/8/layout/radial4"/>
    <dgm:cxn modelId="{677D1788-D99F-4CCA-A17E-1B26377CFE33}" type="presOf" srcId="{FFE0B45B-6977-4035-B189-61192E327D46}" destId="{A9B8C052-E69D-4BCE-B630-ACA93B91E9CE}" srcOrd="0" destOrd="0" presId="urn:microsoft.com/office/officeart/2005/8/layout/radial4"/>
    <dgm:cxn modelId="{3DA10B6A-3DAF-4F92-9A40-6E05CF0C25F0}" srcId="{FFE0B45B-6977-4035-B189-61192E327D46}" destId="{56418A52-A8AB-4469-A745-0878AC62A8CD}" srcOrd="1" destOrd="0" parTransId="{9A8DEC26-1A32-4E6F-B491-F29D07DA152F}" sibTransId="{1706F3E4-FD05-4EBB-8BDC-3180E6A471EB}"/>
    <dgm:cxn modelId="{150B5060-265D-4A83-9B6E-73123494B9E4}" srcId="{FFE0B45B-6977-4035-B189-61192E327D46}" destId="{E8613D20-A9D6-45E8-B57F-C374CFA21394}" srcOrd="0" destOrd="0" parTransId="{C2EF0FA5-32D1-47BA-A8E3-63E5FEBEF4C0}" sibTransId="{9AD3C61B-8C0E-41EA-BADA-560E6DA540E7}"/>
    <dgm:cxn modelId="{ECCEAE16-8594-4A1D-9F13-E69E4839AEF6}" type="presOf" srcId="{225AB7EC-49E0-43A0-8F75-9016EC8D1991}" destId="{219ABD55-55DB-49A2-AD69-8F23F1EA3951}" srcOrd="0" destOrd="0" presId="urn:microsoft.com/office/officeart/2005/8/layout/radial4"/>
    <dgm:cxn modelId="{38765809-C05A-426F-A7D4-6D3A2C71CB74}" type="presOf" srcId="{9A8DEC26-1A32-4E6F-B491-F29D07DA152F}" destId="{C9ECE530-EEF5-44DE-965E-8867D4B89DD2}" srcOrd="0" destOrd="0" presId="urn:microsoft.com/office/officeart/2005/8/layout/radial4"/>
    <dgm:cxn modelId="{7DFE12E0-5C33-4775-9618-10BE1F644AA0}" type="presOf" srcId="{56418A52-A8AB-4469-A745-0878AC62A8CD}" destId="{E54D144B-9FD4-48E2-A399-6E504792C732}" srcOrd="0" destOrd="0" presId="urn:microsoft.com/office/officeart/2005/8/layout/radial4"/>
    <dgm:cxn modelId="{2D44EDCF-6575-4DDA-AFFF-31C7CD7300B1}" srcId="{FFE0B45B-6977-4035-B189-61192E327D46}" destId="{225AB7EC-49E0-43A0-8F75-9016EC8D1991}" srcOrd="3" destOrd="0" parTransId="{9738D00C-4EA6-4935-BB60-0DE3017AC574}" sibTransId="{83462C52-9816-43D9-A763-C720F6AD29D0}"/>
    <dgm:cxn modelId="{058CC524-3024-416B-A650-DFCB2AD2FB75}" srcId="{FFE0B45B-6977-4035-B189-61192E327D46}" destId="{7F49E819-03FA-4532-8411-BC2AAD7838ED}" srcOrd="2" destOrd="0" parTransId="{435CDC0C-6C1D-4120-B892-9263167244EB}" sibTransId="{7279FA64-6D35-4F7A-A2AE-1BF2172DBAAF}"/>
    <dgm:cxn modelId="{F1DF99DF-CEA4-4DB5-A233-E23B907C009A}" type="presOf" srcId="{1E88AAD8-F5CB-467E-8FD2-6AB797313DFD}" destId="{DC00B75D-04DC-477B-BEE5-C7BD2CA0C2AC}" srcOrd="0" destOrd="0" presId="urn:microsoft.com/office/officeart/2005/8/layout/radial4"/>
    <dgm:cxn modelId="{9B6EAF16-6E44-470F-9A3C-BEC2B4BBF522}" type="presParOf" srcId="{DC00B75D-04DC-477B-BEE5-C7BD2CA0C2AC}" destId="{A9B8C052-E69D-4BCE-B630-ACA93B91E9CE}" srcOrd="0" destOrd="0" presId="urn:microsoft.com/office/officeart/2005/8/layout/radial4"/>
    <dgm:cxn modelId="{97E6F2A9-0C3B-4F57-AE09-6213368DB8F8}" type="presParOf" srcId="{DC00B75D-04DC-477B-BEE5-C7BD2CA0C2AC}" destId="{8C5AB3DA-A265-43B8-9896-2E2D76F964D6}" srcOrd="1" destOrd="0" presId="urn:microsoft.com/office/officeart/2005/8/layout/radial4"/>
    <dgm:cxn modelId="{370D2EC1-00C9-4AD4-977C-20DD41A2DD1D}" type="presParOf" srcId="{DC00B75D-04DC-477B-BEE5-C7BD2CA0C2AC}" destId="{065506AC-A48B-463D-9A8E-4EE59EC8163D}" srcOrd="2" destOrd="0" presId="urn:microsoft.com/office/officeart/2005/8/layout/radial4"/>
    <dgm:cxn modelId="{B8CCB563-F546-4D9A-9FFC-AA5DA6A3AB0A}" type="presParOf" srcId="{DC00B75D-04DC-477B-BEE5-C7BD2CA0C2AC}" destId="{C9ECE530-EEF5-44DE-965E-8867D4B89DD2}" srcOrd="3" destOrd="0" presId="urn:microsoft.com/office/officeart/2005/8/layout/radial4"/>
    <dgm:cxn modelId="{65DFBCF0-592E-434F-B67B-13905BDBD328}" type="presParOf" srcId="{DC00B75D-04DC-477B-BEE5-C7BD2CA0C2AC}" destId="{E54D144B-9FD4-48E2-A399-6E504792C732}" srcOrd="4" destOrd="0" presId="urn:microsoft.com/office/officeart/2005/8/layout/radial4"/>
    <dgm:cxn modelId="{07CE8D18-7B20-4102-9040-E2FCFBEC1E92}" type="presParOf" srcId="{DC00B75D-04DC-477B-BEE5-C7BD2CA0C2AC}" destId="{0730D32B-AAD2-4EEC-8241-586699AA0ECF}" srcOrd="5" destOrd="0" presId="urn:microsoft.com/office/officeart/2005/8/layout/radial4"/>
    <dgm:cxn modelId="{7AD76E11-C1C0-40FD-A797-4F53C5155E71}" type="presParOf" srcId="{DC00B75D-04DC-477B-BEE5-C7BD2CA0C2AC}" destId="{4A75969B-186F-4DFF-BC88-1DD55D9EB364}" srcOrd="6" destOrd="0" presId="urn:microsoft.com/office/officeart/2005/8/layout/radial4"/>
    <dgm:cxn modelId="{BD64A15F-FB57-4418-AF3D-3F60564398DC}" type="presParOf" srcId="{DC00B75D-04DC-477B-BEE5-C7BD2CA0C2AC}" destId="{06BE6964-FE0B-4385-B396-5F452D56B2D7}" srcOrd="7" destOrd="0" presId="urn:microsoft.com/office/officeart/2005/8/layout/radial4"/>
    <dgm:cxn modelId="{D4D5FF24-9DA0-4588-BC26-7B47C3AAA285}" type="presParOf" srcId="{DC00B75D-04DC-477B-BEE5-C7BD2CA0C2AC}" destId="{219ABD55-55DB-49A2-AD69-8F23F1EA395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EEC328-B267-446F-9786-5CEA3F606ED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8A55DF-FD69-4B7C-9E72-1F8115EBEEA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/>
            <a:t>Тестирование интеллектуальных способностей</a:t>
          </a:r>
        </a:p>
      </dgm:t>
    </dgm:pt>
    <dgm:pt modelId="{B3807757-1F50-461B-A65A-FEF020CEDBAA}" type="parTrans" cxnId="{E157A1F1-BDE0-47B8-AF5C-466895D2160D}">
      <dgm:prSet/>
      <dgm:spPr/>
      <dgm:t>
        <a:bodyPr/>
        <a:lstStyle/>
        <a:p>
          <a:endParaRPr lang="ru-RU"/>
        </a:p>
      </dgm:t>
    </dgm:pt>
    <dgm:pt modelId="{D4247DFD-C979-4F50-B819-6E830ABD538D}" type="sibTrans" cxnId="{E157A1F1-BDE0-47B8-AF5C-466895D2160D}">
      <dgm:prSet/>
      <dgm:spPr/>
      <dgm:t>
        <a:bodyPr/>
        <a:lstStyle/>
        <a:p>
          <a:endParaRPr lang="ru-RU"/>
        </a:p>
      </dgm:t>
    </dgm:pt>
    <dgm:pt modelId="{1DB13F0E-2F9B-4691-B0FF-34318606F2C1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/>
            <a:t>Проверка кадровой безопасности</a:t>
          </a:r>
        </a:p>
      </dgm:t>
    </dgm:pt>
    <dgm:pt modelId="{43689A1C-94E0-45AD-9A6F-C2A8589E8720}" type="parTrans" cxnId="{23521F33-250A-4B74-90A0-884DF0EDFC41}">
      <dgm:prSet/>
      <dgm:spPr/>
      <dgm:t>
        <a:bodyPr/>
        <a:lstStyle/>
        <a:p>
          <a:endParaRPr lang="ru-RU"/>
        </a:p>
      </dgm:t>
    </dgm:pt>
    <dgm:pt modelId="{A3800D87-AD7A-43A9-A320-45B795DF32A5}" type="sibTrans" cxnId="{23521F33-250A-4B74-90A0-884DF0EDFC41}">
      <dgm:prSet/>
      <dgm:spPr/>
      <dgm:t>
        <a:bodyPr/>
        <a:lstStyle/>
        <a:p>
          <a:endParaRPr lang="ru-RU"/>
        </a:p>
      </dgm:t>
    </dgm:pt>
    <dgm:pt modelId="{0CAE3E5F-40EE-4A93-A4B3-4CEB229D2F9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/>
            <a:t>Оценка профессиональных навыков в моделируемых ситуациях</a:t>
          </a:r>
        </a:p>
      </dgm:t>
    </dgm:pt>
    <dgm:pt modelId="{E3095F8A-E8A0-4D83-A1C8-9C266DEE1E28}" type="parTrans" cxnId="{2B77B4DB-EBFD-4961-B8D1-3EC037A78F02}">
      <dgm:prSet/>
      <dgm:spPr/>
      <dgm:t>
        <a:bodyPr/>
        <a:lstStyle/>
        <a:p>
          <a:endParaRPr lang="ru-RU"/>
        </a:p>
      </dgm:t>
    </dgm:pt>
    <dgm:pt modelId="{A0354D49-D279-4DDE-8CC2-64639CDA7553}" type="sibTrans" cxnId="{2B77B4DB-EBFD-4961-B8D1-3EC037A78F02}">
      <dgm:prSet/>
      <dgm:spPr/>
      <dgm:t>
        <a:bodyPr/>
        <a:lstStyle/>
        <a:p>
          <a:endParaRPr lang="ru-RU"/>
        </a:p>
      </dgm:t>
    </dgm:pt>
    <dgm:pt modelId="{FFD23195-C121-480D-BC9C-86B2A256167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/>
            <a:t>Оценка базовых знаний и навыков</a:t>
          </a:r>
        </a:p>
      </dgm:t>
    </dgm:pt>
    <dgm:pt modelId="{A0628F33-7E29-4741-8682-2E5C19D526D0}" type="parTrans" cxnId="{81CD9E7F-C8E1-4F4F-AA9E-B00199A57A2D}">
      <dgm:prSet/>
      <dgm:spPr/>
      <dgm:t>
        <a:bodyPr/>
        <a:lstStyle/>
        <a:p>
          <a:endParaRPr lang="ru-RU"/>
        </a:p>
      </dgm:t>
    </dgm:pt>
    <dgm:pt modelId="{019912C8-F639-42C3-8EAD-B5A70788B72A}" type="sibTrans" cxnId="{81CD9E7F-C8E1-4F4F-AA9E-B00199A57A2D}">
      <dgm:prSet/>
      <dgm:spPr/>
      <dgm:t>
        <a:bodyPr/>
        <a:lstStyle/>
        <a:p>
          <a:endParaRPr lang="ru-RU"/>
        </a:p>
      </dgm:t>
    </dgm:pt>
    <dgm:pt modelId="{8D186E2D-DC4D-4536-B49E-6321CD4825A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300" dirty="0"/>
            <a:t>Оценка уровня знаний законодательства</a:t>
          </a:r>
        </a:p>
      </dgm:t>
    </dgm:pt>
    <dgm:pt modelId="{3F18820A-343B-42A4-9116-A90F4C6F6565}" type="parTrans" cxnId="{1F828030-2E5D-4F08-B8CF-FACB61A4399D}">
      <dgm:prSet/>
      <dgm:spPr/>
      <dgm:t>
        <a:bodyPr/>
        <a:lstStyle/>
        <a:p>
          <a:endParaRPr lang="ru-RU"/>
        </a:p>
      </dgm:t>
    </dgm:pt>
    <dgm:pt modelId="{762CABFB-C7CC-46FC-91F5-194460408077}" type="sibTrans" cxnId="{1F828030-2E5D-4F08-B8CF-FACB61A4399D}">
      <dgm:prSet/>
      <dgm:spPr/>
      <dgm:t>
        <a:bodyPr/>
        <a:lstStyle/>
        <a:p>
          <a:endParaRPr lang="ru-RU"/>
        </a:p>
      </dgm:t>
    </dgm:pt>
    <dgm:pt modelId="{6A7A252A-41A3-4683-923B-2E050897BE6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00" dirty="0"/>
            <a:t>Оценка профессионально важных качеств</a:t>
          </a:r>
        </a:p>
      </dgm:t>
    </dgm:pt>
    <dgm:pt modelId="{9663A82D-A171-4ECA-A39A-B734C0DD775A}" type="parTrans" cxnId="{C62C95EE-48E4-4B40-B581-4EA73CBA28EF}">
      <dgm:prSet/>
      <dgm:spPr/>
      <dgm:t>
        <a:bodyPr/>
        <a:lstStyle/>
        <a:p>
          <a:endParaRPr lang="ru-RU"/>
        </a:p>
      </dgm:t>
    </dgm:pt>
    <dgm:pt modelId="{E9BFA25A-65D6-4FF2-8B99-20E94473A63A}" type="sibTrans" cxnId="{C62C95EE-48E4-4B40-B581-4EA73CBA28EF}">
      <dgm:prSet/>
      <dgm:spPr/>
      <dgm:t>
        <a:bodyPr/>
        <a:lstStyle/>
        <a:p>
          <a:endParaRPr lang="ru-RU"/>
        </a:p>
      </dgm:t>
    </dgm:pt>
    <dgm:pt modelId="{2D2DFCC8-5C58-45DE-BC2E-6FA4CA2F17E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dirty="0"/>
            <a:t>Оценка иных видов  компетенций</a:t>
          </a:r>
        </a:p>
      </dgm:t>
    </dgm:pt>
    <dgm:pt modelId="{0422C014-3DAF-4A45-865C-8C09CD0EACC5}" type="sibTrans" cxnId="{950E5E6B-3056-4D67-9E34-4A2D18A28805}">
      <dgm:prSet/>
      <dgm:spPr/>
      <dgm:t>
        <a:bodyPr/>
        <a:lstStyle/>
        <a:p>
          <a:endParaRPr lang="ru-RU"/>
        </a:p>
      </dgm:t>
    </dgm:pt>
    <dgm:pt modelId="{255E45CE-8198-48C3-9D31-A6C2629E7032}" type="parTrans" cxnId="{950E5E6B-3056-4D67-9E34-4A2D18A28805}">
      <dgm:prSet/>
      <dgm:spPr/>
      <dgm:t>
        <a:bodyPr/>
        <a:lstStyle/>
        <a:p>
          <a:endParaRPr lang="ru-RU"/>
        </a:p>
      </dgm:t>
    </dgm:pt>
    <dgm:pt modelId="{D36AC9DE-5D8B-4432-8C21-D7238120095F}" type="pres">
      <dgm:prSet presAssocID="{DAEEC328-B267-446F-9786-5CEA3F606ED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0E8780F-AF21-4F14-B48B-609F3CED50FD}" type="pres">
      <dgm:prSet presAssocID="{7F8A55DF-FD69-4B7C-9E72-1F8115EBEEA6}" presName="Parent" presStyleLbl="node0" presStyleIdx="0" presStyleCnt="1" custScaleY="98778" custLinFactNeighborY="570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DDFF697A-E171-4C26-9858-6FB6597CF85E}" type="pres">
      <dgm:prSet presAssocID="{1DB13F0E-2F9B-4691-B0FF-34318606F2C1}" presName="Accent1" presStyleCnt="0"/>
      <dgm:spPr/>
    </dgm:pt>
    <dgm:pt modelId="{5C721C00-3B94-4064-B555-FC82726F46B6}" type="pres">
      <dgm:prSet presAssocID="{1DB13F0E-2F9B-4691-B0FF-34318606F2C1}" presName="Accent" presStyleLbl="bgShp" presStyleIdx="0" presStyleCnt="6"/>
      <dgm:spPr/>
    </dgm:pt>
    <dgm:pt modelId="{B3108535-7E16-41D1-9843-69F9AE05DA9A}" type="pres">
      <dgm:prSet presAssocID="{1DB13F0E-2F9B-4691-B0FF-34318606F2C1}" presName="Child1" presStyleLbl="node1" presStyleIdx="0" presStyleCnt="6" custScaleX="122714" custScaleY="115873" custLinFactNeighborY="3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A32B4-73D7-4AC8-A3AB-FA24EAD48B47}" type="pres">
      <dgm:prSet presAssocID="{0CAE3E5F-40EE-4A93-A4B3-4CEB229D2F9E}" presName="Accent2" presStyleCnt="0"/>
      <dgm:spPr/>
    </dgm:pt>
    <dgm:pt modelId="{FC04ED16-FC64-4CA6-B655-82ED7743D299}" type="pres">
      <dgm:prSet presAssocID="{0CAE3E5F-40EE-4A93-A4B3-4CEB229D2F9E}" presName="Accent" presStyleLbl="bgShp" presStyleIdx="1" presStyleCnt="6"/>
      <dgm:spPr/>
    </dgm:pt>
    <dgm:pt modelId="{C1A129F1-CD2F-4EFB-B106-710A21434164}" type="pres">
      <dgm:prSet presAssocID="{0CAE3E5F-40EE-4A93-A4B3-4CEB229D2F9E}" presName="Child2" presStyleLbl="node1" presStyleIdx="1" presStyleCnt="6" custScaleX="117838" custScaleY="122094" custLinFactNeighborX="-602" custLinFactNeighborY="6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4575C-2AFA-4566-AE69-1C2C1C3C3636}" type="pres">
      <dgm:prSet presAssocID="{FFD23195-C121-480D-BC9C-86B2A256167F}" presName="Accent3" presStyleCnt="0"/>
      <dgm:spPr/>
    </dgm:pt>
    <dgm:pt modelId="{6F3C2316-E337-490A-9485-3B0C60B23CC1}" type="pres">
      <dgm:prSet presAssocID="{FFD23195-C121-480D-BC9C-86B2A256167F}" presName="Accent" presStyleLbl="bgShp" presStyleIdx="2" presStyleCnt="6"/>
      <dgm:spPr/>
    </dgm:pt>
    <dgm:pt modelId="{74EDCF7B-CB2D-4610-AA14-3EC31E94865B}" type="pres">
      <dgm:prSet presAssocID="{FFD23195-C121-480D-BC9C-86B2A256167F}" presName="Child3" presStyleLbl="node1" presStyleIdx="2" presStyleCnt="6" custScaleX="120138" custScaleY="1167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FCE5A-93D5-4834-B92B-7C24C350E2CE}" type="pres">
      <dgm:prSet presAssocID="{2D2DFCC8-5C58-45DE-BC2E-6FA4CA2F17EA}" presName="Accent4" presStyleCnt="0"/>
      <dgm:spPr/>
    </dgm:pt>
    <dgm:pt modelId="{3A672779-9BE5-4870-8E04-BDA664B2DDEA}" type="pres">
      <dgm:prSet presAssocID="{2D2DFCC8-5C58-45DE-BC2E-6FA4CA2F17EA}" presName="Accent" presStyleLbl="bgShp" presStyleIdx="3" presStyleCnt="6"/>
      <dgm:spPr/>
    </dgm:pt>
    <dgm:pt modelId="{2D75C74F-7A93-442F-AED9-6EE05B1D725E}" type="pres">
      <dgm:prSet presAssocID="{2D2DFCC8-5C58-45DE-BC2E-6FA4CA2F17EA}" presName="Child4" presStyleLbl="node1" presStyleIdx="3" presStyleCnt="6" custScaleX="120686" custScaleY="110370" custLinFactNeighborY="-45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5B7BD-D52F-46B0-BF63-07D8186E61D7}" type="pres">
      <dgm:prSet presAssocID="{8D186E2D-DC4D-4536-B49E-6321CD4825A9}" presName="Accent5" presStyleCnt="0"/>
      <dgm:spPr/>
    </dgm:pt>
    <dgm:pt modelId="{3F87A389-D49C-4AF0-B8EA-BA46DE421980}" type="pres">
      <dgm:prSet presAssocID="{8D186E2D-DC4D-4536-B49E-6321CD4825A9}" presName="Accent" presStyleLbl="bgShp" presStyleIdx="4" presStyleCnt="6"/>
      <dgm:spPr/>
    </dgm:pt>
    <dgm:pt modelId="{3348000A-0A81-4098-BC33-927CEB117F31}" type="pres">
      <dgm:prSet presAssocID="{8D186E2D-DC4D-4536-B49E-6321CD4825A9}" presName="Child5" presStyleLbl="node1" presStyleIdx="4" presStyleCnt="6" custScaleX="122516" custScaleY="116239" custLinFactNeighborX="-1122" custLinFactNeighborY="-1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031F2-714B-4A19-98BC-231E99740066}" type="pres">
      <dgm:prSet presAssocID="{6A7A252A-41A3-4683-923B-2E050897BE6F}" presName="Accent6" presStyleCnt="0"/>
      <dgm:spPr/>
    </dgm:pt>
    <dgm:pt modelId="{47D6585D-DC9A-4E98-9F9F-212954E69A54}" type="pres">
      <dgm:prSet presAssocID="{6A7A252A-41A3-4683-923B-2E050897BE6F}" presName="Accent" presStyleLbl="bgShp" presStyleIdx="5" presStyleCnt="6"/>
      <dgm:spPr/>
    </dgm:pt>
    <dgm:pt modelId="{4ABA07CD-2B29-40A1-91C1-D1DD37D5A66E}" type="pres">
      <dgm:prSet presAssocID="{6A7A252A-41A3-4683-923B-2E050897BE6F}" presName="Child6" presStyleLbl="node1" presStyleIdx="5" presStyleCnt="6" custScaleX="119015" custScaleY="116579" custLinFactNeighborX="-602" custLinFactNeighborY="20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E0D023-ACDB-4D4E-A27C-1EACBBBD58F4}" type="presOf" srcId="{8D186E2D-DC4D-4536-B49E-6321CD4825A9}" destId="{3348000A-0A81-4098-BC33-927CEB117F31}" srcOrd="0" destOrd="0" presId="urn:microsoft.com/office/officeart/2011/layout/HexagonRadial"/>
    <dgm:cxn modelId="{A4BB8674-03F8-486C-B460-392F386709D4}" type="presOf" srcId="{0CAE3E5F-40EE-4A93-A4B3-4CEB229D2F9E}" destId="{C1A129F1-CD2F-4EFB-B106-710A21434164}" srcOrd="0" destOrd="0" presId="urn:microsoft.com/office/officeart/2011/layout/HexagonRadial"/>
    <dgm:cxn modelId="{E157A1F1-BDE0-47B8-AF5C-466895D2160D}" srcId="{DAEEC328-B267-446F-9786-5CEA3F606ED1}" destId="{7F8A55DF-FD69-4B7C-9E72-1F8115EBEEA6}" srcOrd="0" destOrd="0" parTransId="{B3807757-1F50-461B-A65A-FEF020CEDBAA}" sibTransId="{D4247DFD-C979-4F50-B819-6E830ABD538D}"/>
    <dgm:cxn modelId="{E08EF4E0-B1E6-49E4-A4A9-5659D24D0B22}" type="presOf" srcId="{DAEEC328-B267-446F-9786-5CEA3F606ED1}" destId="{D36AC9DE-5D8B-4432-8C21-D7238120095F}" srcOrd="0" destOrd="0" presId="urn:microsoft.com/office/officeart/2011/layout/HexagonRadial"/>
    <dgm:cxn modelId="{A0FF7BE0-CCFB-4EA8-A9A0-8A1FD06E9F2D}" type="presOf" srcId="{FFD23195-C121-480D-BC9C-86B2A256167F}" destId="{74EDCF7B-CB2D-4610-AA14-3EC31E94865B}" srcOrd="0" destOrd="0" presId="urn:microsoft.com/office/officeart/2011/layout/HexagonRadial"/>
    <dgm:cxn modelId="{1F828030-2E5D-4F08-B8CF-FACB61A4399D}" srcId="{7F8A55DF-FD69-4B7C-9E72-1F8115EBEEA6}" destId="{8D186E2D-DC4D-4536-B49E-6321CD4825A9}" srcOrd="4" destOrd="0" parTransId="{3F18820A-343B-42A4-9116-A90F4C6F6565}" sibTransId="{762CABFB-C7CC-46FC-91F5-194460408077}"/>
    <dgm:cxn modelId="{81CD9E7F-C8E1-4F4F-AA9E-B00199A57A2D}" srcId="{7F8A55DF-FD69-4B7C-9E72-1F8115EBEEA6}" destId="{FFD23195-C121-480D-BC9C-86B2A256167F}" srcOrd="2" destOrd="0" parTransId="{A0628F33-7E29-4741-8682-2E5C19D526D0}" sibTransId="{019912C8-F639-42C3-8EAD-B5A70788B72A}"/>
    <dgm:cxn modelId="{950E5E6B-3056-4D67-9E34-4A2D18A28805}" srcId="{7F8A55DF-FD69-4B7C-9E72-1F8115EBEEA6}" destId="{2D2DFCC8-5C58-45DE-BC2E-6FA4CA2F17EA}" srcOrd="3" destOrd="0" parTransId="{255E45CE-8198-48C3-9D31-A6C2629E7032}" sibTransId="{0422C014-3DAF-4A45-865C-8C09CD0EACC5}"/>
    <dgm:cxn modelId="{8C0663CE-BC00-4259-8346-CF27F1D9F245}" type="presOf" srcId="{2D2DFCC8-5C58-45DE-BC2E-6FA4CA2F17EA}" destId="{2D75C74F-7A93-442F-AED9-6EE05B1D725E}" srcOrd="0" destOrd="0" presId="urn:microsoft.com/office/officeart/2011/layout/HexagonRadial"/>
    <dgm:cxn modelId="{2B77B4DB-EBFD-4961-B8D1-3EC037A78F02}" srcId="{7F8A55DF-FD69-4B7C-9E72-1F8115EBEEA6}" destId="{0CAE3E5F-40EE-4A93-A4B3-4CEB229D2F9E}" srcOrd="1" destOrd="0" parTransId="{E3095F8A-E8A0-4D83-A1C8-9C266DEE1E28}" sibTransId="{A0354D49-D279-4DDE-8CC2-64639CDA7553}"/>
    <dgm:cxn modelId="{F92DF133-8AA3-4D3A-AFA4-96FE63A580AB}" type="presOf" srcId="{6A7A252A-41A3-4683-923B-2E050897BE6F}" destId="{4ABA07CD-2B29-40A1-91C1-D1DD37D5A66E}" srcOrd="0" destOrd="0" presId="urn:microsoft.com/office/officeart/2011/layout/HexagonRadial"/>
    <dgm:cxn modelId="{C62C95EE-48E4-4B40-B581-4EA73CBA28EF}" srcId="{7F8A55DF-FD69-4B7C-9E72-1F8115EBEEA6}" destId="{6A7A252A-41A3-4683-923B-2E050897BE6F}" srcOrd="5" destOrd="0" parTransId="{9663A82D-A171-4ECA-A39A-B734C0DD775A}" sibTransId="{E9BFA25A-65D6-4FF2-8B99-20E94473A63A}"/>
    <dgm:cxn modelId="{23521F33-250A-4B74-90A0-884DF0EDFC41}" srcId="{7F8A55DF-FD69-4B7C-9E72-1F8115EBEEA6}" destId="{1DB13F0E-2F9B-4691-B0FF-34318606F2C1}" srcOrd="0" destOrd="0" parTransId="{43689A1C-94E0-45AD-9A6F-C2A8589E8720}" sibTransId="{A3800D87-AD7A-43A9-A320-45B795DF32A5}"/>
    <dgm:cxn modelId="{6DAED073-2924-47B0-BAFD-A5EC835C5215}" type="presOf" srcId="{1DB13F0E-2F9B-4691-B0FF-34318606F2C1}" destId="{B3108535-7E16-41D1-9843-69F9AE05DA9A}" srcOrd="0" destOrd="0" presId="urn:microsoft.com/office/officeart/2011/layout/HexagonRadial"/>
    <dgm:cxn modelId="{DF9D8251-267B-4425-974A-349686CD3ED0}" type="presOf" srcId="{7F8A55DF-FD69-4B7C-9E72-1F8115EBEEA6}" destId="{40E8780F-AF21-4F14-B48B-609F3CED50FD}" srcOrd="0" destOrd="0" presId="urn:microsoft.com/office/officeart/2011/layout/HexagonRadial"/>
    <dgm:cxn modelId="{66EBB9B0-1941-4692-BE73-81D5BA1F18F5}" type="presParOf" srcId="{D36AC9DE-5D8B-4432-8C21-D7238120095F}" destId="{40E8780F-AF21-4F14-B48B-609F3CED50FD}" srcOrd="0" destOrd="0" presId="urn:microsoft.com/office/officeart/2011/layout/HexagonRadial"/>
    <dgm:cxn modelId="{9A638B3D-14CA-415D-B131-871680480A11}" type="presParOf" srcId="{D36AC9DE-5D8B-4432-8C21-D7238120095F}" destId="{DDFF697A-E171-4C26-9858-6FB6597CF85E}" srcOrd="1" destOrd="0" presId="urn:microsoft.com/office/officeart/2011/layout/HexagonRadial"/>
    <dgm:cxn modelId="{66564BD8-6572-4B3B-A26E-4B8FF893392D}" type="presParOf" srcId="{DDFF697A-E171-4C26-9858-6FB6597CF85E}" destId="{5C721C00-3B94-4064-B555-FC82726F46B6}" srcOrd="0" destOrd="0" presId="urn:microsoft.com/office/officeart/2011/layout/HexagonRadial"/>
    <dgm:cxn modelId="{C5BB978E-7793-4933-A791-47E27657C003}" type="presParOf" srcId="{D36AC9DE-5D8B-4432-8C21-D7238120095F}" destId="{B3108535-7E16-41D1-9843-69F9AE05DA9A}" srcOrd="2" destOrd="0" presId="urn:microsoft.com/office/officeart/2011/layout/HexagonRadial"/>
    <dgm:cxn modelId="{FAB0F2C3-3EF3-4747-A888-4D70D8C88588}" type="presParOf" srcId="{D36AC9DE-5D8B-4432-8C21-D7238120095F}" destId="{F57A32B4-73D7-4AC8-A3AB-FA24EAD48B47}" srcOrd="3" destOrd="0" presId="urn:microsoft.com/office/officeart/2011/layout/HexagonRadial"/>
    <dgm:cxn modelId="{F10D431C-CC39-459C-96B1-3B60B4175515}" type="presParOf" srcId="{F57A32B4-73D7-4AC8-A3AB-FA24EAD48B47}" destId="{FC04ED16-FC64-4CA6-B655-82ED7743D299}" srcOrd="0" destOrd="0" presId="urn:microsoft.com/office/officeart/2011/layout/HexagonRadial"/>
    <dgm:cxn modelId="{F129FA47-3DA9-40CA-9586-9F35C08E19B1}" type="presParOf" srcId="{D36AC9DE-5D8B-4432-8C21-D7238120095F}" destId="{C1A129F1-CD2F-4EFB-B106-710A21434164}" srcOrd="4" destOrd="0" presId="urn:microsoft.com/office/officeart/2011/layout/HexagonRadial"/>
    <dgm:cxn modelId="{8ABFEF98-B40C-480D-A4A7-D6B3E4AA705B}" type="presParOf" srcId="{D36AC9DE-5D8B-4432-8C21-D7238120095F}" destId="{DCF4575C-2AFA-4566-AE69-1C2C1C3C3636}" srcOrd="5" destOrd="0" presId="urn:microsoft.com/office/officeart/2011/layout/HexagonRadial"/>
    <dgm:cxn modelId="{7444918F-438E-4268-9921-1195AFCEA39E}" type="presParOf" srcId="{DCF4575C-2AFA-4566-AE69-1C2C1C3C3636}" destId="{6F3C2316-E337-490A-9485-3B0C60B23CC1}" srcOrd="0" destOrd="0" presId="urn:microsoft.com/office/officeart/2011/layout/HexagonRadial"/>
    <dgm:cxn modelId="{5EADD53F-26C5-4984-9F03-291508E85DDC}" type="presParOf" srcId="{D36AC9DE-5D8B-4432-8C21-D7238120095F}" destId="{74EDCF7B-CB2D-4610-AA14-3EC31E94865B}" srcOrd="6" destOrd="0" presId="urn:microsoft.com/office/officeart/2011/layout/HexagonRadial"/>
    <dgm:cxn modelId="{06A24BDD-3F0A-4D6D-87F5-984CDB691581}" type="presParOf" srcId="{D36AC9DE-5D8B-4432-8C21-D7238120095F}" destId="{464FCE5A-93D5-4834-B92B-7C24C350E2CE}" srcOrd="7" destOrd="0" presId="urn:microsoft.com/office/officeart/2011/layout/HexagonRadial"/>
    <dgm:cxn modelId="{43747253-45BF-4FBB-B592-BB7C075307C5}" type="presParOf" srcId="{464FCE5A-93D5-4834-B92B-7C24C350E2CE}" destId="{3A672779-9BE5-4870-8E04-BDA664B2DDEA}" srcOrd="0" destOrd="0" presId="urn:microsoft.com/office/officeart/2011/layout/HexagonRadial"/>
    <dgm:cxn modelId="{59D757B0-85E8-4840-997A-96C2222D23B0}" type="presParOf" srcId="{D36AC9DE-5D8B-4432-8C21-D7238120095F}" destId="{2D75C74F-7A93-442F-AED9-6EE05B1D725E}" srcOrd="8" destOrd="0" presId="urn:microsoft.com/office/officeart/2011/layout/HexagonRadial"/>
    <dgm:cxn modelId="{95349C4E-55E4-4948-9B96-60665A85CF68}" type="presParOf" srcId="{D36AC9DE-5D8B-4432-8C21-D7238120095F}" destId="{19A5B7BD-D52F-46B0-BF63-07D8186E61D7}" srcOrd="9" destOrd="0" presId="urn:microsoft.com/office/officeart/2011/layout/HexagonRadial"/>
    <dgm:cxn modelId="{1D45784C-72F2-4831-95EE-8F2AFBDBAA18}" type="presParOf" srcId="{19A5B7BD-D52F-46B0-BF63-07D8186E61D7}" destId="{3F87A389-D49C-4AF0-B8EA-BA46DE421980}" srcOrd="0" destOrd="0" presId="urn:microsoft.com/office/officeart/2011/layout/HexagonRadial"/>
    <dgm:cxn modelId="{A646AD01-0AE1-4901-8C59-D7BAF4B5CFB6}" type="presParOf" srcId="{D36AC9DE-5D8B-4432-8C21-D7238120095F}" destId="{3348000A-0A81-4098-BC33-927CEB117F31}" srcOrd="10" destOrd="0" presId="urn:microsoft.com/office/officeart/2011/layout/HexagonRadial"/>
    <dgm:cxn modelId="{B8371FC4-D714-4603-8E43-B60A4B7B8EB6}" type="presParOf" srcId="{D36AC9DE-5D8B-4432-8C21-D7238120095F}" destId="{F92031F2-714B-4A19-98BC-231E99740066}" srcOrd="11" destOrd="0" presId="urn:microsoft.com/office/officeart/2011/layout/HexagonRadial"/>
    <dgm:cxn modelId="{EB288A1A-7EF0-4298-B294-5CC68F92CF8C}" type="presParOf" srcId="{F92031F2-714B-4A19-98BC-231E99740066}" destId="{47D6585D-DC9A-4E98-9F9F-212954E69A54}" srcOrd="0" destOrd="0" presId="urn:microsoft.com/office/officeart/2011/layout/HexagonRadial"/>
    <dgm:cxn modelId="{F082783F-BE83-43CF-8132-7F9C7C7E7C7F}" type="presParOf" srcId="{D36AC9DE-5D8B-4432-8C21-D7238120095F}" destId="{4ABA07CD-2B29-40A1-91C1-D1DD37D5A66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EEC328-B267-446F-9786-5CEA3F606ED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8A55DF-FD69-4B7C-9E72-1F8115EBEEA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50" dirty="0"/>
            <a:t>Тестирование интеллектуальных способностей</a:t>
          </a:r>
        </a:p>
      </dgm:t>
    </dgm:pt>
    <dgm:pt modelId="{B3807757-1F50-461B-A65A-FEF020CEDBAA}" type="parTrans" cxnId="{E157A1F1-BDE0-47B8-AF5C-466895D2160D}">
      <dgm:prSet/>
      <dgm:spPr/>
      <dgm:t>
        <a:bodyPr/>
        <a:lstStyle/>
        <a:p>
          <a:endParaRPr lang="ru-RU"/>
        </a:p>
      </dgm:t>
    </dgm:pt>
    <dgm:pt modelId="{D4247DFD-C979-4F50-B819-6E830ABD538D}" type="sibTrans" cxnId="{E157A1F1-BDE0-47B8-AF5C-466895D2160D}">
      <dgm:prSet/>
      <dgm:spPr/>
      <dgm:t>
        <a:bodyPr/>
        <a:lstStyle/>
        <a:p>
          <a:endParaRPr lang="ru-RU"/>
        </a:p>
      </dgm:t>
    </dgm:pt>
    <dgm:pt modelId="{1DB13F0E-2F9B-4691-B0FF-34318606F2C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Проверка кадровой безопасности</a:t>
          </a:r>
        </a:p>
      </dgm:t>
    </dgm:pt>
    <dgm:pt modelId="{43689A1C-94E0-45AD-9A6F-C2A8589E8720}" type="parTrans" cxnId="{23521F33-250A-4B74-90A0-884DF0EDFC41}">
      <dgm:prSet/>
      <dgm:spPr/>
      <dgm:t>
        <a:bodyPr/>
        <a:lstStyle/>
        <a:p>
          <a:endParaRPr lang="ru-RU"/>
        </a:p>
      </dgm:t>
    </dgm:pt>
    <dgm:pt modelId="{A3800D87-AD7A-43A9-A320-45B795DF32A5}" type="sibTrans" cxnId="{23521F33-250A-4B74-90A0-884DF0EDFC41}">
      <dgm:prSet/>
      <dgm:spPr/>
      <dgm:t>
        <a:bodyPr/>
        <a:lstStyle/>
        <a:p>
          <a:endParaRPr lang="ru-RU"/>
        </a:p>
      </dgm:t>
    </dgm:pt>
    <dgm:pt modelId="{0CAE3E5F-40EE-4A93-A4B3-4CEB229D2F9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/>
            <a:t>Оценка проф. навыков в моделируемых ситуациях</a:t>
          </a:r>
        </a:p>
      </dgm:t>
    </dgm:pt>
    <dgm:pt modelId="{E3095F8A-E8A0-4D83-A1C8-9C266DEE1E28}" type="parTrans" cxnId="{2B77B4DB-EBFD-4961-B8D1-3EC037A78F02}">
      <dgm:prSet/>
      <dgm:spPr/>
      <dgm:t>
        <a:bodyPr/>
        <a:lstStyle/>
        <a:p>
          <a:endParaRPr lang="ru-RU"/>
        </a:p>
      </dgm:t>
    </dgm:pt>
    <dgm:pt modelId="{A0354D49-D279-4DDE-8CC2-64639CDA7553}" type="sibTrans" cxnId="{2B77B4DB-EBFD-4961-B8D1-3EC037A78F02}">
      <dgm:prSet/>
      <dgm:spPr/>
      <dgm:t>
        <a:bodyPr/>
        <a:lstStyle/>
        <a:p>
          <a:endParaRPr lang="ru-RU"/>
        </a:p>
      </dgm:t>
    </dgm:pt>
    <dgm:pt modelId="{FFD23195-C121-480D-BC9C-86B2A256167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Оценка базовых знаний и навыков</a:t>
          </a:r>
        </a:p>
      </dgm:t>
    </dgm:pt>
    <dgm:pt modelId="{A0628F33-7E29-4741-8682-2E5C19D526D0}" type="parTrans" cxnId="{81CD9E7F-C8E1-4F4F-AA9E-B00199A57A2D}">
      <dgm:prSet/>
      <dgm:spPr/>
      <dgm:t>
        <a:bodyPr/>
        <a:lstStyle/>
        <a:p>
          <a:endParaRPr lang="ru-RU"/>
        </a:p>
      </dgm:t>
    </dgm:pt>
    <dgm:pt modelId="{019912C8-F639-42C3-8EAD-B5A70788B72A}" type="sibTrans" cxnId="{81CD9E7F-C8E1-4F4F-AA9E-B00199A57A2D}">
      <dgm:prSet/>
      <dgm:spPr/>
      <dgm:t>
        <a:bodyPr/>
        <a:lstStyle/>
        <a:p>
          <a:endParaRPr lang="ru-RU"/>
        </a:p>
      </dgm:t>
    </dgm:pt>
    <dgm:pt modelId="{2D2DFCC8-5C58-45DE-BC2E-6FA4CA2F17EA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Оценка иных видов  компетенций</a:t>
          </a:r>
        </a:p>
      </dgm:t>
    </dgm:pt>
    <dgm:pt modelId="{255E45CE-8198-48C3-9D31-A6C2629E7032}" type="parTrans" cxnId="{950E5E6B-3056-4D67-9E34-4A2D18A28805}">
      <dgm:prSet/>
      <dgm:spPr/>
      <dgm:t>
        <a:bodyPr/>
        <a:lstStyle/>
        <a:p>
          <a:endParaRPr lang="ru-RU"/>
        </a:p>
      </dgm:t>
    </dgm:pt>
    <dgm:pt modelId="{0422C014-3DAF-4A45-865C-8C09CD0EACC5}" type="sibTrans" cxnId="{950E5E6B-3056-4D67-9E34-4A2D18A28805}">
      <dgm:prSet/>
      <dgm:spPr/>
      <dgm:t>
        <a:bodyPr/>
        <a:lstStyle/>
        <a:p>
          <a:endParaRPr lang="ru-RU"/>
        </a:p>
      </dgm:t>
    </dgm:pt>
    <dgm:pt modelId="{8D186E2D-DC4D-4536-B49E-6321CD4825A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Оценка уровня знаний законодательства</a:t>
          </a:r>
        </a:p>
      </dgm:t>
    </dgm:pt>
    <dgm:pt modelId="{3F18820A-343B-42A4-9116-A90F4C6F6565}" type="parTrans" cxnId="{1F828030-2E5D-4F08-B8CF-FACB61A4399D}">
      <dgm:prSet/>
      <dgm:spPr/>
      <dgm:t>
        <a:bodyPr/>
        <a:lstStyle/>
        <a:p>
          <a:endParaRPr lang="ru-RU"/>
        </a:p>
      </dgm:t>
    </dgm:pt>
    <dgm:pt modelId="{762CABFB-C7CC-46FC-91F5-194460408077}" type="sibTrans" cxnId="{1F828030-2E5D-4F08-B8CF-FACB61A4399D}">
      <dgm:prSet/>
      <dgm:spPr/>
      <dgm:t>
        <a:bodyPr/>
        <a:lstStyle/>
        <a:p>
          <a:endParaRPr lang="ru-RU"/>
        </a:p>
      </dgm:t>
    </dgm:pt>
    <dgm:pt modelId="{6A7A252A-41A3-4683-923B-2E050897BE6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50" dirty="0"/>
            <a:t>Оценка профессионально важных качеств</a:t>
          </a:r>
        </a:p>
      </dgm:t>
    </dgm:pt>
    <dgm:pt modelId="{9663A82D-A171-4ECA-A39A-B734C0DD775A}" type="parTrans" cxnId="{C62C95EE-48E4-4B40-B581-4EA73CBA28EF}">
      <dgm:prSet/>
      <dgm:spPr/>
      <dgm:t>
        <a:bodyPr/>
        <a:lstStyle/>
        <a:p>
          <a:endParaRPr lang="ru-RU"/>
        </a:p>
      </dgm:t>
    </dgm:pt>
    <dgm:pt modelId="{E9BFA25A-65D6-4FF2-8B99-20E94473A63A}" type="sibTrans" cxnId="{C62C95EE-48E4-4B40-B581-4EA73CBA28EF}">
      <dgm:prSet/>
      <dgm:spPr/>
      <dgm:t>
        <a:bodyPr/>
        <a:lstStyle/>
        <a:p>
          <a:endParaRPr lang="ru-RU"/>
        </a:p>
      </dgm:t>
    </dgm:pt>
    <dgm:pt modelId="{D36AC9DE-5D8B-4432-8C21-D7238120095F}" type="pres">
      <dgm:prSet presAssocID="{DAEEC328-B267-446F-9786-5CEA3F606ED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0E8780F-AF21-4F14-B48B-609F3CED50FD}" type="pres">
      <dgm:prSet presAssocID="{7F8A55DF-FD69-4B7C-9E72-1F8115EBEEA6}" presName="Parent" presStyleLbl="node0" presStyleIdx="0" presStyleCnt="1" custScaleY="98778" custLinFactNeighborY="570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DDFF697A-E171-4C26-9858-6FB6597CF85E}" type="pres">
      <dgm:prSet presAssocID="{1DB13F0E-2F9B-4691-B0FF-34318606F2C1}" presName="Accent1" presStyleCnt="0"/>
      <dgm:spPr/>
    </dgm:pt>
    <dgm:pt modelId="{5C721C00-3B94-4064-B555-FC82726F46B6}" type="pres">
      <dgm:prSet presAssocID="{1DB13F0E-2F9B-4691-B0FF-34318606F2C1}" presName="Accent" presStyleLbl="bgShp" presStyleIdx="0" presStyleCnt="6"/>
      <dgm:spPr/>
    </dgm:pt>
    <dgm:pt modelId="{B3108535-7E16-41D1-9843-69F9AE05DA9A}" type="pres">
      <dgm:prSet presAssocID="{1DB13F0E-2F9B-4691-B0FF-34318606F2C1}" presName="Child1" presStyleLbl="node1" presStyleIdx="0" presStyleCnt="6" custScaleX="122714" custScaleY="115873" custLinFactNeighborY="3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A32B4-73D7-4AC8-A3AB-FA24EAD48B47}" type="pres">
      <dgm:prSet presAssocID="{0CAE3E5F-40EE-4A93-A4B3-4CEB229D2F9E}" presName="Accent2" presStyleCnt="0"/>
      <dgm:spPr/>
    </dgm:pt>
    <dgm:pt modelId="{FC04ED16-FC64-4CA6-B655-82ED7743D299}" type="pres">
      <dgm:prSet presAssocID="{0CAE3E5F-40EE-4A93-A4B3-4CEB229D2F9E}" presName="Accent" presStyleLbl="bgShp" presStyleIdx="1" presStyleCnt="6"/>
      <dgm:spPr/>
    </dgm:pt>
    <dgm:pt modelId="{C1A129F1-CD2F-4EFB-B106-710A21434164}" type="pres">
      <dgm:prSet presAssocID="{0CAE3E5F-40EE-4A93-A4B3-4CEB229D2F9E}" presName="Child2" presStyleLbl="node1" presStyleIdx="1" presStyleCnt="6" custScaleX="117838" custScaleY="122094" custLinFactNeighborX="-602" custLinFactNeighborY="6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4575C-2AFA-4566-AE69-1C2C1C3C3636}" type="pres">
      <dgm:prSet presAssocID="{FFD23195-C121-480D-BC9C-86B2A256167F}" presName="Accent3" presStyleCnt="0"/>
      <dgm:spPr/>
    </dgm:pt>
    <dgm:pt modelId="{6F3C2316-E337-490A-9485-3B0C60B23CC1}" type="pres">
      <dgm:prSet presAssocID="{FFD23195-C121-480D-BC9C-86B2A256167F}" presName="Accent" presStyleLbl="bgShp" presStyleIdx="2" presStyleCnt="6"/>
      <dgm:spPr/>
    </dgm:pt>
    <dgm:pt modelId="{74EDCF7B-CB2D-4610-AA14-3EC31E94865B}" type="pres">
      <dgm:prSet presAssocID="{FFD23195-C121-480D-BC9C-86B2A256167F}" presName="Child3" presStyleLbl="node1" presStyleIdx="2" presStyleCnt="6" custScaleX="120138" custScaleY="1167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FCE5A-93D5-4834-B92B-7C24C350E2CE}" type="pres">
      <dgm:prSet presAssocID="{2D2DFCC8-5C58-45DE-BC2E-6FA4CA2F17EA}" presName="Accent4" presStyleCnt="0"/>
      <dgm:spPr/>
    </dgm:pt>
    <dgm:pt modelId="{3A672779-9BE5-4870-8E04-BDA664B2DDEA}" type="pres">
      <dgm:prSet presAssocID="{2D2DFCC8-5C58-45DE-BC2E-6FA4CA2F17EA}" presName="Accent" presStyleLbl="bgShp" presStyleIdx="3" presStyleCnt="6"/>
      <dgm:spPr/>
    </dgm:pt>
    <dgm:pt modelId="{2D75C74F-7A93-442F-AED9-6EE05B1D725E}" type="pres">
      <dgm:prSet presAssocID="{2D2DFCC8-5C58-45DE-BC2E-6FA4CA2F17EA}" presName="Child4" presStyleLbl="node1" presStyleIdx="3" presStyleCnt="6" custScaleX="116127" custScaleY="113381" custLinFactNeighborX="-610" custLinFactNeighborY="-45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5B7BD-D52F-46B0-BF63-07D8186E61D7}" type="pres">
      <dgm:prSet presAssocID="{8D186E2D-DC4D-4536-B49E-6321CD4825A9}" presName="Accent5" presStyleCnt="0"/>
      <dgm:spPr/>
    </dgm:pt>
    <dgm:pt modelId="{3F87A389-D49C-4AF0-B8EA-BA46DE421980}" type="pres">
      <dgm:prSet presAssocID="{8D186E2D-DC4D-4536-B49E-6321CD4825A9}" presName="Accent" presStyleLbl="bgShp" presStyleIdx="4" presStyleCnt="6"/>
      <dgm:spPr/>
    </dgm:pt>
    <dgm:pt modelId="{3348000A-0A81-4098-BC33-927CEB117F31}" type="pres">
      <dgm:prSet presAssocID="{8D186E2D-DC4D-4536-B49E-6321CD4825A9}" presName="Child5" presStyleLbl="node1" presStyleIdx="4" presStyleCnt="6" custScaleX="122516" custScaleY="116239" custLinFactNeighborX="-1122" custLinFactNeighborY="-1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031F2-714B-4A19-98BC-231E99740066}" type="pres">
      <dgm:prSet presAssocID="{6A7A252A-41A3-4683-923B-2E050897BE6F}" presName="Accent6" presStyleCnt="0"/>
      <dgm:spPr/>
    </dgm:pt>
    <dgm:pt modelId="{47D6585D-DC9A-4E98-9F9F-212954E69A54}" type="pres">
      <dgm:prSet presAssocID="{6A7A252A-41A3-4683-923B-2E050897BE6F}" presName="Accent" presStyleLbl="bgShp" presStyleIdx="5" presStyleCnt="6"/>
      <dgm:spPr/>
    </dgm:pt>
    <dgm:pt modelId="{4ABA07CD-2B29-40A1-91C1-D1DD37D5A66E}" type="pres">
      <dgm:prSet presAssocID="{6A7A252A-41A3-4683-923B-2E050897BE6F}" presName="Child6" presStyleLbl="node1" presStyleIdx="5" presStyleCnt="6" custScaleX="119015" custScaleY="116579" custLinFactNeighborX="-602" custLinFactNeighborY="20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80CF1E-8AB7-4883-9705-11C42C41F456}" type="presOf" srcId="{1DB13F0E-2F9B-4691-B0FF-34318606F2C1}" destId="{B3108535-7E16-41D1-9843-69F9AE05DA9A}" srcOrd="0" destOrd="0" presId="urn:microsoft.com/office/officeart/2011/layout/HexagonRadial"/>
    <dgm:cxn modelId="{F9863A47-1245-4F7B-BBBA-DA545B6F51AF}" type="presOf" srcId="{DAEEC328-B267-446F-9786-5CEA3F606ED1}" destId="{D36AC9DE-5D8B-4432-8C21-D7238120095F}" srcOrd="0" destOrd="0" presId="urn:microsoft.com/office/officeart/2011/layout/HexagonRadial"/>
    <dgm:cxn modelId="{64E0DF3A-C059-4E81-8C47-B18A4B90189D}" type="presOf" srcId="{FFD23195-C121-480D-BC9C-86B2A256167F}" destId="{74EDCF7B-CB2D-4610-AA14-3EC31E94865B}" srcOrd="0" destOrd="0" presId="urn:microsoft.com/office/officeart/2011/layout/HexagonRadial"/>
    <dgm:cxn modelId="{E157A1F1-BDE0-47B8-AF5C-466895D2160D}" srcId="{DAEEC328-B267-446F-9786-5CEA3F606ED1}" destId="{7F8A55DF-FD69-4B7C-9E72-1F8115EBEEA6}" srcOrd="0" destOrd="0" parTransId="{B3807757-1F50-461B-A65A-FEF020CEDBAA}" sibTransId="{D4247DFD-C979-4F50-B819-6E830ABD538D}"/>
    <dgm:cxn modelId="{1F828030-2E5D-4F08-B8CF-FACB61A4399D}" srcId="{7F8A55DF-FD69-4B7C-9E72-1F8115EBEEA6}" destId="{8D186E2D-DC4D-4536-B49E-6321CD4825A9}" srcOrd="4" destOrd="0" parTransId="{3F18820A-343B-42A4-9116-A90F4C6F6565}" sibTransId="{762CABFB-C7CC-46FC-91F5-194460408077}"/>
    <dgm:cxn modelId="{05B14206-C7AA-494F-9FC0-59C905DE8217}" type="presOf" srcId="{8D186E2D-DC4D-4536-B49E-6321CD4825A9}" destId="{3348000A-0A81-4098-BC33-927CEB117F31}" srcOrd="0" destOrd="0" presId="urn:microsoft.com/office/officeart/2011/layout/HexagonRadial"/>
    <dgm:cxn modelId="{70693C97-0F81-444F-B77B-6B560C0D5B91}" type="presOf" srcId="{6A7A252A-41A3-4683-923B-2E050897BE6F}" destId="{4ABA07CD-2B29-40A1-91C1-D1DD37D5A66E}" srcOrd="0" destOrd="0" presId="urn:microsoft.com/office/officeart/2011/layout/HexagonRadial"/>
    <dgm:cxn modelId="{81CD9E7F-C8E1-4F4F-AA9E-B00199A57A2D}" srcId="{7F8A55DF-FD69-4B7C-9E72-1F8115EBEEA6}" destId="{FFD23195-C121-480D-BC9C-86B2A256167F}" srcOrd="2" destOrd="0" parTransId="{A0628F33-7E29-4741-8682-2E5C19D526D0}" sibTransId="{019912C8-F639-42C3-8EAD-B5A70788B72A}"/>
    <dgm:cxn modelId="{9AA2F74B-E242-4849-BC36-193EA5025F29}" type="presOf" srcId="{7F8A55DF-FD69-4B7C-9E72-1F8115EBEEA6}" destId="{40E8780F-AF21-4F14-B48B-609F3CED50FD}" srcOrd="0" destOrd="0" presId="urn:microsoft.com/office/officeart/2011/layout/HexagonRadial"/>
    <dgm:cxn modelId="{950E5E6B-3056-4D67-9E34-4A2D18A28805}" srcId="{7F8A55DF-FD69-4B7C-9E72-1F8115EBEEA6}" destId="{2D2DFCC8-5C58-45DE-BC2E-6FA4CA2F17EA}" srcOrd="3" destOrd="0" parTransId="{255E45CE-8198-48C3-9D31-A6C2629E7032}" sibTransId="{0422C014-3DAF-4A45-865C-8C09CD0EACC5}"/>
    <dgm:cxn modelId="{71B57566-8E42-4042-A234-EC17A5E686F5}" type="presOf" srcId="{0CAE3E5F-40EE-4A93-A4B3-4CEB229D2F9E}" destId="{C1A129F1-CD2F-4EFB-B106-710A21434164}" srcOrd="0" destOrd="0" presId="urn:microsoft.com/office/officeart/2011/layout/HexagonRadial"/>
    <dgm:cxn modelId="{2B77B4DB-EBFD-4961-B8D1-3EC037A78F02}" srcId="{7F8A55DF-FD69-4B7C-9E72-1F8115EBEEA6}" destId="{0CAE3E5F-40EE-4A93-A4B3-4CEB229D2F9E}" srcOrd="1" destOrd="0" parTransId="{E3095F8A-E8A0-4D83-A1C8-9C266DEE1E28}" sibTransId="{A0354D49-D279-4DDE-8CC2-64639CDA7553}"/>
    <dgm:cxn modelId="{C62C95EE-48E4-4B40-B581-4EA73CBA28EF}" srcId="{7F8A55DF-FD69-4B7C-9E72-1F8115EBEEA6}" destId="{6A7A252A-41A3-4683-923B-2E050897BE6F}" srcOrd="5" destOrd="0" parTransId="{9663A82D-A171-4ECA-A39A-B734C0DD775A}" sibTransId="{E9BFA25A-65D6-4FF2-8B99-20E94473A63A}"/>
    <dgm:cxn modelId="{23521F33-250A-4B74-90A0-884DF0EDFC41}" srcId="{7F8A55DF-FD69-4B7C-9E72-1F8115EBEEA6}" destId="{1DB13F0E-2F9B-4691-B0FF-34318606F2C1}" srcOrd="0" destOrd="0" parTransId="{43689A1C-94E0-45AD-9A6F-C2A8589E8720}" sibTransId="{A3800D87-AD7A-43A9-A320-45B795DF32A5}"/>
    <dgm:cxn modelId="{CFE97737-A257-4740-96DF-06EA76267681}" type="presOf" srcId="{2D2DFCC8-5C58-45DE-BC2E-6FA4CA2F17EA}" destId="{2D75C74F-7A93-442F-AED9-6EE05B1D725E}" srcOrd="0" destOrd="0" presId="urn:microsoft.com/office/officeart/2011/layout/HexagonRadial"/>
    <dgm:cxn modelId="{4E9363EC-8E18-43B4-8D17-B2A978891AB5}" type="presParOf" srcId="{D36AC9DE-5D8B-4432-8C21-D7238120095F}" destId="{40E8780F-AF21-4F14-B48B-609F3CED50FD}" srcOrd="0" destOrd="0" presId="urn:microsoft.com/office/officeart/2011/layout/HexagonRadial"/>
    <dgm:cxn modelId="{B4254823-267C-4DEB-88A1-99D868BCBA49}" type="presParOf" srcId="{D36AC9DE-5D8B-4432-8C21-D7238120095F}" destId="{DDFF697A-E171-4C26-9858-6FB6597CF85E}" srcOrd="1" destOrd="0" presId="urn:microsoft.com/office/officeart/2011/layout/HexagonRadial"/>
    <dgm:cxn modelId="{8D6B816E-E814-4905-8C47-FD8EC6863EF1}" type="presParOf" srcId="{DDFF697A-E171-4C26-9858-6FB6597CF85E}" destId="{5C721C00-3B94-4064-B555-FC82726F46B6}" srcOrd="0" destOrd="0" presId="urn:microsoft.com/office/officeart/2011/layout/HexagonRadial"/>
    <dgm:cxn modelId="{CC60166C-CC2F-4F5E-AF11-09CA8D3EB8C7}" type="presParOf" srcId="{D36AC9DE-5D8B-4432-8C21-D7238120095F}" destId="{B3108535-7E16-41D1-9843-69F9AE05DA9A}" srcOrd="2" destOrd="0" presId="urn:microsoft.com/office/officeart/2011/layout/HexagonRadial"/>
    <dgm:cxn modelId="{0BC08B3C-356F-48F0-B201-1172524B8FD9}" type="presParOf" srcId="{D36AC9DE-5D8B-4432-8C21-D7238120095F}" destId="{F57A32B4-73D7-4AC8-A3AB-FA24EAD48B47}" srcOrd="3" destOrd="0" presId="urn:microsoft.com/office/officeart/2011/layout/HexagonRadial"/>
    <dgm:cxn modelId="{11B517CA-9D8B-4CF4-BC4A-06C2B1817211}" type="presParOf" srcId="{F57A32B4-73D7-4AC8-A3AB-FA24EAD48B47}" destId="{FC04ED16-FC64-4CA6-B655-82ED7743D299}" srcOrd="0" destOrd="0" presId="urn:microsoft.com/office/officeart/2011/layout/HexagonRadial"/>
    <dgm:cxn modelId="{390911C5-4E63-47B8-8889-4F008D81108D}" type="presParOf" srcId="{D36AC9DE-5D8B-4432-8C21-D7238120095F}" destId="{C1A129F1-CD2F-4EFB-B106-710A21434164}" srcOrd="4" destOrd="0" presId="urn:microsoft.com/office/officeart/2011/layout/HexagonRadial"/>
    <dgm:cxn modelId="{A3ABD64D-0F43-4402-92A5-726A03A358F0}" type="presParOf" srcId="{D36AC9DE-5D8B-4432-8C21-D7238120095F}" destId="{DCF4575C-2AFA-4566-AE69-1C2C1C3C3636}" srcOrd="5" destOrd="0" presId="urn:microsoft.com/office/officeart/2011/layout/HexagonRadial"/>
    <dgm:cxn modelId="{2A70F70F-16FC-4824-88AA-784EA5A3F47B}" type="presParOf" srcId="{DCF4575C-2AFA-4566-AE69-1C2C1C3C3636}" destId="{6F3C2316-E337-490A-9485-3B0C60B23CC1}" srcOrd="0" destOrd="0" presId="urn:microsoft.com/office/officeart/2011/layout/HexagonRadial"/>
    <dgm:cxn modelId="{40AA0C76-AE3F-443A-B7DC-04EBC8260043}" type="presParOf" srcId="{D36AC9DE-5D8B-4432-8C21-D7238120095F}" destId="{74EDCF7B-CB2D-4610-AA14-3EC31E94865B}" srcOrd="6" destOrd="0" presId="urn:microsoft.com/office/officeart/2011/layout/HexagonRadial"/>
    <dgm:cxn modelId="{AE055AED-36D2-4C7B-8977-1C837B2E1F29}" type="presParOf" srcId="{D36AC9DE-5D8B-4432-8C21-D7238120095F}" destId="{464FCE5A-93D5-4834-B92B-7C24C350E2CE}" srcOrd="7" destOrd="0" presId="urn:microsoft.com/office/officeart/2011/layout/HexagonRadial"/>
    <dgm:cxn modelId="{B834EC8F-ACCF-4137-99CA-86BAC883A4DA}" type="presParOf" srcId="{464FCE5A-93D5-4834-B92B-7C24C350E2CE}" destId="{3A672779-9BE5-4870-8E04-BDA664B2DDEA}" srcOrd="0" destOrd="0" presId="urn:microsoft.com/office/officeart/2011/layout/HexagonRadial"/>
    <dgm:cxn modelId="{6B73DEB3-A442-41EC-BD52-800C58CBECDB}" type="presParOf" srcId="{D36AC9DE-5D8B-4432-8C21-D7238120095F}" destId="{2D75C74F-7A93-442F-AED9-6EE05B1D725E}" srcOrd="8" destOrd="0" presId="urn:microsoft.com/office/officeart/2011/layout/HexagonRadial"/>
    <dgm:cxn modelId="{63B8199C-3D11-47B7-8DA1-3C083FF4C8AE}" type="presParOf" srcId="{D36AC9DE-5D8B-4432-8C21-D7238120095F}" destId="{19A5B7BD-D52F-46B0-BF63-07D8186E61D7}" srcOrd="9" destOrd="0" presId="urn:microsoft.com/office/officeart/2011/layout/HexagonRadial"/>
    <dgm:cxn modelId="{19677AFE-7C7F-4BA9-8EA5-F68E152EEBDF}" type="presParOf" srcId="{19A5B7BD-D52F-46B0-BF63-07D8186E61D7}" destId="{3F87A389-D49C-4AF0-B8EA-BA46DE421980}" srcOrd="0" destOrd="0" presId="urn:microsoft.com/office/officeart/2011/layout/HexagonRadial"/>
    <dgm:cxn modelId="{A44390AF-2FE9-4ECB-9C67-3E5F1D93FE16}" type="presParOf" srcId="{D36AC9DE-5D8B-4432-8C21-D7238120095F}" destId="{3348000A-0A81-4098-BC33-927CEB117F31}" srcOrd="10" destOrd="0" presId="urn:microsoft.com/office/officeart/2011/layout/HexagonRadial"/>
    <dgm:cxn modelId="{5CC721C2-B308-45D0-96CB-EBE030891BB8}" type="presParOf" srcId="{D36AC9DE-5D8B-4432-8C21-D7238120095F}" destId="{F92031F2-714B-4A19-98BC-231E99740066}" srcOrd="11" destOrd="0" presId="urn:microsoft.com/office/officeart/2011/layout/HexagonRadial"/>
    <dgm:cxn modelId="{CFAD5BAB-B1F0-43A4-B22F-08C3FD7A4575}" type="presParOf" srcId="{F92031F2-714B-4A19-98BC-231E99740066}" destId="{47D6585D-DC9A-4E98-9F9F-212954E69A54}" srcOrd="0" destOrd="0" presId="urn:microsoft.com/office/officeart/2011/layout/HexagonRadial"/>
    <dgm:cxn modelId="{84B5D5EE-C5F4-454C-91C1-0850C9BFF669}" type="presParOf" srcId="{D36AC9DE-5D8B-4432-8C21-D7238120095F}" destId="{4ABA07CD-2B29-40A1-91C1-D1DD37D5A66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EEC328-B267-446F-9786-5CEA3F606ED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8A55DF-FD69-4B7C-9E72-1F8115EBEEA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50" dirty="0"/>
            <a:t>Тестирование интеллектуальных способностей</a:t>
          </a:r>
        </a:p>
      </dgm:t>
    </dgm:pt>
    <dgm:pt modelId="{B3807757-1F50-461B-A65A-FEF020CEDBAA}" type="parTrans" cxnId="{E157A1F1-BDE0-47B8-AF5C-466895D2160D}">
      <dgm:prSet/>
      <dgm:spPr/>
      <dgm:t>
        <a:bodyPr/>
        <a:lstStyle/>
        <a:p>
          <a:endParaRPr lang="ru-RU"/>
        </a:p>
      </dgm:t>
    </dgm:pt>
    <dgm:pt modelId="{D4247DFD-C979-4F50-B819-6E830ABD538D}" type="sibTrans" cxnId="{E157A1F1-BDE0-47B8-AF5C-466895D2160D}">
      <dgm:prSet/>
      <dgm:spPr/>
      <dgm:t>
        <a:bodyPr/>
        <a:lstStyle/>
        <a:p>
          <a:endParaRPr lang="ru-RU"/>
        </a:p>
      </dgm:t>
    </dgm:pt>
    <dgm:pt modelId="{1DB13F0E-2F9B-4691-B0FF-34318606F2C1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50" dirty="0"/>
            <a:t>Проверка кадровой безопасности</a:t>
          </a:r>
        </a:p>
      </dgm:t>
    </dgm:pt>
    <dgm:pt modelId="{43689A1C-94E0-45AD-9A6F-C2A8589E8720}" type="parTrans" cxnId="{23521F33-250A-4B74-90A0-884DF0EDFC41}">
      <dgm:prSet/>
      <dgm:spPr/>
      <dgm:t>
        <a:bodyPr/>
        <a:lstStyle/>
        <a:p>
          <a:endParaRPr lang="ru-RU"/>
        </a:p>
      </dgm:t>
    </dgm:pt>
    <dgm:pt modelId="{A3800D87-AD7A-43A9-A320-45B795DF32A5}" type="sibTrans" cxnId="{23521F33-250A-4B74-90A0-884DF0EDFC41}">
      <dgm:prSet/>
      <dgm:spPr/>
      <dgm:t>
        <a:bodyPr/>
        <a:lstStyle/>
        <a:p>
          <a:endParaRPr lang="ru-RU"/>
        </a:p>
      </dgm:t>
    </dgm:pt>
    <dgm:pt modelId="{0CAE3E5F-40EE-4A93-A4B3-4CEB229D2F9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00" dirty="0"/>
            <a:t>Оценка профессиональных навыков в моделируемых ситуациях (кейсах)</a:t>
          </a:r>
        </a:p>
      </dgm:t>
    </dgm:pt>
    <dgm:pt modelId="{E3095F8A-E8A0-4D83-A1C8-9C266DEE1E28}" type="parTrans" cxnId="{2B77B4DB-EBFD-4961-B8D1-3EC037A78F02}">
      <dgm:prSet/>
      <dgm:spPr/>
      <dgm:t>
        <a:bodyPr/>
        <a:lstStyle/>
        <a:p>
          <a:endParaRPr lang="ru-RU"/>
        </a:p>
      </dgm:t>
    </dgm:pt>
    <dgm:pt modelId="{A0354D49-D279-4DDE-8CC2-64639CDA7553}" type="sibTrans" cxnId="{2B77B4DB-EBFD-4961-B8D1-3EC037A78F02}">
      <dgm:prSet/>
      <dgm:spPr/>
      <dgm:t>
        <a:bodyPr/>
        <a:lstStyle/>
        <a:p>
          <a:endParaRPr lang="ru-RU"/>
        </a:p>
      </dgm:t>
    </dgm:pt>
    <dgm:pt modelId="{FFD23195-C121-480D-BC9C-86B2A256167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Оценка базовых знаний и навыков</a:t>
          </a:r>
        </a:p>
      </dgm:t>
    </dgm:pt>
    <dgm:pt modelId="{A0628F33-7E29-4741-8682-2E5C19D526D0}" type="parTrans" cxnId="{81CD9E7F-C8E1-4F4F-AA9E-B00199A57A2D}">
      <dgm:prSet/>
      <dgm:spPr/>
      <dgm:t>
        <a:bodyPr/>
        <a:lstStyle/>
        <a:p>
          <a:endParaRPr lang="ru-RU"/>
        </a:p>
      </dgm:t>
    </dgm:pt>
    <dgm:pt modelId="{019912C8-F639-42C3-8EAD-B5A70788B72A}" type="sibTrans" cxnId="{81CD9E7F-C8E1-4F4F-AA9E-B00199A57A2D}">
      <dgm:prSet/>
      <dgm:spPr/>
      <dgm:t>
        <a:bodyPr/>
        <a:lstStyle/>
        <a:p>
          <a:endParaRPr lang="ru-RU"/>
        </a:p>
      </dgm:t>
    </dgm:pt>
    <dgm:pt modelId="{2D2DFCC8-5C58-45DE-BC2E-6FA4CA2F17EA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Оценка иных видов  компетенций</a:t>
          </a:r>
        </a:p>
      </dgm:t>
    </dgm:pt>
    <dgm:pt modelId="{255E45CE-8198-48C3-9D31-A6C2629E7032}" type="parTrans" cxnId="{950E5E6B-3056-4D67-9E34-4A2D18A28805}">
      <dgm:prSet/>
      <dgm:spPr/>
      <dgm:t>
        <a:bodyPr/>
        <a:lstStyle/>
        <a:p>
          <a:endParaRPr lang="ru-RU"/>
        </a:p>
      </dgm:t>
    </dgm:pt>
    <dgm:pt modelId="{0422C014-3DAF-4A45-865C-8C09CD0EACC5}" type="sibTrans" cxnId="{950E5E6B-3056-4D67-9E34-4A2D18A28805}">
      <dgm:prSet/>
      <dgm:spPr/>
      <dgm:t>
        <a:bodyPr/>
        <a:lstStyle/>
        <a:p>
          <a:endParaRPr lang="ru-RU"/>
        </a:p>
      </dgm:t>
    </dgm:pt>
    <dgm:pt modelId="{8D186E2D-DC4D-4536-B49E-6321CD4825A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Оценка уровня знаний законодательства</a:t>
          </a:r>
        </a:p>
      </dgm:t>
    </dgm:pt>
    <dgm:pt modelId="{3F18820A-343B-42A4-9116-A90F4C6F6565}" type="parTrans" cxnId="{1F828030-2E5D-4F08-B8CF-FACB61A4399D}">
      <dgm:prSet/>
      <dgm:spPr/>
      <dgm:t>
        <a:bodyPr/>
        <a:lstStyle/>
        <a:p>
          <a:endParaRPr lang="ru-RU"/>
        </a:p>
      </dgm:t>
    </dgm:pt>
    <dgm:pt modelId="{762CABFB-C7CC-46FC-91F5-194460408077}" type="sibTrans" cxnId="{1F828030-2E5D-4F08-B8CF-FACB61A4399D}">
      <dgm:prSet/>
      <dgm:spPr/>
      <dgm:t>
        <a:bodyPr/>
        <a:lstStyle/>
        <a:p>
          <a:endParaRPr lang="ru-RU"/>
        </a:p>
      </dgm:t>
    </dgm:pt>
    <dgm:pt modelId="{6A7A252A-41A3-4683-923B-2E050897BE6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50" dirty="0"/>
            <a:t>Оценка профессионально важных качеств</a:t>
          </a:r>
        </a:p>
      </dgm:t>
    </dgm:pt>
    <dgm:pt modelId="{9663A82D-A171-4ECA-A39A-B734C0DD775A}" type="parTrans" cxnId="{C62C95EE-48E4-4B40-B581-4EA73CBA28EF}">
      <dgm:prSet/>
      <dgm:spPr/>
      <dgm:t>
        <a:bodyPr/>
        <a:lstStyle/>
        <a:p>
          <a:endParaRPr lang="ru-RU"/>
        </a:p>
      </dgm:t>
    </dgm:pt>
    <dgm:pt modelId="{E9BFA25A-65D6-4FF2-8B99-20E94473A63A}" type="sibTrans" cxnId="{C62C95EE-48E4-4B40-B581-4EA73CBA28EF}">
      <dgm:prSet/>
      <dgm:spPr/>
      <dgm:t>
        <a:bodyPr/>
        <a:lstStyle/>
        <a:p>
          <a:endParaRPr lang="ru-RU"/>
        </a:p>
      </dgm:t>
    </dgm:pt>
    <dgm:pt modelId="{D36AC9DE-5D8B-4432-8C21-D7238120095F}" type="pres">
      <dgm:prSet presAssocID="{DAEEC328-B267-446F-9786-5CEA3F606ED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0E8780F-AF21-4F14-B48B-609F3CED50FD}" type="pres">
      <dgm:prSet presAssocID="{7F8A55DF-FD69-4B7C-9E72-1F8115EBEEA6}" presName="Parent" presStyleLbl="node0" presStyleIdx="0" presStyleCnt="1" custScaleY="98778" custLinFactNeighborY="570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DDFF697A-E171-4C26-9858-6FB6597CF85E}" type="pres">
      <dgm:prSet presAssocID="{1DB13F0E-2F9B-4691-B0FF-34318606F2C1}" presName="Accent1" presStyleCnt="0"/>
      <dgm:spPr/>
    </dgm:pt>
    <dgm:pt modelId="{5C721C00-3B94-4064-B555-FC82726F46B6}" type="pres">
      <dgm:prSet presAssocID="{1DB13F0E-2F9B-4691-B0FF-34318606F2C1}" presName="Accent" presStyleLbl="bgShp" presStyleIdx="0" presStyleCnt="6"/>
      <dgm:spPr/>
    </dgm:pt>
    <dgm:pt modelId="{B3108535-7E16-41D1-9843-69F9AE05DA9A}" type="pres">
      <dgm:prSet presAssocID="{1DB13F0E-2F9B-4691-B0FF-34318606F2C1}" presName="Child1" presStyleLbl="node1" presStyleIdx="0" presStyleCnt="6" custScaleX="124667" custScaleY="115873" custLinFactNeighborY="3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A32B4-73D7-4AC8-A3AB-FA24EAD48B47}" type="pres">
      <dgm:prSet presAssocID="{0CAE3E5F-40EE-4A93-A4B3-4CEB229D2F9E}" presName="Accent2" presStyleCnt="0"/>
      <dgm:spPr/>
    </dgm:pt>
    <dgm:pt modelId="{FC04ED16-FC64-4CA6-B655-82ED7743D299}" type="pres">
      <dgm:prSet presAssocID="{0CAE3E5F-40EE-4A93-A4B3-4CEB229D2F9E}" presName="Accent" presStyleLbl="bgShp" presStyleIdx="1" presStyleCnt="6"/>
      <dgm:spPr/>
    </dgm:pt>
    <dgm:pt modelId="{C1A129F1-CD2F-4EFB-B106-710A21434164}" type="pres">
      <dgm:prSet presAssocID="{0CAE3E5F-40EE-4A93-A4B3-4CEB229D2F9E}" presName="Child2" presStyleLbl="node1" presStyleIdx="1" presStyleCnt="6" custScaleX="122031" custScaleY="120541" custLinFactNeighborX="-602" custLinFactNeighborY="6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4575C-2AFA-4566-AE69-1C2C1C3C3636}" type="pres">
      <dgm:prSet presAssocID="{FFD23195-C121-480D-BC9C-86B2A256167F}" presName="Accent3" presStyleCnt="0"/>
      <dgm:spPr/>
    </dgm:pt>
    <dgm:pt modelId="{6F3C2316-E337-490A-9485-3B0C60B23CC1}" type="pres">
      <dgm:prSet presAssocID="{FFD23195-C121-480D-BC9C-86B2A256167F}" presName="Accent" presStyleLbl="bgShp" presStyleIdx="2" presStyleCnt="6"/>
      <dgm:spPr/>
    </dgm:pt>
    <dgm:pt modelId="{74EDCF7B-CB2D-4610-AA14-3EC31E94865B}" type="pres">
      <dgm:prSet presAssocID="{FFD23195-C121-480D-BC9C-86B2A256167F}" presName="Child3" presStyleLbl="node1" presStyleIdx="2" presStyleCnt="6" custScaleX="120138" custScaleY="1167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FCE5A-93D5-4834-B92B-7C24C350E2CE}" type="pres">
      <dgm:prSet presAssocID="{2D2DFCC8-5C58-45DE-BC2E-6FA4CA2F17EA}" presName="Accent4" presStyleCnt="0"/>
      <dgm:spPr/>
    </dgm:pt>
    <dgm:pt modelId="{3A672779-9BE5-4870-8E04-BDA664B2DDEA}" type="pres">
      <dgm:prSet presAssocID="{2D2DFCC8-5C58-45DE-BC2E-6FA4CA2F17EA}" presName="Accent" presStyleLbl="bgShp" presStyleIdx="3" presStyleCnt="6"/>
      <dgm:spPr/>
    </dgm:pt>
    <dgm:pt modelId="{2D75C74F-7A93-442F-AED9-6EE05B1D725E}" type="pres">
      <dgm:prSet presAssocID="{2D2DFCC8-5C58-45DE-BC2E-6FA4CA2F17EA}" presName="Child4" presStyleLbl="node1" presStyleIdx="3" presStyleCnt="6" custScaleX="124551" custScaleY="113822" custLinFactNeighborX="-610" custLinFactNeighborY="-45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5B7BD-D52F-46B0-BF63-07D8186E61D7}" type="pres">
      <dgm:prSet presAssocID="{8D186E2D-DC4D-4536-B49E-6321CD4825A9}" presName="Accent5" presStyleCnt="0"/>
      <dgm:spPr/>
    </dgm:pt>
    <dgm:pt modelId="{3F87A389-D49C-4AF0-B8EA-BA46DE421980}" type="pres">
      <dgm:prSet presAssocID="{8D186E2D-DC4D-4536-B49E-6321CD4825A9}" presName="Accent" presStyleLbl="bgShp" presStyleIdx="4" presStyleCnt="6"/>
      <dgm:spPr/>
    </dgm:pt>
    <dgm:pt modelId="{3348000A-0A81-4098-BC33-927CEB117F31}" type="pres">
      <dgm:prSet presAssocID="{8D186E2D-DC4D-4536-B49E-6321CD4825A9}" presName="Child5" presStyleLbl="node1" presStyleIdx="4" presStyleCnt="6" custScaleX="122516" custScaleY="116239" custLinFactNeighborX="-1122" custLinFactNeighborY="-1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031F2-714B-4A19-98BC-231E99740066}" type="pres">
      <dgm:prSet presAssocID="{6A7A252A-41A3-4683-923B-2E050897BE6F}" presName="Accent6" presStyleCnt="0"/>
      <dgm:spPr/>
    </dgm:pt>
    <dgm:pt modelId="{47D6585D-DC9A-4E98-9F9F-212954E69A54}" type="pres">
      <dgm:prSet presAssocID="{6A7A252A-41A3-4683-923B-2E050897BE6F}" presName="Accent" presStyleLbl="bgShp" presStyleIdx="5" presStyleCnt="6"/>
      <dgm:spPr/>
    </dgm:pt>
    <dgm:pt modelId="{4ABA07CD-2B29-40A1-91C1-D1DD37D5A66E}" type="pres">
      <dgm:prSet presAssocID="{6A7A252A-41A3-4683-923B-2E050897BE6F}" presName="Child6" presStyleLbl="node1" presStyleIdx="5" presStyleCnt="6" custScaleX="119015" custScaleY="116579" custLinFactNeighborX="-602" custLinFactNeighborY="20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02A37D-D641-429C-82DD-3BA6D2082889}" type="presOf" srcId="{0CAE3E5F-40EE-4A93-A4B3-4CEB229D2F9E}" destId="{C1A129F1-CD2F-4EFB-B106-710A21434164}" srcOrd="0" destOrd="0" presId="urn:microsoft.com/office/officeart/2011/layout/HexagonRadial"/>
    <dgm:cxn modelId="{E547522B-D464-4789-BB14-E0E9DC135BF9}" type="presOf" srcId="{7F8A55DF-FD69-4B7C-9E72-1F8115EBEEA6}" destId="{40E8780F-AF21-4F14-B48B-609F3CED50FD}" srcOrd="0" destOrd="0" presId="urn:microsoft.com/office/officeart/2011/layout/HexagonRadial"/>
    <dgm:cxn modelId="{F5DAD717-9181-4242-A4FD-D6D3D2B37D30}" type="presOf" srcId="{1DB13F0E-2F9B-4691-B0FF-34318606F2C1}" destId="{B3108535-7E16-41D1-9843-69F9AE05DA9A}" srcOrd="0" destOrd="0" presId="urn:microsoft.com/office/officeart/2011/layout/HexagonRadial"/>
    <dgm:cxn modelId="{E157A1F1-BDE0-47B8-AF5C-466895D2160D}" srcId="{DAEEC328-B267-446F-9786-5CEA3F606ED1}" destId="{7F8A55DF-FD69-4B7C-9E72-1F8115EBEEA6}" srcOrd="0" destOrd="0" parTransId="{B3807757-1F50-461B-A65A-FEF020CEDBAA}" sibTransId="{D4247DFD-C979-4F50-B819-6E830ABD538D}"/>
    <dgm:cxn modelId="{5F997BEE-A7C1-431D-A5FA-87E29F1DFD34}" type="presOf" srcId="{8D186E2D-DC4D-4536-B49E-6321CD4825A9}" destId="{3348000A-0A81-4098-BC33-927CEB117F31}" srcOrd="0" destOrd="0" presId="urn:microsoft.com/office/officeart/2011/layout/HexagonRadial"/>
    <dgm:cxn modelId="{1F828030-2E5D-4F08-B8CF-FACB61A4399D}" srcId="{7F8A55DF-FD69-4B7C-9E72-1F8115EBEEA6}" destId="{8D186E2D-DC4D-4536-B49E-6321CD4825A9}" srcOrd="4" destOrd="0" parTransId="{3F18820A-343B-42A4-9116-A90F4C6F6565}" sibTransId="{762CABFB-C7CC-46FC-91F5-194460408077}"/>
    <dgm:cxn modelId="{85E2B5CB-60AF-4800-B9C9-E00E3B7196A1}" type="presOf" srcId="{FFD23195-C121-480D-BC9C-86B2A256167F}" destId="{74EDCF7B-CB2D-4610-AA14-3EC31E94865B}" srcOrd="0" destOrd="0" presId="urn:microsoft.com/office/officeart/2011/layout/HexagonRadial"/>
    <dgm:cxn modelId="{4600D2BD-9D8D-463B-9469-66E872020CEA}" type="presOf" srcId="{DAEEC328-B267-446F-9786-5CEA3F606ED1}" destId="{D36AC9DE-5D8B-4432-8C21-D7238120095F}" srcOrd="0" destOrd="0" presId="urn:microsoft.com/office/officeart/2011/layout/HexagonRadial"/>
    <dgm:cxn modelId="{9E20FAC9-CEB7-4223-897E-7960A6B70CB2}" type="presOf" srcId="{6A7A252A-41A3-4683-923B-2E050897BE6F}" destId="{4ABA07CD-2B29-40A1-91C1-D1DD37D5A66E}" srcOrd="0" destOrd="0" presId="urn:microsoft.com/office/officeart/2011/layout/HexagonRadial"/>
    <dgm:cxn modelId="{81CD9E7F-C8E1-4F4F-AA9E-B00199A57A2D}" srcId="{7F8A55DF-FD69-4B7C-9E72-1F8115EBEEA6}" destId="{FFD23195-C121-480D-BC9C-86B2A256167F}" srcOrd="2" destOrd="0" parTransId="{A0628F33-7E29-4741-8682-2E5C19D526D0}" sibTransId="{019912C8-F639-42C3-8EAD-B5A70788B72A}"/>
    <dgm:cxn modelId="{950E5E6B-3056-4D67-9E34-4A2D18A28805}" srcId="{7F8A55DF-FD69-4B7C-9E72-1F8115EBEEA6}" destId="{2D2DFCC8-5C58-45DE-BC2E-6FA4CA2F17EA}" srcOrd="3" destOrd="0" parTransId="{255E45CE-8198-48C3-9D31-A6C2629E7032}" sibTransId="{0422C014-3DAF-4A45-865C-8C09CD0EACC5}"/>
    <dgm:cxn modelId="{2B77B4DB-EBFD-4961-B8D1-3EC037A78F02}" srcId="{7F8A55DF-FD69-4B7C-9E72-1F8115EBEEA6}" destId="{0CAE3E5F-40EE-4A93-A4B3-4CEB229D2F9E}" srcOrd="1" destOrd="0" parTransId="{E3095F8A-E8A0-4D83-A1C8-9C266DEE1E28}" sibTransId="{A0354D49-D279-4DDE-8CC2-64639CDA7553}"/>
    <dgm:cxn modelId="{1DE9BC63-B308-4E1B-AABC-A962CA602C8F}" type="presOf" srcId="{2D2DFCC8-5C58-45DE-BC2E-6FA4CA2F17EA}" destId="{2D75C74F-7A93-442F-AED9-6EE05B1D725E}" srcOrd="0" destOrd="0" presId="urn:microsoft.com/office/officeart/2011/layout/HexagonRadial"/>
    <dgm:cxn modelId="{C62C95EE-48E4-4B40-B581-4EA73CBA28EF}" srcId="{7F8A55DF-FD69-4B7C-9E72-1F8115EBEEA6}" destId="{6A7A252A-41A3-4683-923B-2E050897BE6F}" srcOrd="5" destOrd="0" parTransId="{9663A82D-A171-4ECA-A39A-B734C0DD775A}" sibTransId="{E9BFA25A-65D6-4FF2-8B99-20E94473A63A}"/>
    <dgm:cxn modelId="{23521F33-250A-4B74-90A0-884DF0EDFC41}" srcId="{7F8A55DF-FD69-4B7C-9E72-1F8115EBEEA6}" destId="{1DB13F0E-2F9B-4691-B0FF-34318606F2C1}" srcOrd="0" destOrd="0" parTransId="{43689A1C-94E0-45AD-9A6F-C2A8589E8720}" sibTransId="{A3800D87-AD7A-43A9-A320-45B795DF32A5}"/>
    <dgm:cxn modelId="{E02649BB-6FA9-48F2-AE39-76897182B022}" type="presParOf" srcId="{D36AC9DE-5D8B-4432-8C21-D7238120095F}" destId="{40E8780F-AF21-4F14-B48B-609F3CED50FD}" srcOrd="0" destOrd="0" presId="urn:microsoft.com/office/officeart/2011/layout/HexagonRadial"/>
    <dgm:cxn modelId="{8C950E41-1518-4C9B-A20E-063B1CF41A5F}" type="presParOf" srcId="{D36AC9DE-5D8B-4432-8C21-D7238120095F}" destId="{DDFF697A-E171-4C26-9858-6FB6597CF85E}" srcOrd="1" destOrd="0" presId="urn:microsoft.com/office/officeart/2011/layout/HexagonRadial"/>
    <dgm:cxn modelId="{7718FB14-7666-4656-A78D-104CB93BA3CD}" type="presParOf" srcId="{DDFF697A-E171-4C26-9858-6FB6597CF85E}" destId="{5C721C00-3B94-4064-B555-FC82726F46B6}" srcOrd="0" destOrd="0" presId="urn:microsoft.com/office/officeart/2011/layout/HexagonRadial"/>
    <dgm:cxn modelId="{A4FC6E2F-AF62-4F6C-9BE4-52423F2524EA}" type="presParOf" srcId="{D36AC9DE-5D8B-4432-8C21-D7238120095F}" destId="{B3108535-7E16-41D1-9843-69F9AE05DA9A}" srcOrd="2" destOrd="0" presId="urn:microsoft.com/office/officeart/2011/layout/HexagonRadial"/>
    <dgm:cxn modelId="{85D5C432-A431-4132-8BC1-5375ED6339E7}" type="presParOf" srcId="{D36AC9DE-5D8B-4432-8C21-D7238120095F}" destId="{F57A32B4-73D7-4AC8-A3AB-FA24EAD48B47}" srcOrd="3" destOrd="0" presId="urn:microsoft.com/office/officeart/2011/layout/HexagonRadial"/>
    <dgm:cxn modelId="{C767141C-FE91-4565-B45D-5E6AFFD1132E}" type="presParOf" srcId="{F57A32B4-73D7-4AC8-A3AB-FA24EAD48B47}" destId="{FC04ED16-FC64-4CA6-B655-82ED7743D299}" srcOrd="0" destOrd="0" presId="urn:microsoft.com/office/officeart/2011/layout/HexagonRadial"/>
    <dgm:cxn modelId="{E371EFB1-F0D2-48A8-B8A0-025771C8DDA1}" type="presParOf" srcId="{D36AC9DE-5D8B-4432-8C21-D7238120095F}" destId="{C1A129F1-CD2F-4EFB-B106-710A21434164}" srcOrd="4" destOrd="0" presId="urn:microsoft.com/office/officeart/2011/layout/HexagonRadial"/>
    <dgm:cxn modelId="{29EACD90-980E-450B-887D-ED3796F9D93A}" type="presParOf" srcId="{D36AC9DE-5D8B-4432-8C21-D7238120095F}" destId="{DCF4575C-2AFA-4566-AE69-1C2C1C3C3636}" srcOrd="5" destOrd="0" presId="urn:microsoft.com/office/officeart/2011/layout/HexagonRadial"/>
    <dgm:cxn modelId="{EDBD3F6F-54DE-40BB-A41B-E3B13986C111}" type="presParOf" srcId="{DCF4575C-2AFA-4566-AE69-1C2C1C3C3636}" destId="{6F3C2316-E337-490A-9485-3B0C60B23CC1}" srcOrd="0" destOrd="0" presId="urn:microsoft.com/office/officeart/2011/layout/HexagonRadial"/>
    <dgm:cxn modelId="{6843B276-61BC-4ADC-ABE8-8AA47C433734}" type="presParOf" srcId="{D36AC9DE-5D8B-4432-8C21-D7238120095F}" destId="{74EDCF7B-CB2D-4610-AA14-3EC31E94865B}" srcOrd="6" destOrd="0" presId="urn:microsoft.com/office/officeart/2011/layout/HexagonRadial"/>
    <dgm:cxn modelId="{D2146F13-511E-4248-983F-C3844EAA45C0}" type="presParOf" srcId="{D36AC9DE-5D8B-4432-8C21-D7238120095F}" destId="{464FCE5A-93D5-4834-B92B-7C24C350E2CE}" srcOrd="7" destOrd="0" presId="urn:microsoft.com/office/officeart/2011/layout/HexagonRadial"/>
    <dgm:cxn modelId="{2260135F-DE0F-481B-9F16-FFE75378C3C2}" type="presParOf" srcId="{464FCE5A-93D5-4834-B92B-7C24C350E2CE}" destId="{3A672779-9BE5-4870-8E04-BDA664B2DDEA}" srcOrd="0" destOrd="0" presId="urn:microsoft.com/office/officeart/2011/layout/HexagonRadial"/>
    <dgm:cxn modelId="{3061DFA5-6539-457D-9076-E42DB646F0C3}" type="presParOf" srcId="{D36AC9DE-5D8B-4432-8C21-D7238120095F}" destId="{2D75C74F-7A93-442F-AED9-6EE05B1D725E}" srcOrd="8" destOrd="0" presId="urn:microsoft.com/office/officeart/2011/layout/HexagonRadial"/>
    <dgm:cxn modelId="{AFE94C77-DA77-45E3-BDCB-9E1CD4F8D045}" type="presParOf" srcId="{D36AC9DE-5D8B-4432-8C21-D7238120095F}" destId="{19A5B7BD-D52F-46B0-BF63-07D8186E61D7}" srcOrd="9" destOrd="0" presId="urn:microsoft.com/office/officeart/2011/layout/HexagonRadial"/>
    <dgm:cxn modelId="{AD9A9F27-979A-4F7A-96FB-E7CFF5825334}" type="presParOf" srcId="{19A5B7BD-D52F-46B0-BF63-07D8186E61D7}" destId="{3F87A389-D49C-4AF0-B8EA-BA46DE421980}" srcOrd="0" destOrd="0" presId="urn:microsoft.com/office/officeart/2011/layout/HexagonRadial"/>
    <dgm:cxn modelId="{AEE5F205-383E-4025-97D0-E5AC853B98AB}" type="presParOf" srcId="{D36AC9DE-5D8B-4432-8C21-D7238120095F}" destId="{3348000A-0A81-4098-BC33-927CEB117F31}" srcOrd="10" destOrd="0" presId="urn:microsoft.com/office/officeart/2011/layout/HexagonRadial"/>
    <dgm:cxn modelId="{0D4142A8-460D-4B39-8125-DD1229DD45FD}" type="presParOf" srcId="{D36AC9DE-5D8B-4432-8C21-D7238120095F}" destId="{F92031F2-714B-4A19-98BC-231E99740066}" srcOrd="11" destOrd="0" presId="urn:microsoft.com/office/officeart/2011/layout/HexagonRadial"/>
    <dgm:cxn modelId="{AABDD84B-5C5B-4333-80E3-2BB844B2AE15}" type="presParOf" srcId="{F92031F2-714B-4A19-98BC-231E99740066}" destId="{47D6585D-DC9A-4E98-9F9F-212954E69A54}" srcOrd="0" destOrd="0" presId="urn:microsoft.com/office/officeart/2011/layout/HexagonRadial"/>
    <dgm:cxn modelId="{1F2408E0-45CA-4D17-8AA4-6B8995E107D7}" type="presParOf" srcId="{D36AC9DE-5D8B-4432-8C21-D7238120095F}" destId="{4ABA07CD-2B29-40A1-91C1-D1DD37D5A66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1625C2-2394-45AB-9126-E8132CED0553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</dgm:pt>
    <dgm:pt modelId="{C158E670-BBE2-4BBC-845F-043F81A6C7EA}">
      <dgm:prSet phldrT="[Текст]" custT="1"/>
      <dgm:spPr/>
      <dgm:t>
        <a:bodyPr/>
        <a:lstStyle/>
        <a:p>
          <a:r>
            <a:rPr lang="ru-RU" sz="1600" dirty="0"/>
            <a:t>Выявление западающих компетенций и их развитие</a:t>
          </a:r>
        </a:p>
      </dgm:t>
    </dgm:pt>
    <dgm:pt modelId="{D78303A2-A600-4E82-8150-DE1C470A2EB2}" type="parTrans" cxnId="{3BBDA6AA-0BC0-4E2B-8F2B-5A9447421359}">
      <dgm:prSet/>
      <dgm:spPr/>
      <dgm:t>
        <a:bodyPr/>
        <a:lstStyle/>
        <a:p>
          <a:endParaRPr lang="ru-RU"/>
        </a:p>
      </dgm:t>
    </dgm:pt>
    <dgm:pt modelId="{CE9185A9-3BDC-4B48-8837-160945E6A2B3}" type="sibTrans" cxnId="{3BBDA6AA-0BC0-4E2B-8F2B-5A9447421359}">
      <dgm:prSet/>
      <dgm:spPr/>
      <dgm:t>
        <a:bodyPr/>
        <a:lstStyle/>
        <a:p>
          <a:endParaRPr lang="ru-RU"/>
        </a:p>
      </dgm:t>
    </dgm:pt>
    <dgm:pt modelId="{5DE8B15E-0035-45FC-9993-895499F59708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600" dirty="0"/>
            <a:t>Определение командных ролей</a:t>
          </a:r>
        </a:p>
      </dgm:t>
    </dgm:pt>
    <dgm:pt modelId="{C8C33196-C798-4046-BE81-60774DF1546C}" type="parTrans" cxnId="{03623B08-97F7-46A9-85BF-8CF9A305B886}">
      <dgm:prSet/>
      <dgm:spPr/>
      <dgm:t>
        <a:bodyPr/>
        <a:lstStyle/>
        <a:p>
          <a:endParaRPr lang="ru-RU"/>
        </a:p>
      </dgm:t>
    </dgm:pt>
    <dgm:pt modelId="{098D33C6-FB57-4279-AE58-2A46E12C8396}" type="sibTrans" cxnId="{03623B08-97F7-46A9-85BF-8CF9A305B886}">
      <dgm:prSet/>
      <dgm:spPr/>
      <dgm:t>
        <a:bodyPr/>
        <a:lstStyle/>
        <a:p>
          <a:endParaRPr lang="ru-RU"/>
        </a:p>
      </dgm:t>
    </dgm:pt>
    <dgm:pt modelId="{4AF76851-4AEA-41E8-BF51-4031ADBF6A35}">
      <dgm:prSet phldrT="[Текст]" custT="1"/>
      <dgm:spPr/>
      <dgm:t>
        <a:bodyPr/>
        <a:lstStyle/>
        <a:p>
          <a:r>
            <a:rPr lang="ru-RU" sz="1500" dirty="0"/>
            <a:t>Рекомендации по направлениям деятельности</a:t>
          </a:r>
        </a:p>
      </dgm:t>
    </dgm:pt>
    <dgm:pt modelId="{343C6B07-B8A2-4531-94D3-321B0AB1812B}" type="parTrans" cxnId="{041519CF-9B78-4C18-911A-58F9B94D5A75}">
      <dgm:prSet/>
      <dgm:spPr/>
      <dgm:t>
        <a:bodyPr/>
        <a:lstStyle/>
        <a:p>
          <a:endParaRPr lang="ru-RU"/>
        </a:p>
      </dgm:t>
    </dgm:pt>
    <dgm:pt modelId="{4FE76A9C-36AF-43EF-B25C-0E851252F418}" type="sibTrans" cxnId="{041519CF-9B78-4C18-911A-58F9B94D5A75}">
      <dgm:prSet/>
      <dgm:spPr/>
      <dgm:t>
        <a:bodyPr/>
        <a:lstStyle/>
        <a:p>
          <a:endParaRPr lang="ru-RU"/>
        </a:p>
      </dgm:t>
    </dgm:pt>
    <dgm:pt modelId="{6959A588-FAC2-4059-9EAA-F75A5D65E105}" type="pres">
      <dgm:prSet presAssocID="{AA1625C2-2394-45AB-9126-E8132CED055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56AA01F-33E2-4ECA-B9C1-16CC4D844750}" type="pres">
      <dgm:prSet presAssocID="{C158E670-BBE2-4BBC-845F-043F81A6C7EA}" presName="Accent1" presStyleCnt="0"/>
      <dgm:spPr/>
    </dgm:pt>
    <dgm:pt modelId="{D71F8644-C986-423F-81A1-DA19EE4C26EB}" type="pres">
      <dgm:prSet presAssocID="{C158E670-BBE2-4BBC-845F-043F81A6C7EA}" presName="Accent" presStyleLbl="node1" presStyleIdx="0" presStyleCnt="3"/>
      <dgm:spPr>
        <a:solidFill>
          <a:srgbClr val="27B348"/>
        </a:solidFill>
      </dgm:spPr>
    </dgm:pt>
    <dgm:pt modelId="{32A20AC8-C223-4BCB-B944-C89F5F2D90FF}" type="pres">
      <dgm:prSet presAssocID="{C158E670-BBE2-4BBC-845F-043F81A6C7EA}" presName="Parent1" presStyleLbl="revTx" presStyleIdx="0" presStyleCnt="3" custScaleX="111891" custScaleY="131447" custLinFactNeighborY="-103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49FB6-85F6-4973-BD1D-C285F3DFA52F}" type="pres">
      <dgm:prSet presAssocID="{5DE8B15E-0035-45FC-9993-895499F59708}" presName="Accent2" presStyleCnt="0"/>
      <dgm:spPr/>
    </dgm:pt>
    <dgm:pt modelId="{994CBA6B-D220-4A04-8F35-E654C05B768C}" type="pres">
      <dgm:prSet presAssocID="{5DE8B15E-0035-45FC-9993-895499F59708}" presName="Accent" presStyleLbl="node1" presStyleIdx="1" presStyleCnt="3"/>
      <dgm:spPr>
        <a:solidFill>
          <a:srgbClr val="C93563"/>
        </a:solidFill>
      </dgm:spPr>
    </dgm:pt>
    <dgm:pt modelId="{25DFE9A7-4CC1-4E3F-8B54-C7EB687663D4}" type="pres">
      <dgm:prSet presAssocID="{5DE8B15E-0035-45FC-9993-895499F5970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42789-B280-4B65-86ED-4EDDD26C6686}" type="pres">
      <dgm:prSet presAssocID="{4AF76851-4AEA-41E8-BF51-4031ADBF6A35}" presName="Accent3" presStyleCnt="0"/>
      <dgm:spPr/>
    </dgm:pt>
    <dgm:pt modelId="{79EA98F3-150F-4DBE-BA36-CB98CD8C350F}" type="pres">
      <dgm:prSet presAssocID="{4AF76851-4AEA-41E8-BF51-4031ADBF6A35}" presName="Accent" presStyleLbl="node1" presStyleIdx="2" presStyleCnt="3"/>
      <dgm:spPr>
        <a:solidFill>
          <a:srgbClr val="33CCFF"/>
        </a:solidFill>
      </dgm:spPr>
    </dgm:pt>
    <dgm:pt modelId="{0BA9A163-A22A-46E0-AE9C-748D2310D92C}" type="pres">
      <dgm:prSet presAssocID="{4AF76851-4AEA-41E8-BF51-4031ADBF6A35}" presName="Parent3" presStyleLbl="revTx" presStyleIdx="2" presStyleCnt="3" custScaleX="105734" custScaleY="1160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623B08-97F7-46A9-85BF-8CF9A305B886}" srcId="{AA1625C2-2394-45AB-9126-E8132CED0553}" destId="{5DE8B15E-0035-45FC-9993-895499F59708}" srcOrd="1" destOrd="0" parTransId="{C8C33196-C798-4046-BE81-60774DF1546C}" sibTransId="{098D33C6-FB57-4279-AE58-2A46E12C8396}"/>
    <dgm:cxn modelId="{82F8BA28-D8DF-4966-AAC1-D748157F209B}" type="presOf" srcId="{C158E670-BBE2-4BBC-845F-043F81A6C7EA}" destId="{32A20AC8-C223-4BCB-B944-C89F5F2D90FF}" srcOrd="0" destOrd="0" presId="urn:microsoft.com/office/officeart/2009/layout/CircleArrowProcess"/>
    <dgm:cxn modelId="{00BD44DB-4DE1-46BA-A839-254D26A09651}" type="presOf" srcId="{4AF76851-4AEA-41E8-BF51-4031ADBF6A35}" destId="{0BA9A163-A22A-46E0-AE9C-748D2310D92C}" srcOrd="0" destOrd="0" presId="urn:microsoft.com/office/officeart/2009/layout/CircleArrowProcess"/>
    <dgm:cxn modelId="{7379B8ED-61FA-448A-8039-B6AB3C3CC23F}" type="presOf" srcId="{AA1625C2-2394-45AB-9126-E8132CED0553}" destId="{6959A588-FAC2-4059-9EAA-F75A5D65E105}" srcOrd="0" destOrd="0" presId="urn:microsoft.com/office/officeart/2009/layout/CircleArrowProcess"/>
    <dgm:cxn modelId="{3BBDA6AA-0BC0-4E2B-8F2B-5A9447421359}" srcId="{AA1625C2-2394-45AB-9126-E8132CED0553}" destId="{C158E670-BBE2-4BBC-845F-043F81A6C7EA}" srcOrd="0" destOrd="0" parTransId="{D78303A2-A600-4E82-8150-DE1C470A2EB2}" sibTransId="{CE9185A9-3BDC-4B48-8837-160945E6A2B3}"/>
    <dgm:cxn modelId="{041519CF-9B78-4C18-911A-58F9B94D5A75}" srcId="{AA1625C2-2394-45AB-9126-E8132CED0553}" destId="{4AF76851-4AEA-41E8-BF51-4031ADBF6A35}" srcOrd="2" destOrd="0" parTransId="{343C6B07-B8A2-4531-94D3-321B0AB1812B}" sibTransId="{4FE76A9C-36AF-43EF-B25C-0E851252F418}"/>
    <dgm:cxn modelId="{6F00A710-5AF8-4F34-8814-E73A3137AA7B}" type="presOf" srcId="{5DE8B15E-0035-45FC-9993-895499F59708}" destId="{25DFE9A7-4CC1-4E3F-8B54-C7EB687663D4}" srcOrd="0" destOrd="0" presId="urn:microsoft.com/office/officeart/2009/layout/CircleArrowProcess"/>
    <dgm:cxn modelId="{A16574C2-623B-4E1B-990B-DEB5F43543D7}" type="presParOf" srcId="{6959A588-FAC2-4059-9EAA-F75A5D65E105}" destId="{C56AA01F-33E2-4ECA-B9C1-16CC4D844750}" srcOrd="0" destOrd="0" presId="urn:microsoft.com/office/officeart/2009/layout/CircleArrowProcess"/>
    <dgm:cxn modelId="{6AAC8FBF-1A8E-4D48-908D-7B2216A2997E}" type="presParOf" srcId="{C56AA01F-33E2-4ECA-B9C1-16CC4D844750}" destId="{D71F8644-C986-423F-81A1-DA19EE4C26EB}" srcOrd="0" destOrd="0" presId="urn:microsoft.com/office/officeart/2009/layout/CircleArrowProcess"/>
    <dgm:cxn modelId="{106438BF-560D-453D-9041-F51A7E3B6444}" type="presParOf" srcId="{6959A588-FAC2-4059-9EAA-F75A5D65E105}" destId="{32A20AC8-C223-4BCB-B944-C89F5F2D90FF}" srcOrd="1" destOrd="0" presId="urn:microsoft.com/office/officeart/2009/layout/CircleArrowProcess"/>
    <dgm:cxn modelId="{ADCC0E98-9820-4761-977D-F910B9475BCC}" type="presParOf" srcId="{6959A588-FAC2-4059-9EAA-F75A5D65E105}" destId="{52C49FB6-85F6-4973-BD1D-C285F3DFA52F}" srcOrd="2" destOrd="0" presId="urn:microsoft.com/office/officeart/2009/layout/CircleArrowProcess"/>
    <dgm:cxn modelId="{3D2EBD85-3635-40CC-8165-2E9534478387}" type="presParOf" srcId="{52C49FB6-85F6-4973-BD1D-C285F3DFA52F}" destId="{994CBA6B-D220-4A04-8F35-E654C05B768C}" srcOrd="0" destOrd="0" presId="urn:microsoft.com/office/officeart/2009/layout/CircleArrowProcess"/>
    <dgm:cxn modelId="{A69BFC02-CD20-4697-AE79-AE4DE30FBE27}" type="presParOf" srcId="{6959A588-FAC2-4059-9EAA-F75A5D65E105}" destId="{25DFE9A7-4CC1-4E3F-8B54-C7EB687663D4}" srcOrd="3" destOrd="0" presId="urn:microsoft.com/office/officeart/2009/layout/CircleArrowProcess"/>
    <dgm:cxn modelId="{4210B4E0-EE55-4FDB-BD63-D8E4CD4AF15D}" type="presParOf" srcId="{6959A588-FAC2-4059-9EAA-F75A5D65E105}" destId="{0A442789-B280-4B65-86ED-4EDDD26C6686}" srcOrd="4" destOrd="0" presId="urn:microsoft.com/office/officeart/2009/layout/CircleArrowProcess"/>
    <dgm:cxn modelId="{E0C39AE0-52D3-4F72-9414-58F1A4412BA3}" type="presParOf" srcId="{0A442789-B280-4B65-86ED-4EDDD26C6686}" destId="{79EA98F3-150F-4DBE-BA36-CB98CD8C350F}" srcOrd="0" destOrd="0" presId="urn:microsoft.com/office/officeart/2009/layout/CircleArrowProcess"/>
    <dgm:cxn modelId="{AD1955E2-CD3B-4602-B62E-5CB973104CED}" type="presParOf" srcId="{6959A588-FAC2-4059-9EAA-F75A5D65E105}" destId="{0BA9A163-A22A-46E0-AE9C-748D2310D92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1625C2-2394-45AB-9126-E8132CED0553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59A588-FAC2-4059-9EAA-F75A5D65E105}" type="pres">
      <dgm:prSet presAssocID="{AA1625C2-2394-45AB-9126-E8132CED055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61151069-66BF-4039-8415-864740F7D03B}" type="presOf" srcId="{AA1625C2-2394-45AB-9126-E8132CED0553}" destId="{6959A588-FAC2-4059-9EAA-F75A5D65E105}" srcOrd="0" destOrd="0" presId="urn:microsoft.com/office/officeart/2009/layout/CircleArrow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EEC328-B267-446F-9786-5CEA3F606ED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8A55DF-FD69-4B7C-9E72-1F8115EBEEA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50" dirty="0"/>
            <a:t>Тестирование интеллектуальных способностей</a:t>
          </a:r>
        </a:p>
      </dgm:t>
    </dgm:pt>
    <dgm:pt modelId="{B3807757-1F50-461B-A65A-FEF020CEDBAA}" type="parTrans" cxnId="{E157A1F1-BDE0-47B8-AF5C-466895D2160D}">
      <dgm:prSet/>
      <dgm:spPr/>
      <dgm:t>
        <a:bodyPr/>
        <a:lstStyle/>
        <a:p>
          <a:endParaRPr lang="ru-RU"/>
        </a:p>
      </dgm:t>
    </dgm:pt>
    <dgm:pt modelId="{D4247DFD-C979-4F50-B819-6E830ABD538D}" type="sibTrans" cxnId="{E157A1F1-BDE0-47B8-AF5C-466895D2160D}">
      <dgm:prSet/>
      <dgm:spPr/>
      <dgm:t>
        <a:bodyPr/>
        <a:lstStyle/>
        <a:p>
          <a:endParaRPr lang="ru-RU"/>
        </a:p>
      </dgm:t>
    </dgm:pt>
    <dgm:pt modelId="{1DB13F0E-2F9B-4691-B0FF-34318606F2C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Проверка кадровой безопасности</a:t>
          </a:r>
        </a:p>
      </dgm:t>
    </dgm:pt>
    <dgm:pt modelId="{43689A1C-94E0-45AD-9A6F-C2A8589E8720}" type="parTrans" cxnId="{23521F33-250A-4B74-90A0-884DF0EDFC41}">
      <dgm:prSet/>
      <dgm:spPr/>
      <dgm:t>
        <a:bodyPr/>
        <a:lstStyle/>
        <a:p>
          <a:endParaRPr lang="ru-RU"/>
        </a:p>
      </dgm:t>
    </dgm:pt>
    <dgm:pt modelId="{A3800D87-AD7A-43A9-A320-45B795DF32A5}" type="sibTrans" cxnId="{23521F33-250A-4B74-90A0-884DF0EDFC41}">
      <dgm:prSet/>
      <dgm:spPr/>
      <dgm:t>
        <a:bodyPr/>
        <a:lstStyle/>
        <a:p>
          <a:endParaRPr lang="ru-RU"/>
        </a:p>
      </dgm:t>
    </dgm:pt>
    <dgm:pt modelId="{0CAE3E5F-40EE-4A93-A4B3-4CEB229D2F9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/>
            <a:t>Оценка проф. навыков в моделируемых ситуациях</a:t>
          </a:r>
        </a:p>
      </dgm:t>
    </dgm:pt>
    <dgm:pt modelId="{E3095F8A-E8A0-4D83-A1C8-9C266DEE1E28}" type="parTrans" cxnId="{2B77B4DB-EBFD-4961-B8D1-3EC037A78F02}">
      <dgm:prSet/>
      <dgm:spPr/>
      <dgm:t>
        <a:bodyPr/>
        <a:lstStyle/>
        <a:p>
          <a:endParaRPr lang="ru-RU"/>
        </a:p>
      </dgm:t>
    </dgm:pt>
    <dgm:pt modelId="{A0354D49-D279-4DDE-8CC2-64639CDA7553}" type="sibTrans" cxnId="{2B77B4DB-EBFD-4961-B8D1-3EC037A78F02}">
      <dgm:prSet/>
      <dgm:spPr/>
      <dgm:t>
        <a:bodyPr/>
        <a:lstStyle/>
        <a:p>
          <a:endParaRPr lang="ru-RU"/>
        </a:p>
      </dgm:t>
    </dgm:pt>
    <dgm:pt modelId="{FFD23195-C121-480D-BC9C-86B2A256167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Оценка базовых знаний и навыков</a:t>
          </a:r>
        </a:p>
      </dgm:t>
    </dgm:pt>
    <dgm:pt modelId="{A0628F33-7E29-4741-8682-2E5C19D526D0}" type="parTrans" cxnId="{81CD9E7F-C8E1-4F4F-AA9E-B00199A57A2D}">
      <dgm:prSet/>
      <dgm:spPr/>
      <dgm:t>
        <a:bodyPr/>
        <a:lstStyle/>
        <a:p>
          <a:endParaRPr lang="ru-RU"/>
        </a:p>
      </dgm:t>
    </dgm:pt>
    <dgm:pt modelId="{019912C8-F639-42C3-8EAD-B5A70788B72A}" type="sibTrans" cxnId="{81CD9E7F-C8E1-4F4F-AA9E-B00199A57A2D}">
      <dgm:prSet/>
      <dgm:spPr/>
      <dgm:t>
        <a:bodyPr/>
        <a:lstStyle/>
        <a:p>
          <a:endParaRPr lang="ru-RU"/>
        </a:p>
      </dgm:t>
    </dgm:pt>
    <dgm:pt modelId="{2D2DFCC8-5C58-45DE-BC2E-6FA4CA2F17EA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50" dirty="0"/>
            <a:t>Оценка иных видов  компетенций</a:t>
          </a:r>
        </a:p>
      </dgm:t>
    </dgm:pt>
    <dgm:pt modelId="{255E45CE-8198-48C3-9D31-A6C2629E7032}" type="parTrans" cxnId="{950E5E6B-3056-4D67-9E34-4A2D18A28805}">
      <dgm:prSet/>
      <dgm:spPr/>
      <dgm:t>
        <a:bodyPr/>
        <a:lstStyle/>
        <a:p>
          <a:endParaRPr lang="ru-RU"/>
        </a:p>
      </dgm:t>
    </dgm:pt>
    <dgm:pt modelId="{0422C014-3DAF-4A45-865C-8C09CD0EACC5}" type="sibTrans" cxnId="{950E5E6B-3056-4D67-9E34-4A2D18A28805}">
      <dgm:prSet/>
      <dgm:spPr/>
      <dgm:t>
        <a:bodyPr/>
        <a:lstStyle/>
        <a:p>
          <a:endParaRPr lang="ru-RU"/>
        </a:p>
      </dgm:t>
    </dgm:pt>
    <dgm:pt modelId="{8D186E2D-DC4D-4536-B49E-6321CD4825A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50" dirty="0"/>
            <a:t>Оценка уровня знаний законодательства</a:t>
          </a:r>
        </a:p>
      </dgm:t>
    </dgm:pt>
    <dgm:pt modelId="{3F18820A-343B-42A4-9116-A90F4C6F6565}" type="parTrans" cxnId="{1F828030-2E5D-4F08-B8CF-FACB61A4399D}">
      <dgm:prSet/>
      <dgm:spPr/>
      <dgm:t>
        <a:bodyPr/>
        <a:lstStyle/>
        <a:p>
          <a:endParaRPr lang="ru-RU"/>
        </a:p>
      </dgm:t>
    </dgm:pt>
    <dgm:pt modelId="{762CABFB-C7CC-46FC-91F5-194460408077}" type="sibTrans" cxnId="{1F828030-2E5D-4F08-B8CF-FACB61A4399D}">
      <dgm:prSet/>
      <dgm:spPr/>
      <dgm:t>
        <a:bodyPr/>
        <a:lstStyle/>
        <a:p>
          <a:endParaRPr lang="ru-RU"/>
        </a:p>
      </dgm:t>
    </dgm:pt>
    <dgm:pt modelId="{6A7A252A-41A3-4683-923B-2E050897BE6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50" dirty="0"/>
            <a:t>Оценка профессионально важных качеств</a:t>
          </a:r>
        </a:p>
      </dgm:t>
    </dgm:pt>
    <dgm:pt modelId="{9663A82D-A171-4ECA-A39A-B734C0DD775A}" type="parTrans" cxnId="{C62C95EE-48E4-4B40-B581-4EA73CBA28EF}">
      <dgm:prSet/>
      <dgm:spPr/>
      <dgm:t>
        <a:bodyPr/>
        <a:lstStyle/>
        <a:p>
          <a:endParaRPr lang="ru-RU"/>
        </a:p>
      </dgm:t>
    </dgm:pt>
    <dgm:pt modelId="{E9BFA25A-65D6-4FF2-8B99-20E94473A63A}" type="sibTrans" cxnId="{C62C95EE-48E4-4B40-B581-4EA73CBA28EF}">
      <dgm:prSet/>
      <dgm:spPr/>
      <dgm:t>
        <a:bodyPr/>
        <a:lstStyle/>
        <a:p>
          <a:endParaRPr lang="ru-RU"/>
        </a:p>
      </dgm:t>
    </dgm:pt>
    <dgm:pt modelId="{D36AC9DE-5D8B-4432-8C21-D7238120095F}" type="pres">
      <dgm:prSet presAssocID="{DAEEC328-B267-446F-9786-5CEA3F606ED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0E8780F-AF21-4F14-B48B-609F3CED50FD}" type="pres">
      <dgm:prSet presAssocID="{7F8A55DF-FD69-4B7C-9E72-1F8115EBEEA6}" presName="Parent" presStyleLbl="node0" presStyleIdx="0" presStyleCnt="1" custScaleY="98778" custLinFactNeighborY="570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DDFF697A-E171-4C26-9858-6FB6597CF85E}" type="pres">
      <dgm:prSet presAssocID="{1DB13F0E-2F9B-4691-B0FF-34318606F2C1}" presName="Accent1" presStyleCnt="0"/>
      <dgm:spPr/>
    </dgm:pt>
    <dgm:pt modelId="{5C721C00-3B94-4064-B555-FC82726F46B6}" type="pres">
      <dgm:prSet presAssocID="{1DB13F0E-2F9B-4691-B0FF-34318606F2C1}" presName="Accent" presStyleLbl="bgShp" presStyleIdx="0" presStyleCnt="6"/>
      <dgm:spPr/>
    </dgm:pt>
    <dgm:pt modelId="{B3108535-7E16-41D1-9843-69F9AE05DA9A}" type="pres">
      <dgm:prSet presAssocID="{1DB13F0E-2F9B-4691-B0FF-34318606F2C1}" presName="Child1" presStyleLbl="node1" presStyleIdx="0" presStyleCnt="6" custScaleX="122714" custScaleY="115873" custLinFactNeighborY="3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A32B4-73D7-4AC8-A3AB-FA24EAD48B47}" type="pres">
      <dgm:prSet presAssocID="{0CAE3E5F-40EE-4A93-A4B3-4CEB229D2F9E}" presName="Accent2" presStyleCnt="0"/>
      <dgm:spPr/>
    </dgm:pt>
    <dgm:pt modelId="{FC04ED16-FC64-4CA6-B655-82ED7743D299}" type="pres">
      <dgm:prSet presAssocID="{0CAE3E5F-40EE-4A93-A4B3-4CEB229D2F9E}" presName="Accent" presStyleLbl="bgShp" presStyleIdx="1" presStyleCnt="6"/>
      <dgm:spPr/>
    </dgm:pt>
    <dgm:pt modelId="{C1A129F1-CD2F-4EFB-B106-710A21434164}" type="pres">
      <dgm:prSet presAssocID="{0CAE3E5F-40EE-4A93-A4B3-4CEB229D2F9E}" presName="Child2" presStyleLbl="node1" presStyleIdx="1" presStyleCnt="6" custScaleX="117838" custScaleY="122094" custLinFactNeighborX="-602" custLinFactNeighborY="6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4575C-2AFA-4566-AE69-1C2C1C3C3636}" type="pres">
      <dgm:prSet presAssocID="{FFD23195-C121-480D-BC9C-86B2A256167F}" presName="Accent3" presStyleCnt="0"/>
      <dgm:spPr/>
    </dgm:pt>
    <dgm:pt modelId="{6F3C2316-E337-490A-9485-3B0C60B23CC1}" type="pres">
      <dgm:prSet presAssocID="{FFD23195-C121-480D-BC9C-86B2A256167F}" presName="Accent" presStyleLbl="bgShp" presStyleIdx="2" presStyleCnt="6"/>
      <dgm:spPr/>
    </dgm:pt>
    <dgm:pt modelId="{74EDCF7B-CB2D-4610-AA14-3EC31E94865B}" type="pres">
      <dgm:prSet presAssocID="{FFD23195-C121-480D-BC9C-86B2A256167F}" presName="Child3" presStyleLbl="node1" presStyleIdx="2" presStyleCnt="6" custScaleX="120138" custScaleY="1167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FCE5A-93D5-4834-B92B-7C24C350E2CE}" type="pres">
      <dgm:prSet presAssocID="{2D2DFCC8-5C58-45DE-BC2E-6FA4CA2F17EA}" presName="Accent4" presStyleCnt="0"/>
      <dgm:spPr/>
    </dgm:pt>
    <dgm:pt modelId="{3A672779-9BE5-4870-8E04-BDA664B2DDEA}" type="pres">
      <dgm:prSet presAssocID="{2D2DFCC8-5C58-45DE-BC2E-6FA4CA2F17EA}" presName="Accent" presStyleLbl="bgShp" presStyleIdx="3" presStyleCnt="6"/>
      <dgm:spPr/>
    </dgm:pt>
    <dgm:pt modelId="{2D75C74F-7A93-442F-AED9-6EE05B1D725E}" type="pres">
      <dgm:prSet presAssocID="{2D2DFCC8-5C58-45DE-BC2E-6FA4CA2F17EA}" presName="Child4" presStyleLbl="node1" presStyleIdx="3" presStyleCnt="6" custScaleX="116127" custScaleY="113381" custLinFactNeighborX="-610" custLinFactNeighborY="-45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5B7BD-D52F-46B0-BF63-07D8186E61D7}" type="pres">
      <dgm:prSet presAssocID="{8D186E2D-DC4D-4536-B49E-6321CD4825A9}" presName="Accent5" presStyleCnt="0"/>
      <dgm:spPr/>
    </dgm:pt>
    <dgm:pt modelId="{3F87A389-D49C-4AF0-B8EA-BA46DE421980}" type="pres">
      <dgm:prSet presAssocID="{8D186E2D-DC4D-4536-B49E-6321CD4825A9}" presName="Accent" presStyleLbl="bgShp" presStyleIdx="4" presStyleCnt="6"/>
      <dgm:spPr/>
    </dgm:pt>
    <dgm:pt modelId="{3348000A-0A81-4098-BC33-927CEB117F31}" type="pres">
      <dgm:prSet presAssocID="{8D186E2D-DC4D-4536-B49E-6321CD4825A9}" presName="Child5" presStyleLbl="node1" presStyleIdx="4" presStyleCnt="6" custScaleX="122516" custScaleY="116239" custLinFactNeighborX="-1122" custLinFactNeighborY="-1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031F2-714B-4A19-98BC-231E99740066}" type="pres">
      <dgm:prSet presAssocID="{6A7A252A-41A3-4683-923B-2E050897BE6F}" presName="Accent6" presStyleCnt="0"/>
      <dgm:spPr/>
    </dgm:pt>
    <dgm:pt modelId="{47D6585D-DC9A-4E98-9F9F-212954E69A54}" type="pres">
      <dgm:prSet presAssocID="{6A7A252A-41A3-4683-923B-2E050897BE6F}" presName="Accent" presStyleLbl="bgShp" presStyleIdx="5" presStyleCnt="6"/>
      <dgm:spPr/>
    </dgm:pt>
    <dgm:pt modelId="{4ABA07CD-2B29-40A1-91C1-D1DD37D5A66E}" type="pres">
      <dgm:prSet presAssocID="{6A7A252A-41A3-4683-923B-2E050897BE6F}" presName="Child6" presStyleLbl="node1" presStyleIdx="5" presStyleCnt="6" custScaleX="119015" custScaleY="116579" custLinFactNeighborX="-602" custLinFactNeighborY="20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2C95EE-48E4-4B40-B581-4EA73CBA28EF}" srcId="{7F8A55DF-FD69-4B7C-9E72-1F8115EBEEA6}" destId="{6A7A252A-41A3-4683-923B-2E050897BE6F}" srcOrd="5" destOrd="0" parTransId="{9663A82D-A171-4ECA-A39A-B734C0DD775A}" sibTransId="{E9BFA25A-65D6-4FF2-8B99-20E94473A63A}"/>
    <dgm:cxn modelId="{950E5E6B-3056-4D67-9E34-4A2D18A28805}" srcId="{7F8A55DF-FD69-4B7C-9E72-1F8115EBEEA6}" destId="{2D2DFCC8-5C58-45DE-BC2E-6FA4CA2F17EA}" srcOrd="3" destOrd="0" parTransId="{255E45CE-8198-48C3-9D31-A6C2629E7032}" sibTransId="{0422C014-3DAF-4A45-865C-8C09CD0EACC5}"/>
    <dgm:cxn modelId="{2421AEAF-9507-4C6C-ACDD-E803E8D3F771}" type="presOf" srcId="{DAEEC328-B267-446F-9786-5CEA3F606ED1}" destId="{D36AC9DE-5D8B-4432-8C21-D7238120095F}" srcOrd="0" destOrd="0" presId="urn:microsoft.com/office/officeart/2011/layout/HexagonRadial"/>
    <dgm:cxn modelId="{8EE0F72D-2CDA-4BEE-9E53-1FDE1CB8D5EE}" type="presOf" srcId="{FFD23195-C121-480D-BC9C-86B2A256167F}" destId="{74EDCF7B-CB2D-4610-AA14-3EC31E94865B}" srcOrd="0" destOrd="0" presId="urn:microsoft.com/office/officeart/2011/layout/HexagonRadial"/>
    <dgm:cxn modelId="{12F48304-E201-4379-A88E-F00FA2ECE0C6}" type="presOf" srcId="{8D186E2D-DC4D-4536-B49E-6321CD4825A9}" destId="{3348000A-0A81-4098-BC33-927CEB117F31}" srcOrd="0" destOrd="0" presId="urn:microsoft.com/office/officeart/2011/layout/HexagonRadial"/>
    <dgm:cxn modelId="{BE281395-5C69-48ED-9176-533A0A5C4A3C}" type="presOf" srcId="{6A7A252A-41A3-4683-923B-2E050897BE6F}" destId="{4ABA07CD-2B29-40A1-91C1-D1DD37D5A66E}" srcOrd="0" destOrd="0" presId="urn:microsoft.com/office/officeart/2011/layout/HexagonRadial"/>
    <dgm:cxn modelId="{E9D87355-1FA0-4F99-9DF5-2A95F65E1945}" type="presOf" srcId="{2D2DFCC8-5C58-45DE-BC2E-6FA4CA2F17EA}" destId="{2D75C74F-7A93-442F-AED9-6EE05B1D725E}" srcOrd="0" destOrd="0" presId="urn:microsoft.com/office/officeart/2011/layout/HexagonRadial"/>
    <dgm:cxn modelId="{E157A1F1-BDE0-47B8-AF5C-466895D2160D}" srcId="{DAEEC328-B267-446F-9786-5CEA3F606ED1}" destId="{7F8A55DF-FD69-4B7C-9E72-1F8115EBEEA6}" srcOrd="0" destOrd="0" parTransId="{B3807757-1F50-461B-A65A-FEF020CEDBAA}" sibTransId="{D4247DFD-C979-4F50-B819-6E830ABD538D}"/>
    <dgm:cxn modelId="{1F828030-2E5D-4F08-B8CF-FACB61A4399D}" srcId="{7F8A55DF-FD69-4B7C-9E72-1F8115EBEEA6}" destId="{8D186E2D-DC4D-4536-B49E-6321CD4825A9}" srcOrd="4" destOrd="0" parTransId="{3F18820A-343B-42A4-9116-A90F4C6F6565}" sibTransId="{762CABFB-C7CC-46FC-91F5-194460408077}"/>
    <dgm:cxn modelId="{89BC3A80-7516-4974-B350-C8FBF9FAD198}" type="presOf" srcId="{1DB13F0E-2F9B-4691-B0FF-34318606F2C1}" destId="{B3108535-7E16-41D1-9843-69F9AE05DA9A}" srcOrd="0" destOrd="0" presId="urn:microsoft.com/office/officeart/2011/layout/HexagonRadial"/>
    <dgm:cxn modelId="{81CD9E7F-C8E1-4F4F-AA9E-B00199A57A2D}" srcId="{7F8A55DF-FD69-4B7C-9E72-1F8115EBEEA6}" destId="{FFD23195-C121-480D-BC9C-86B2A256167F}" srcOrd="2" destOrd="0" parTransId="{A0628F33-7E29-4741-8682-2E5C19D526D0}" sibTransId="{019912C8-F639-42C3-8EAD-B5A70788B72A}"/>
    <dgm:cxn modelId="{23521F33-250A-4B74-90A0-884DF0EDFC41}" srcId="{7F8A55DF-FD69-4B7C-9E72-1F8115EBEEA6}" destId="{1DB13F0E-2F9B-4691-B0FF-34318606F2C1}" srcOrd="0" destOrd="0" parTransId="{43689A1C-94E0-45AD-9A6F-C2A8589E8720}" sibTransId="{A3800D87-AD7A-43A9-A320-45B795DF32A5}"/>
    <dgm:cxn modelId="{3C9A18FB-ADDC-46A0-9E36-37E71861DA94}" type="presOf" srcId="{7F8A55DF-FD69-4B7C-9E72-1F8115EBEEA6}" destId="{40E8780F-AF21-4F14-B48B-609F3CED50FD}" srcOrd="0" destOrd="0" presId="urn:microsoft.com/office/officeart/2011/layout/HexagonRadial"/>
    <dgm:cxn modelId="{C449DF6C-F05F-4ECF-A3DE-37D3794F6BD3}" type="presOf" srcId="{0CAE3E5F-40EE-4A93-A4B3-4CEB229D2F9E}" destId="{C1A129F1-CD2F-4EFB-B106-710A21434164}" srcOrd="0" destOrd="0" presId="urn:microsoft.com/office/officeart/2011/layout/HexagonRadial"/>
    <dgm:cxn modelId="{2B77B4DB-EBFD-4961-B8D1-3EC037A78F02}" srcId="{7F8A55DF-FD69-4B7C-9E72-1F8115EBEEA6}" destId="{0CAE3E5F-40EE-4A93-A4B3-4CEB229D2F9E}" srcOrd="1" destOrd="0" parTransId="{E3095F8A-E8A0-4D83-A1C8-9C266DEE1E28}" sibTransId="{A0354D49-D279-4DDE-8CC2-64639CDA7553}"/>
    <dgm:cxn modelId="{931B1AEB-B76D-4B74-8157-744DDD5FCA00}" type="presParOf" srcId="{D36AC9DE-5D8B-4432-8C21-D7238120095F}" destId="{40E8780F-AF21-4F14-B48B-609F3CED50FD}" srcOrd="0" destOrd="0" presId="urn:microsoft.com/office/officeart/2011/layout/HexagonRadial"/>
    <dgm:cxn modelId="{67969BA7-DEAA-4F4C-88FD-DD1E14D3F0BF}" type="presParOf" srcId="{D36AC9DE-5D8B-4432-8C21-D7238120095F}" destId="{DDFF697A-E171-4C26-9858-6FB6597CF85E}" srcOrd="1" destOrd="0" presId="urn:microsoft.com/office/officeart/2011/layout/HexagonRadial"/>
    <dgm:cxn modelId="{A2C92913-1338-4F29-9CC6-E429687A293E}" type="presParOf" srcId="{DDFF697A-E171-4C26-9858-6FB6597CF85E}" destId="{5C721C00-3B94-4064-B555-FC82726F46B6}" srcOrd="0" destOrd="0" presId="urn:microsoft.com/office/officeart/2011/layout/HexagonRadial"/>
    <dgm:cxn modelId="{199C26AE-DD69-4FAF-A3D5-4E97C70C1193}" type="presParOf" srcId="{D36AC9DE-5D8B-4432-8C21-D7238120095F}" destId="{B3108535-7E16-41D1-9843-69F9AE05DA9A}" srcOrd="2" destOrd="0" presId="urn:microsoft.com/office/officeart/2011/layout/HexagonRadial"/>
    <dgm:cxn modelId="{F21E4401-15D3-4AA4-A5C2-88279F4E6EF6}" type="presParOf" srcId="{D36AC9DE-5D8B-4432-8C21-D7238120095F}" destId="{F57A32B4-73D7-4AC8-A3AB-FA24EAD48B47}" srcOrd="3" destOrd="0" presId="urn:microsoft.com/office/officeart/2011/layout/HexagonRadial"/>
    <dgm:cxn modelId="{6AFFD2C4-F621-4907-94FE-5F934CD15748}" type="presParOf" srcId="{F57A32B4-73D7-4AC8-A3AB-FA24EAD48B47}" destId="{FC04ED16-FC64-4CA6-B655-82ED7743D299}" srcOrd="0" destOrd="0" presId="urn:microsoft.com/office/officeart/2011/layout/HexagonRadial"/>
    <dgm:cxn modelId="{4A5A1251-A405-41D4-B8BA-3B4DA6B3C5A9}" type="presParOf" srcId="{D36AC9DE-5D8B-4432-8C21-D7238120095F}" destId="{C1A129F1-CD2F-4EFB-B106-710A21434164}" srcOrd="4" destOrd="0" presId="urn:microsoft.com/office/officeart/2011/layout/HexagonRadial"/>
    <dgm:cxn modelId="{81DBEAD3-0162-4521-9215-3373EA07043B}" type="presParOf" srcId="{D36AC9DE-5D8B-4432-8C21-D7238120095F}" destId="{DCF4575C-2AFA-4566-AE69-1C2C1C3C3636}" srcOrd="5" destOrd="0" presId="urn:microsoft.com/office/officeart/2011/layout/HexagonRadial"/>
    <dgm:cxn modelId="{975E21D2-91A9-41E3-AD42-B6BE38F833FF}" type="presParOf" srcId="{DCF4575C-2AFA-4566-AE69-1C2C1C3C3636}" destId="{6F3C2316-E337-490A-9485-3B0C60B23CC1}" srcOrd="0" destOrd="0" presId="urn:microsoft.com/office/officeart/2011/layout/HexagonRadial"/>
    <dgm:cxn modelId="{25A16456-FC4D-41AC-9698-4E73843FBE86}" type="presParOf" srcId="{D36AC9DE-5D8B-4432-8C21-D7238120095F}" destId="{74EDCF7B-CB2D-4610-AA14-3EC31E94865B}" srcOrd="6" destOrd="0" presId="urn:microsoft.com/office/officeart/2011/layout/HexagonRadial"/>
    <dgm:cxn modelId="{53559C8F-383F-4637-BE3D-4A5ADD2F13D1}" type="presParOf" srcId="{D36AC9DE-5D8B-4432-8C21-D7238120095F}" destId="{464FCE5A-93D5-4834-B92B-7C24C350E2CE}" srcOrd="7" destOrd="0" presId="urn:microsoft.com/office/officeart/2011/layout/HexagonRadial"/>
    <dgm:cxn modelId="{9142DA98-30CC-4628-BA65-638D3D9933F7}" type="presParOf" srcId="{464FCE5A-93D5-4834-B92B-7C24C350E2CE}" destId="{3A672779-9BE5-4870-8E04-BDA664B2DDEA}" srcOrd="0" destOrd="0" presId="urn:microsoft.com/office/officeart/2011/layout/HexagonRadial"/>
    <dgm:cxn modelId="{60C95AA1-0198-40CD-BA15-664BDCE493F0}" type="presParOf" srcId="{D36AC9DE-5D8B-4432-8C21-D7238120095F}" destId="{2D75C74F-7A93-442F-AED9-6EE05B1D725E}" srcOrd="8" destOrd="0" presId="urn:microsoft.com/office/officeart/2011/layout/HexagonRadial"/>
    <dgm:cxn modelId="{E2887E94-7130-48EE-8D0B-22DB769EE65F}" type="presParOf" srcId="{D36AC9DE-5D8B-4432-8C21-D7238120095F}" destId="{19A5B7BD-D52F-46B0-BF63-07D8186E61D7}" srcOrd="9" destOrd="0" presId="urn:microsoft.com/office/officeart/2011/layout/HexagonRadial"/>
    <dgm:cxn modelId="{45A49039-F53D-469B-9AE1-3BED748BDCDB}" type="presParOf" srcId="{19A5B7BD-D52F-46B0-BF63-07D8186E61D7}" destId="{3F87A389-D49C-4AF0-B8EA-BA46DE421980}" srcOrd="0" destOrd="0" presId="urn:microsoft.com/office/officeart/2011/layout/HexagonRadial"/>
    <dgm:cxn modelId="{6AE55718-AF95-468E-97D2-881AFFFE1E8F}" type="presParOf" srcId="{D36AC9DE-5D8B-4432-8C21-D7238120095F}" destId="{3348000A-0A81-4098-BC33-927CEB117F31}" srcOrd="10" destOrd="0" presId="urn:microsoft.com/office/officeart/2011/layout/HexagonRadial"/>
    <dgm:cxn modelId="{924018D4-45D5-4125-BF03-D5968A9A5070}" type="presParOf" srcId="{D36AC9DE-5D8B-4432-8C21-D7238120095F}" destId="{F92031F2-714B-4A19-98BC-231E99740066}" srcOrd="11" destOrd="0" presId="urn:microsoft.com/office/officeart/2011/layout/HexagonRadial"/>
    <dgm:cxn modelId="{E144323E-53CF-401A-9276-9593AE1E5E80}" type="presParOf" srcId="{F92031F2-714B-4A19-98BC-231E99740066}" destId="{47D6585D-DC9A-4E98-9F9F-212954E69A54}" srcOrd="0" destOrd="0" presId="urn:microsoft.com/office/officeart/2011/layout/HexagonRadial"/>
    <dgm:cxn modelId="{BAC53C59-1256-43A1-B1C2-92768CC95805}" type="presParOf" srcId="{D36AC9DE-5D8B-4432-8C21-D7238120095F}" destId="{4ABA07CD-2B29-40A1-91C1-D1DD37D5A66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124473-7363-4B69-8918-F4E2C27BDBF6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5CED7C70-E3CA-4578-8472-51B8F8C8B8F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Органы опеки</a:t>
          </a:r>
          <a:endParaRPr lang="ru-RU" dirty="0"/>
        </a:p>
      </dgm:t>
    </dgm:pt>
    <dgm:pt modelId="{BA604B40-454E-410F-B2AA-537DC385575B}" type="parTrans" cxnId="{43D060EE-94F1-492A-9D51-CF598F613E44}">
      <dgm:prSet/>
      <dgm:spPr/>
      <dgm:t>
        <a:bodyPr/>
        <a:lstStyle/>
        <a:p>
          <a:endParaRPr lang="ru-RU"/>
        </a:p>
      </dgm:t>
    </dgm:pt>
    <dgm:pt modelId="{16EC752E-C3D4-4AF3-8A62-583C7E924A87}" type="sibTrans" cxnId="{43D060EE-94F1-492A-9D51-CF598F613E44}">
      <dgm:prSet/>
      <dgm:spPr/>
      <dgm:t>
        <a:bodyPr/>
        <a:lstStyle/>
        <a:p>
          <a:endParaRPr lang="ru-RU"/>
        </a:p>
      </dgm:t>
    </dgm:pt>
    <dgm:pt modelId="{4B8ABA68-7EE1-4D69-997A-29891D5CE77B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ЖКХ и дорожное строительство</a:t>
          </a:r>
          <a:endParaRPr lang="ru-RU" dirty="0"/>
        </a:p>
      </dgm:t>
    </dgm:pt>
    <dgm:pt modelId="{A0CE7907-C9BD-4C13-83B6-4BCFFC333A91}" type="parTrans" cxnId="{3A59DDED-C7D5-4C7A-AB3B-BED5780BB6A2}">
      <dgm:prSet/>
      <dgm:spPr/>
      <dgm:t>
        <a:bodyPr/>
        <a:lstStyle/>
        <a:p>
          <a:endParaRPr lang="ru-RU"/>
        </a:p>
      </dgm:t>
    </dgm:pt>
    <dgm:pt modelId="{3A0DCB23-B945-4A31-B509-02AA3A6B6717}" type="sibTrans" cxnId="{3A59DDED-C7D5-4C7A-AB3B-BED5780BB6A2}">
      <dgm:prSet/>
      <dgm:spPr/>
      <dgm:t>
        <a:bodyPr/>
        <a:lstStyle/>
        <a:p>
          <a:endParaRPr lang="ru-RU"/>
        </a:p>
      </dgm:t>
    </dgm:pt>
    <dgm:pt modelId="{81DC06E4-F928-4294-83F6-64BEEE916D29}">
      <dgm:prSet phldrT="[Текст]"/>
      <dgm:spPr>
        <a:solidFill>
          <a:srgbClr val="0066FF"/>
        </a:solidFill>
      </dgm:spPr>
      <dgm:t>
        <a:bodyPr/>
        <a:lstStyle/>
        <a:p>
          <a:r>
            <a:rPr lang="ru-RU" dirty="0" smtClean="0"/>
            <a:t>Учреждения соцзащиты</a:t>
          </a:r>
          <a:endParaRPr lang="ru-RU" dirty="0"/>
        </a:p>
      </dgm:t>
    </dgm:pt>
    <dgm:pt modelId="{409BB3A4-C08B-4CE3-A088-91B9F3A7CF5C}" type="parTrans" cxnId="{BEFE617A-5C06-40F6-835E-4CA47158F909}">
      <dgm:prSet/>
      <dgm:spPr/>
      <dgm:t>
        <a:bodyPr/>
        <a:lstStyle/>
        <a:p>
          <a:endParaRPr lang="ru-RU"/>
        </a:p>
      </dgm:t>
    </dgm:pt>
    <dgm:pt modelId="{591EABC5-6C73-4862-98D3-7F688FB7B7AD}" type="sibTrans" cxnId="{BEFE617A-5C06-40F6-835E-4CA47158F909}">
      <dgm:prSet/>
      <dgm:spPr/>
      <dgm:t>
        <a:bodyPr/>
        <a:lstStyle/>
        <a:p>
          <a:endParaRPr lang="ru-RU"/>
        </a:p>
      </dgm:t>
    </dgm:pt>
    <dgm:pt modelId="{2FB0E41E-03CA-463D-91D2-DF35CE8CE817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Текущая оценка</a:t>
          </a:r>
          <a:endParaRPr lang="ru-RU" dirty="0"/>
        </a:p>
      </dgm:t>
    </dgm:pt>
    <dgm:pt modelId="{45BE7AB6-68A5-4870-A03E-90F055EC05F4}" type="parTrans" cxnId="{EF9719EA-9077-4A8C-8777-FC81723C084C}">
      <dgm:prSet/>
      <dgm:spPr/>
      <dgm:t>
        <a:bodyPr/>
        <a:lstStyle/>
        <a:p>
          <a:endParaRPr lang="ru-RU"/>
        </a:p>
      </dgm:t>
    </dgm:pt>
    <dgm:pt modelId="{E45A68A4-F989-439F-B221-00D57E146886}" type="sibTrans" cxnId="{EF9719EA-9077-4A8C-8777-FC81723C084C}">
      <dgm:prSet/>
      <dgm:spPr/>
      <dgm:t>
        <a:bodyPr/>
        <a:lstStyle/>
        <a:p>
          <a:endParaRPr lang="ru-RU"/>
        </a:p>
      </dgm:t>
    </dgm:pt>
    <dgm:pt modelId="{011C9034-D514-4623-A42E-EC477CC764FA}" type="pres">
      <dgm:prSet presAssocID="{2B124473-7363-4B69-8918-F4E2C27BDBF6}" presName="linearFlow" presStyleCnt="0">
        <dgm:presLayoutVars>
          <dgm:dir/>
          <dgm:resizeHandles val="exact"/>
        </dgm:presLayoutVars>
      </dgm:prSet>
      <dgm:spPr/>
    </dgm:pt>
    <dgm:pt modelId="{AE3E1769-F3D2-48D8-87DE-055B09AE6990}" type="pres">
      <dgm:prSet presAssocID="{5CED7C70-E3CA-4578-8472-51B8F8C8B8FC}" presName="composite" presStyleCnt="0"/>
      <dgm:spPr/>
    </dgm:pt>
    <dgm:pt modelId="{28EB66C3-7EA1-4EA3-A228-4CF8AD2F99C2}" type="pres">
      <dgm:prSet presAssocID="{5CED7C70-E3CA-4578-8472-51B8F8C8B8FC}" presName="imgShp" presStyleLbl="fgImgPlace1" presStyleIdx="0" presStyleCnt="4"/>
      <dgm:spPr/>
    </dgm:pt>
    <dgm:pt modelId="{D403840A-0B41-4B5F-A6FF-AFE2B4BF853C}" type="pres">
      <dgm:prSet presAssocID="{5CED7C70-E3CA-4578-8472-51B8F8C8B8FC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1CBA9-A1D0-4D27-B823-F251ADD22E5B}" type="pres">
      <dgm:prSet presAssocID="{16EC752E-C3D4-4AF3-8A62-583C7E924A87}" presName="spacing" presStyleCnt="0"/>
      <dgm:spPr/>
    </dgm:pt>
    <dgm:pt modelId="{F5EE1CBD-FE7E-4A74-AF6A-EACAC2B0D1CA}" type="pres">
      <dgm:prSet presAssocID="{4B8ABA68-7EE1-4D69-997A-29891D5CE77B}" presName="composite" presStyleCnt="0"/>
      <dgm:spPr/>
    </dgm:pt>
    <dgm:pt modelId="{3A2B7F11-0D25-4172-B04B-BBBE2934F2C4}" type="pres">
      <dgm:prSet presAssocID="{4B8ABA68-7EE1-4D69-997A-29891D5CE77B}" presName="imgShp" presStyleLbl="fgImgPlace1" presStyleIdx="1" presStyleCnt="4"/>
      <dgm:spPr/>
    </dgm:pt>
    <dgm:pt modelId="{84720901-B31B-4C30-A54B-1E55435D5511}" type="pres">
      <dgm:prSet presAssocID="{4B8ABA68-7EE1-4D69-997A-29891D5CE77B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FE91D-9980-4B7B-A321-1F532571368F}" type="pres">
      <dgm:prSet presAssocID="{3A0DCB23-B945-4A31-B509-02AA3A6B6717}" presName="spacing" presStyleCnt="0"/>
      <dgm:spPr/>
    </dgm:pt>
    <dgm:pt modelId="{55EA108A-A9CC-4F25-9A1E-9A319E8D7104}" type="pres">
      <dgm:prSet presAssocID="{81DC06E4-F928-4294-83F6-64BEEE916D29}" presName="composite" presStyleCnt="0"/>
      <dgm:spPr/>
    </dgm:pt>
    <dgm:pt modelId="{E1C3CE91-60F3-4F24-8F2F-580DB7F5DD8A}" type="pres">
      <dgm:prSet presAssocID="{81DC06E4-F928-4294-83F6-64BEEE916D29}" presName="imgShp" presStyleLbl="fgImgPlace1" presStyleIdx="2" presStyleCnt="4"/>
      <dgm:spPr/>
    </dgm:pt>
    <dgm:pt modelId="{0BA2E6A6-D284-4915-954B-DBCFA7A49989}" type="pres">
      <dgm:prSet presAssocID="{81DC06E4-F928-4294-83F6-64BEEE916D2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AD278-A5DB-4CDD-8765-6A92178E61FF}" type="pres">
      <dgm:prSet presAssocID="{591EABC5-6C73-4862-98D3-7F688FB7B7AD}" presName="spacing" presStyleCnt="0"/>
      <dgm:spPr/>
    </dgm:pt>
    <dgm:pt modelId="{75B258DC-46F9-4CDD-B867-9F03387DB08F}" type="pres">
      <dgm:prSet presAssocID="{2FB0E41E-03CA-463D-91D2-DF35CE8CE817}" presName="composite" presStyleCnt="0"/>
      <dgm:spPr/>
    </dgm:pt>
    <dgm:pt modelId="{D02605B7-BC59-4375-8DB0-F2EB9CE26691}" type="pres">
      <dgm:prSet presAssocID="{2FB0E41E-03CA-463D-91D2-DF35CE8CE817}" presName="imgShp" presStyleLbl="fgImgPlace1" presStyleIdx="3" presStyleCnt="4"/>
      <dgm:spPr/>
    </dgm:pt>
    <dgm:pt modelId="{6CC30D7E-C354-450E-A275-B0929918913F}" type="pres">
      <dgm:prSet presAssocID="{2FB0E41E-03CA-463D-91D2-DF35CE8CE817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E3E7E-A10B-4645-BEB2-5F95C6E2B00E}" type="presOf" srcId="{81DC06E4-F928-4294-83F6-64BEEE916D29}" destId="{0BA2E6A6-D284-4915-954B-DBCFA7A49989}" srcOrd="0" destOrd="0" presId="urn:microsoft.com/office/officeart/2005/8/layout/vList3#1"/>
    <dgm:cxn modelId="{0F28E389-524B-4E4D-8FA0-FB3D5A0A2999}" type="presOf" srcId="{2FB0E41E-03CA-463D-91D2-DF35CE8CE817}" destId="{6CC30D7E-C354-450E-A275-B0929918913F}" srcOrd="0" destOrd="0" presId="urn:microsoft.com/office/officeart/2005/8/layout/vList3#1"/>
    <dgm:cxn modelId="{39595856-BDD0-4DBC-83BF-3A070C650F63}" type="presOf" srcId="{2B124473-7363-4B69-8918-F4E2C27BDBF6}" destId="{011C9034-D514-4623-A42E-EC477CC764FA}" srcOrd="0" destOrd="0" presId="urn:microsoft.com/office/officeart/2005/8/layout/vList3#1"/>
    <dgm:cxn modelId="{BEFE617A-5C06-40F6-835E-4CA47158F909}" srcId="{2B124473-7363-4B69-8918-F4E2C27BDBF6}" destId="{81DC06E4-F928-4294-83F6-64BEEE916D29}" srcOrd="2" destOrd="0" parTransId="{409BB3A4-C08B-4CE3-A088-91B9F3A7CF5C}" sibTransId="{591EABC5-6C73-4862-98D3-7F688FB7B7AD}"/>
    <dgm:cxn modelId="{7BF9D611-30E6-4E9F-AE2A-2F3410AF795F}" type="presOf" srcId="{5CED7C70-E3CA-4578-8472-51B8F8C8B8FC}" destId="{D403840A-0B41-4B5F-A6FF-AFE2B4BF853C}" srcOrd="0" destOrd="0" presId="urn:microsoft.com/office/officeart/2005/8/layout/vList3#1"/>
    <dgm:cxn modelId="{3A59DDED-C7D5-4C7A-AB3B-BED5780BB6A2}" srcId="{2B124473-7363-4B69-8918-F4E2C27BDBF6}" destId="{4B8ABA68-7EE1-4D69-997A-29891D5CE77B}" srcOrd="1" destOrd="0" parTransId="{A0CE7907-C9BD-4C13-83B6-4BCFFC333A91}" sibTransId="{3A0DCB23-B945-4A31-B509-02AA3A6B6717}"/>
    <dgm:cxn modelId="{C39D431B-2391-4F9B-BB45-83F77919E4A0}" type="presOf" srcId="{4B8ABA68-7EE1-4D69-997A-29891D5CE77B}" destId="{84720901-B31B-4C30-A54B-1E55435D5511}" srcOrd="0" destOrd="0" presId="urn:microsoft.com/office/officeart/2005/8/layout/vList3#1"/>
    <dgm:cxn modelId="{EF9719EA-9077-4A8C-8777-FC81723C084C}" srcId="{2B124473-7363-4B69-8918-F4E2C27BDBF6}" destId="{2FB0E41E-03CA-463D-91D2-DF35CE8CE817}" srcOrd="3" destOrd="0" parTransId="{45BE7AB6-68A5-4870-A03E-90F055EC05F4}" sibTransId="{E45A68A4-F989-439F-B221-00D57E146886}"/>
    <dgm:cxn modelId="{43D060EE-94F1-492A-9D51-CF598F613E44}" srcId="{2B124473-7363-4B69-8918-F4E2C27BDBF6}" destId="{5CED7C70-E3CA-4578-8472-51B8F8C8B8FC}" srcOrd="0" destOrd="0" parTransId="{BA604B40-454E-410F-B2AA-537DC385575B}" sibTransId="{16EC752E-C3D4-4AF3-8A62-583C7E924A87}"/>
    <dgm:cxn modelId="{D2A4205E-A84F-4209-8F73-8C6EBC5E8809}" type="presParOf" srcId="{011C9034-D514-4623-A42E-EC477CC764FA}" destId="{AE3E1769-F3D2-48D8-87DE-055B09AE6990}" srcOrd="0" destOrd="0" presId="urn:microsoft.com/office/officeart/2005/8/layout/vList3#1"/>
    <dgm:cxn modelId="{72A475B4-A228-4417-9517-7011C63169C3}" type="presParOf" srcId="{AE3E1769-F3D2-48D8-87DE-055B09AE6990}" destId="{28EB66C3-7EA1-4EA3-A228-4CF8AD2F99C2}" srcOrd="0" destOrd="0" presId="urn:microsoft.com/office/officeart/2005/8/layout/vList3#1"/>
    <dgm:cxn modelId="{0C6DE372-9858-44F8-B9F9-CA0811F92758}" type="presParOf" srcId="{AE3E1769-F3D2-48D8-87DE-055B09AE6990}" destId="{D403840A-0B41-4B5F-A6FF-AFE2B4BF853C}" srcOrd="1" destOrd="0" presId="urn:microsoft.com/office/officeart/2005/8/layout/vList3#1"/>
    <dgm:cxn modelId="{D0683F22-B460-47C6-9496-1224FE3629EC}" type="presParOf" srcId="{011C9034-D514-4623-A42E-EC477CC764FA}" destId="{3751CBA9-A1D0-4D27-B823-F251ADD22E5B}" srcOrd="1" destOrd="0" presId="urn:microsoft.com/office/officeart/2005/8/layout/vList3#1"/>
    <dgm:cxn modelId="{758283F6-EF0A-48E0-A78B-C2215D6CB382}" type="presParOf" srcId="{011C9034-D514-4623-A42E-EC477CC764FA}" destId="{F5EE1CBD-FE7E-4A74-AF6A-EACAC2B0D1CA}" srcOrd="2" destOrd="0" presId="urn:microsoft.com/office/officeart/2005/8/layout/vList3#1"/>
    <dgm:cxn modelId="{9ED0607D-45B0-4D7D-8783-44D70BD0F832}" type="presParOf" srcId="{F5EE1CBD-FE7E-4A74-AF6A-EACAC2B0D1CA}" destId="{3A2B7F11-0D25-4172-B04B-BBBE2934F2C4}" srcOrd="0" destOrd="0" presId="urn:microsoft.com/office/officeart/2005/8/layout/vList3#1"/>
    <dgm:cxn modelId="{117C8B75-DE88-406D-B936-052F358217FD}" type="presParOf" srcId="{F5EE1CBD-FE7E-4A74-AF6A-EACAC2B0D1CA}" destId="{84720901-B31B-4C30-A54B-1E55435D5511}" srcOrd="1" destOrd="0" presId="urn:microsoft.com/office/officeart/2005/8/layout/vList3#1"/>
    <dgm:cxn modelId="{4DF874FF-8A23-4567-8CB6-C96D8121443A}" type="presParOf" srcId="{011C9034-D514-4623-A42E-EC477CC764FA}" destId="{A54FE91D-9980-4B7B-A321-1F532571368F}" srcOrd="3" destOrd="0" presId="urn:microsoft.com/office/officeart/2005/8/layout/vList3#1"/>
    <dgm:cxn modelId="{8013FDBC-87D4-4F7A-9E17-8350DF69F5B3}" type="presParOf" srcId="{011C9034-D514-4623-A42E-EC477CC764FA}" destId="{55EA108A-A9CC-4F25-9A1E-9A319E8D7104}" srcOrd="4" destOrd="0" presId="urn:microsoft.com/office/officeart/2005/8/layout/vList3#1"/>
    <dgm:cxn modelId="{27AA2967-DA8A-48FB-B792-A951847764DD}" type="presParOf" srcId="{55EA108A-A9CC-4F25-9A1E-9A319E8D7104}" destId="{E1C3CE91-60F3-4F24-8F2F-580DB7F5DD8A}" srcOrd="0" destOrd="0" presId="urn:microsoft.com/office/officeart/2005/8/layout/vList3#1"/>
    <dgm:cxn modelId="{D6166DB3-A8F5-4BFA-89EC-B38568F69555}" type="presParOf" srcId="{55EA108A-A9CC-4F25-9A1E-9A319E8D7104}" destId="{0BA2E6A6-D284-4915-954B-DBCFA7A49989}" srcOrd="1" destOrd="0" presId="urn:microsoft.com/office/officeart/2005/8/layout/vList3#1"/>
    <dgm:cxn modelId="{7412BF57-7A4A-4555-A669-F5F373748D50}" type="presParOf" srcId="{011C9034-D514-4623-A42E-EC477CC764FA}" destId="{4F5AD278-A5DB-4CDD-8765-6A92178E61FF}" srcOrd="5" destOrd="0" presId="urn:microsoft.com/office/officeart/2005/8/layout/vList3#1"/>
    <dgm:cxn modelId="{253EDB34-07E7-46FE-ACF4-D6D650A180C4}" type="presParOf" srcId="{011C9034-D514-4623-A42E-EC477CC764FA}" destId="{75B258DC-46F9-4CDD-B867-9F03387DB08F}" srcOrd="6" destOrd="0" presId="urn:microsoft.com/office/officeart/2005/8/layout/vList3#1"/>
    <dgm:cxn modelId="{0CEAF900-E9BF-4449-B784-E923C474D668}" type="presParOf" srcId="{75B258DC-46F9-4CDD-B867-9F03387DB08F}" destId="{D02605B7-BC59-4375-8DB0-F2EB9CE26691}" srcOrd="0" destOrd="0" presId="urn:microsoft.com/office/officeart/2005/8/layout/vList3#1"/>
    <dgm:cxn modelId="{A05378C0-36C3-4CE3-89A3-DD188EBFA32A}" type="presParOf" srcId="{75B258DC-46F9-4CDD-B867-9F03387DB08F}" destId="{6CC30D7E-C354-450E-A275-B0929918913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E8400-D1DD-4462-8E71-53B4E73E6ED5}">
      <dsp:nvSpPr>
        <dsp:cNvPr id="0" name=""/>
        <dsp:cNvSpPr/>
      </dsp:nvSpPr>
      <dsp:spPr>
        <a:xfrm>
          <a:off x="2243648" y="345318"/>
          <a:ext cx="4755203" cy="4755203"/>
        </a:xfrm>
        <a:prstGeom prst="pie">
          <a:avLst>
            <a:gd name="adj1" fmla="val 16200000"/>
            <a:gd name="adj2" fmla="val 19285716"/>
          </a:avLst>
        </a:prstGeom>
        <a:solidFill>
          <a:srgbClr val="33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/>
            <a:t>Руководители органов власти и их заместители</a:t>
          </a:r>
        </a:p>
      </dsp:txBody>
      <dsp:txXfrm>
        <a:off x="4741828" y="786873"/>
        <a:ext cx="1132191" cy="905753"/>
      </dsp:txXfrm>
    </dsp:sp>
    <dsp:sp modelId="{1A32BF34-9084-4052-92D3-2574C8352321}">
      <dsp:nvSpPr>
        <dsp:cNvPr id="0" name=""/>
        <dsp:cNvSpPr/>
      </dsp:nvSpPr>
      <dsp:spPr>
        <a:xfrm>
          <a:off x="2304786" y="421741"/>
          <a:ext cx="4755203" cy="4755203"/>
        </a:xfrm>
        <a:prstGeom prst="pie">
          <a:avLst>
            <a:gd name="adj1" fmla="val 19285716"/>
            <a:gd name="adj2" fmla="val 771428"/>
          </a:avLst>
        </a:prstGeom>
        <a:solidFill>
          <a:srgbClr val="33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/>
            <a:t>Резерв управленческих кадров</a:t>
          </a:r>
        </a:p>
      </dsp:txBody>
      <dsp:txXfrm>
        <a:off x="5534362" y="2145502"/>
        <a:ext cx="1302020" cy="792533"/>
      </dsp:txXfrm>
    </dsp:sp>
    <dsp:sp modelId="{EDF3111F-C5DD-4E9E-B3C6-6C492272CF7A}">
      <dsp:nvSpPr>
        <dsp:cNvPr id="0" name=""/>
        <dsp:cNvSpPr/>
      </dsp:nvSpPr>
      <dsp:spPr>
        <a:xfrm>
          <a:off x="2300350" y="476393"/>
          <a:ext cx="4719920" cy="4838372"/>
        </a:xfrm>
        <a:prstGeom prst="pie">
          <a:avLst>
            <a:gd name="adj1" fmla="val 771428"/>
            <a:gd name="adj2" fmla="val 3857143"/>
          </a:avLst>
        </a:prstGeom>
        <a:solidFill>
          <a:srgbClr val="33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Работники отдельных отраслей (</a:t>
          </a:r>
          <a:r>
            <a:rPr lang="ru-RU" sz="1300" kern="1200" dirty="0" err="1" smtClean="0"/>
            <a:t>соц.сфера</a:t>
          </a:r>
          <a:r>
            <a:rPr lang="ru-RU" sz="1300" kern="1200" dirty="0" smtClean="0"/>
            <a:t>, спорт, </a:t>
          </a:r>
          <a:r>
            <a:rPr lang="ru-RU" sz="1300" kern="1200" dirty="0" err="1" smtClean="0"/>
            <a:t>жкх</a:t>
          </a:r>
          <a:r>
            <a:rPr lang="ru-RU" sz="1300" kern="1200" dirty="0" smtClean="0"/>
            <a:t> </a:t>
          </a:r>
          <a:r>
            <a:rPr lang="ru-RU" sz="1300" kern="1200" dirty="0"/>
            <a:t>и т.д.)</a:t>
          </a:r>
        </a:p>
      </dsp:txBody>
      <dsp:txXfrm>
        <a:off x="5331213" y="3341976"/>
        <a:ext cx="1123790" cy="892794"/>
      </dsp:txXfrm>
    </dsp:sp>
    <dsp:sp modelId="{388A8804-6537-42D0-9973-0A0B01F61397}">
      <dsp:nvSpPr>
        <dsp:cNvPr id="0" name=""/>
        <dsp:cNvSpPr/>
      </dsp:nvSpPr>
      <dsp:spPr>
        <a:xfrm>
          <a:off x="2194398" y="560434"/>
          <a:ext cx="4755203" cy="4755203"/>
        </a:xfrm>
        <a:prstGeom prst="pie">
          <a:avLst>
            <a:gd name="adj1" fmla="val 3857226"/>
            <a:gd name="adj2" fmla="val 6942858"/>
          </a:avLst>
        </a:prstGeom>
        <a:solidFill>
          <a:srgbClr val="33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Руководители гос. и </a:t>
          </a:r>
          <a:r>
            <a:rPr lang="ru-RU" sz="1300" kern="1200" dirty="0" err="1"/>
            <a:t>мун</a:t>
          </a:r>
          <a:r>
            <a:rPr lang="ru-RU" sz="1300" kern="1200" dirty="0"/>
            <a:t>. учреждений</a:t>
          </a:r>
        </a:p>
      </dsp:txBody>
      <dsp:txXfrm>
        <a:off x="4020056" y="4296666"/>
        <a:ext cx="1103886" cy="792533"/>
      </dsp:txXfrm>
    </dsp:sp>
    <dsp:sp modelId="{1540A9FE-9412-49D4-A472-C8C64C8DBFC1}">
      <dsp:nvSpPr>
        <dsp:cNvPr id="0" name=""/>
        <dsp:cNvSpPr/>
      </dsp:nvSpPr>
      <dsp:spPr>
        <a:xfrm>
          <a:off x="2106087" y="517977"/>
          <a:ext cx="4755203" cy="4755203"/>
        </a:xfrm>
        <a:prstGeom prst="pie">
          <a:avLst>
            <a:gd name="adj1" fmla="val 6942858"/>
            <a:gd name="adj2" fmla="val 10028574"/>
          </a:avLst>
        </a:prstGeom>
        <a:solidFill>
          <a:srgbClr val="33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/>
            <a:t>Руководители органов МСУ и их заместители</a:t>
          </a:r>
          <a:endParaRPr lang="ru-RU" sz="1200" kern="1200" dirty="0"/>
        </a:p>
      </dsp:txBody>
      <dsp:txXfrm>
        <a:off x="2675579" y="3334303"/>
        <a:ext cx="1132191" cy="877448"/>
      </dsp:txXfrm>
    </dsp:sp>
    <dsp:sp modelId="{7C8C90D8-712B-4DBB-8FD4-FF8EF001EA84}">
      <dsp:nvSpPr>
        <dsp:cNvPr id="0" name=""/>
        <dsp:cNvSpPr/>
      </dsp:nvSpPr>
      <dsp:spPr>
        <a:xfrm>
          <a:off x="2084009" y="421741"/>
          <a:ext cx="4755203" cy="4755203"/>
        </a:xfrm>
        <a:prstGeom prst="pie">
          <a:avLst>
            <a:gd name="adj1" fmla="val 10028574"/>
            <a:gd name="adj2" fmla="val 13114284"/>
          </a:avLst>
        </a:prstGeom>
        <a:solidFill>
          <a:srgbClr val="33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Госслужащие и кандидаты на замещение должностей госслужбы</a:t>
          </a:r>
        </a:p>
      </dsp:txBody>
      <dsp:txXfrm>
        <a:off x="2307617" y="2145502"/>
        <a:ext cx="1302020" cy="792533"/>
      </dsp:txXfrm>
    </dsp:sp>
    <dsp:sp modelId="{77205188-8A09-4162-B71E-12F590DA06D6}">
      <dsp:nvSpPr>
        <dsp:cNvPr id="0" name=""/>
        <dsp:cNvSpPr/>
      </dsp:nvSpPr>
      <dsp:spPr>
        <a:xfrm>
          <a:off x="2145147" y="345318"/>
          <a:ext cx="4755203" cy="4755203"/>
        </a:xfrm>
        <a:prstGeom prst="pie">
          <a:avLst>
            <a:gd name="adj1" fmla="val 13114284"/>
            <a:gd name="adj2" fmla="val 16200000"/>
          </a:avLst>
        </a:prstGeom>
        <a:solidFill>
          <a:srgbClr val="33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Молодежный резерв</a:t>
          </a:r>
        </a:p>
      </dsp:txBody>
      <dsp:txXfrm>
        <a:off x="3269979" y="786873"/>
        <a:ext cx="1132191" cy="905753"/>
      </dsp:txXfrm>
    </dsp:sp>
    <dsp:sp modelId="{C72B17DA-DFD5-489F-A464-9A30B7D85F41}">
      <dsp:nvSpPr>
        <dsp:cNvPr id="0" name=""/>
        <dsp:cNvSpPr/>
      </dsp:nvSpPr>
      <dsp:spPr>
        <a:xfrm>
          <a:off x="1949041" y="50948"/>
          <a:ext cx="5343943" cy="5343943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C1C85-B5A5-4207-B5E0-6DB473A06489}">
      <dsp:nvSpPr>
        <dsp:cNvPr id="0" name=""/>
        <dsp:cNvSpPr/>
      </dsp:nvSpPr>
      <dsp:spPr>
        <a:xfrm>
          <a:off x="2010564" y="127709"/>
          <a:ext cx="5343943" cy="5343943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3B697-FBA3-4A3B-8415-C104AB787DDA}">
      <dsp:nvSpPr>
        <dsp:cNvPr id="0" name=""/>
        <dsp:cNvSpPr/>
      </dsp:nvSpPr>
      <dsp:spPr>
        <a:xfrm>
          <a:off x="1988540" y="223402"/>
          <a:ext cx="5343943" cy="5343943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001FC-5C70-4123-83A0-43762D114B2D}">
      <dsp:nvSpPr>
        <dsp:cNvPr id="0" name=""/>
        <dsp:cNvSpPr/>
      </dsp:nvSpPr>
      <dsp:spPr>
        <a:xfrm>
          <a:off x="1900028" y="265940"/>
          <a:ext cx="5343943" cy="5343943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C1DA0-2257-43BB-9E59-94740A0961CD}">
      <dsp:nvSpPr>
        <dsp:cNvPr id="0" name=""/>
        <dsp:cNvSpPr/>
      </dsp:nvSpPr>
      <dsp:spPr>
        <a:xfrm>
          <a:off x="1811648" y="223722"/>
          <a:ext cx="5343943" cy="5343943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A39E0-8ACE-4384-B0B5-F066A07F5664}">
      <dsp:nvSpPr>
        <dsp:cNvPr id="0" name=""/>
        <dsp:cNvSpPr/>
      </dsp:nvSpPr>
      <dsp:spPr>
        <a:xfrm>
          <a:off x="1835717" y="52093"/>
          <a:ext cx="5343943" cy="5343943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6B28C-6BBA-4126-9719-B6D40CF664AE}">
      <dsp:nvSpPr>
        <dsp:cNvPr id="0" name=""/>
        <dsp:cNvSpPr/>
      </dsp:nvSpPr>
      <dsp:spPr>
        <a:xfrm>
          <a:off x="1851015" y="50948"/>
          <a:ext cx="5343943" cy="5343943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85C5C-6AC1-4E63-953F-409C46199DA4}">
      <dsp:nvSpPr>
        <dsp:cNvPr id="0" name=""/>
        <dsp:cNvSpPr/>
      </dsp:nvSpPr>
      <dsp:spPr>
        <a:xfrm>
          <a:off x="3235194" y="2784433"/>
          <a:ext cx="2411015" cy="241101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Эффекты комплексной оценки</a:t>
          </a:r>
        </a:p>
      </dsp:txBody>
      <dsp:txXfrm>
        <a:off x="3588279" y="3137518"/>
        <a:ext cx="1704845" cy="1704845"/>
      </dsp:txXfrm>
    </dsp:sp>
    <dsp:sp modelId="{C0B32104-43C9-4C8A-BAC6-D5438F4F747C}">
      <dsp:nvSpPr>
        <dsp:cNvPr id="0" name=""/>
        <dsp:cNvSpPr/>
      </dsp:nvSpPr>
      <dsp:spPr>
        <a:xfrm rot="11700000">
          <a:off x="1086693" y="3029954"/>
          <a:ext cx="2107023" cy="687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6FDAA-E57E-40CB-9332-2D43CE4E6645}">
      <dsp:nvSpPr>
        <dsp:cNvPr id="0" name=""/>
        <dsp:cNvSpPr/>
      </dsp:nvSpPr>
      <dsp:spPr>
        <a:xfrm>
          <a:off x="184714" y="2337700"/>
          <a:ext cx="1875753" cy="152631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Отбор наиболее достойных кандидатов</a:t>
          </a:r>
        </a:p>
      </dsp:txBody>
      <dsp:txXfrm>
        <a:off x="229418" y="2382404"/>
        <a:ext cx="1786345" cy="1436902"/>
      </dsp:txXfrm>
    </dsp:sp>
    <dsp:sp modelId="{297022D5-59F6-415E-9C12-EFBF87DD430D}">
      <dsp:nvSpPr>
        <dsp:cNvPr id="0" name=""/>
        <dsp:cNvSpPr/>
      </dsp:nvSpPr>
      <dsp:spPr>
        <a:xfrm rot="14700000">
          <a:off x="2380662" y="1487863"/>
          <a:ext cx="2107023" cy="687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4C484-FB33-41C4-85B0-4F506B473312}">
      <dsp:nvSpPr>
        <dsp:cNvPr id="0" name=""/>
        <dsp:cNvSpPr/>
      </dsp:nvSpPr>
      <dsp:spPr>
        <a:xfrm>
          <a:off x="2021058" y="112976"/>
          <a:ext cx="1935763" cy="15273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Распределение ролей в команде</a:t>
          </a:r>
        </a:p>
      </dsp:txBody>
      <dsp:txXfrm>
        <a:off x="2065791" y="157709"/>
        <a:ext cx="1846297" cy="1437834"/>
      </dsp:txXfrm>
    </dsp:sp>
    <dsp:sp modelId="{ABEDD60E-C631-41FC-BFC7-910EC7F14785}">
      <dsp:nvSpPr>
        <dsp:cNvPr id="0" name=""/>
        <dsp:cNvSpPr/>
      </dsp:nvSpPr>
      <dsp:spPr>
        <a:xfrm rot="17700000">
          <a:off x="4393719" y="1487863"/>
          <a:ext cx="2107023" cy="687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11177-006A-4F01-A037-1FC44FAFEA8E}">
      <dsp:nvSpPr>
        <dsp:cNvPr id="0" name=""/>
        <dsp:cNvSpPr/>
      </dsp:nvSpPr>
      <dsp:spPr>
        <a:xfrm>
          <a:off x="4964929" y="121497"/>
          <a:ext cx="1855070" cy="151025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Выявление рисков</a:t>
          </a:r>
        </a:p>
      </dsp:txBody>
      <dsp:txXfrm>
        <a:off x="5009163" y="165731"/>
        <a:ext cx="1766602" cy="1421791"/>
      </dsp:txXfrm>
    </dsp:sp>
    <dsp:sp modelId="{42E0D3E4-13E8-4CDD-85C3-157DE991CE27}">
      <dsp:nvSpPr>
        <dsp:cNvPr id="0" name=""/>
        <dsp:cNvSpPr/>
      </dsp:nvSpPr>
      <dsp:spPr>
        <a:xfrm rot="20700000">
          <a:off x="5687688" y="3029954"/>
          <a:ext cx="2107023" cy="687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22BC3-A2F5-4594-8901-3DB6EA0B3E82}">
      <dsp:nvSpPr>
        <dsp:cNvPr id="0" name=""/>
        <dsp:cNvSpPr/>
      </dsp:nvSpPr>
      <dsp:spPr>
        <a:xfrm>
          <a:off x="6772654" y="2337700"/>
          <a:ext cx="1972319" cy="152631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Эффективное обучение</a:t>
          </a:r>
        </a:p>
      </dsp:txBody>
      <dsp:txXfrm>
        <a:off x="6817358" y="2382404"/>
        <a:ext cx="1882911" cy="14369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23342-9EBD-4B03-BA9A-D882E8DF15CB}">
      <dsp:nvSpPr>
        <dsp:cNvPr id="0" name=""/>
        <dsp:cNvSpPr/>
      </dsp:nvSpPr>
      <dsp:spPr>
        <a:xfrm>
          <a:off x="-5780666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3AB3D-7779-4786-8537-4B02884E35D2}">
      <dsp:nvSpPr>
        <dsp:cNvPr id="0" name=""/>
        <dsp:cNvSpPr/>
      </dsp:nvSpPr>
      <dsp:spPr>
        <a:xfrm>
          <a:off x="576526" y="393054"/>
          <a:ext cx="8281414" cy="786517"/>
        </a:xfrm>
        <a:prstGeom prst="rect">
          <a:avLst/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29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Формирование управленческих команд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76526" y="393054"/>
        <a:ext cx="8281414" cy="786517"/>
      </dsp:txXfrm>
    </dsp:sp>
    <dsp:sp modelId="{7FAF8464-FC92-477A-B87D-E9A46C71C11E}">
      <dsp:nvSpPr>
        <dsp:cNvPr id="0" name=""/>
        <dsp:cNvSpPr/>
      </dsp:nvSpPr>
      <dsp:spPr>
        <a:xfrm>
          <a:off x="84952" y="294739"/>
          <a:ext cx="983146" cy="983146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4CB47-7D37-4D94-80AE-2A64FB3C6CCE}">
      <dsp:nvSpPr>
        <dsp:cNvPr id="0" name=""/>
        <dsp:cNvSpPr/>
      </dsp:nvSpPr>
      <dsp:spPr>
        <a:xfrm>
          <a:off x="1027454" y="1573034"/>
          <a:ext cx="7830485" cy="786517"/>
        </a:xfrm>
        <a:prstGeom prst="rect">
          <a:avLst/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29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Формирование кадровых резервов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027454" y="1573034"/>
        <a:ext cx="7830485" cy="786517"/>
      </dsp:txXfrm>
    </dsp:sp>
    <dsp:sp modelId="{16773875-3741-452F-B154-230AC23B6526}">
      <dsp:nvSpPr>
        <dsp:cNvPr id="0" name=""/>
        <dsp:cNvSpPr/>
      </dsp:nvSpPr>
      <dsp:spPr>
        <a:xfrm>
          <a:off x="535881" y="1474720"/>
          <a:ext cx="983146" cy="983146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55640E-7FB9-4B1D-A28C-E06002918A6A}">
      <dsp:nvSpPr>
        <dsp:cNvPr id="0" name=""/>
        <dsp:cNvSpPr/>
      </dsp:nvSpPr>
      <dsp:spPr>
        <a:xfrm>
          <a:off x="1027454" y="2753015"/>
          <a:ext cx="7830485" cy="786517"/>
        </a:xfrm>
        <a:prstGeom prst="rect">
          <a:avLst/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29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Повышение качества кадрового состава системы государственного и муниципального управления</a:t>
          </a:r>
          <a:endParaRPr lang="ru-RU" sz="2400" b="0" kern="1200" dirty="0">
            <a:solidFill>
              <a:schemeClr val="tx1"/>
            </a:solidFill>
          </a:endParaRPr>
        </a:p>
      </dsp:txBody>
      <dsp:txXfrm>
        <a:off x="1027454" y="2753015"/>
        <a:ext cx="7830485" cy="786517"/>
      </dsp:txXfrm>
    </dsp:sp>
    <dsp:sp modelId="{1A6687FD-E96B-4618-93A1-49580282792F}">
      <dsp:nvSpPr>
        <dsp:cNvPr id="0" name=""/>
        <dsp:cNvSpPr/>
      </dsp:nvSpPr>
      <dsp:spPr>
        <a:xfrm>
          <a:off x="535881" y="2654700"/>
          <a:ext cx="983146" cy="983146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78E64-55C8-4271-9C15-50FC4C544CE1}">
      <dsp:nvSpPr>
        <dsp:cNvPr id="0" name=""/>
        <dsp:cNvSpPr/>
      </dsp:nvSpPr>
      <dsp:spPr>
        <a:xfrm>
          <a:off x="576526" y="3932996"/>
          <a:ext cx="8281414" cy="786517"/>
        </a:xfrm>
        <a:prstGeom prst="rect">
          <a:avLst/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29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Повышение эффективности управленческих решений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76526" y="3932996"/>
        <a:ext cx="8281414" cy="786517"/>
      </dsp:txXfrm>
    </dsp:sp>
    <dsp:sp modelId="{40BBF1A9-1432-456D-A2BB-AD4A3F812BE1}">
      <dsp:nvSpPr>
        <dsp:cNvPr id="0" name=""/>
        <dsp:cNvSpPr/>
      </dsp:nvSpPr>
      <dsp:spPr>
        <a:xfrm>
          <a:off x="84952" y="3834681"/>
          <a:ext cx="983146" cy="983146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8C052-E69D-4BCE-B630-ACA93B91E9CE}">
      <dsp:nvSpPr>
        <dsp:cNvPr id="0" name=""/>
        <dsp:cNvSpPr/>
      </dsp:nvSpPr>
      <dsp:spPr>
        <a:xfrm>
          <a:off x="3259082" y="2701394"/>
          <a:ext cx="2410827" cy="2410827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Выбор компетенций и методов их оценки</a:t>
          </a:r>
        </a:p>
      </dsp:txBody>
      <dsp:txXfrm>
        <a:off x="3612139" y="3054451"/>
        <a:ext cx="1704713" cy="1704713"/>
      </dsp:txXfrm>
    </dsp:sp>
    <dsp:sp modelId="{8C5AB3DA-A265-43B8-9896-2E2D76F964D6}">
      <dsp:nvSpPr>
        <dsp:cNvPr id="0" name=""/>
        <dsp:cNvSpPr/>
      </dsp:nvSpPr>
      <dsp:spPr>
        <a:xfrm rot="11700000">
          <a:off x="1243724" y="2965384"/>
          <a:ext cx="1978896" cy="687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506AC-A48B-463D-9A8E-4EE59EC8163D}">
      <dsp:nvSpPr>
        <dsp:cNvPr id="0" name=""/>
        <dsp:cNvSpPr/>
      </dsp:nvSpPr>
      <dsp:spPr>
        <a:xfrm>
          <a:off x="132295" y="2136724"/>
          <a:ext cx="2290286" cy="183222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Цель и задачи проведения оценки</a:t>
          </a:r>
        </a:p>
      </dsp:txBody>
      <dsp:txXfrm>
        <a:off x="185959" y="2190388"/>
        <a:ext cx="2182958" cy="1724901"/>
      </dsp:txXfrm>
    </dsp:sp>
    <dsp:sp modelId="{C9ECE530-EEF5-44DE-965E-8867D4B89DD2}">
      <dsp:nvSpPr>
        <dsp:cNvPr id="0" name=""/>
        <dsp:cNvSpPr/>
      </dsp:nvSpPr>
      <dsp:spPr>
        <a:xfrm rot="14718411">
          <a:off x="2515409" y="1468197"/>
          <a:ext cx="1971533" cy="687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D144B-9FD4-48E2-A399-6E504792C732}">
      <dsp:nvSpPr>
        <dsp:cNvPr id="0" name=""/>
        <dsp:cNvSpPr/>
      </dsp:nvSpPr>
      <dsp:spPr>
        <a:xfrm>
          <a:off x="1944220" y="0"/>
          <a:ext cx="2290286" cy="183222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Уровень должностей оцениваемых кандидатов</a:t>
          </a:r>
        </a:p>
      </dsp:txBody>
      <dsp:txXfrm>
        <a:off x="1997884" y="53664"/>
        <a:ext cx="2182958" cy="1724901"/>
      </dsp:txXfrm>
    </dsp:sp>
    <dsp:sp modelId="{0730D32B-AAD2-4EEC-8241-586699AA0ECF}">
      <dsp:nvSpPr>
        <dsp:cNvPr id="0" name=""/>
        <dsp:cNvSpPr/>
      </dsp:nvSpPr>
      <dsp:spPr>
        <a:xfrm rot="17700000">
          <a:off x="4451311" y="1469661"/>
          <a:ext cx="1978896" cy="687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5969B-186F-4DFF-BC88-1DD55D9EB364}">
      <dsp:nvSpPr>
        <dsp:cNvPr id="0" name=""/>
        <dsp:cNvSpPr/>
      </dsp:nvSpPr>
      <dsp:spPr>
        <a:xfrm>
          <a:off x="4713775" y="345"/>
          <a:ext cx="2290286" cy="183222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Функционал оцениваемых кандидатов</a:t>
          </a:r>
        </a:p>
      </dsp:txBody>
      <dsp:txXfrm>
        <a:off x="4767439" y="54009"/>
        <a:ext cx="2182958" cy="1724901"/>
      </dsp:txXfrm>
    </dsp:sp>
    <dsp:sp modelId="{06BE6964-FE0B-4385-B396-5F452D56B2D7}">
      <dsp:nvSpPr>
        <dsp:cNvPr id="0" name=""/>
        <dsp:cNvSpPr/>
      </dsp:nvSpPr>
      <dsp:spPr>
        <a:xfrm rot="20700000">
          <a:off x="5706371" y="2965384"/>
          <a:ext cx="1978896" cy="687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ABD55-55DB-49A2-AD69-8F23F1EA3951}">
      <dsp:nvSpPr>
        <dsp:cNvPr id="0" name=""/>
        <dsp:cNvSpPr/>
      </dsp:nvSpPr>
      <dsp:spPr>
        <a:xfrm>
          <a:off x="6506409" y="2136724"/>
          <a:ext cx="2290286" cy="183222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Сроки и условия прохождения оценочных процедур</a:t>
          </a:r>
        </a:p>
      </dsp:txBody>
      <dsp:txXfrm>
        <a:off x="6560073" y="2190388"/>
        <a:ext cx="2182958" cy="1724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8780F-AF21-4F14-B48B-609F3CED50FD}">
      <dsp:nvSpPr>
        <dsp:cNvPr id="0" name=""/>
        <dsp:cNvSpPr/>
      </dsp:nvSpPr>
      <dsp:spPr>
        <a:xfrm>
          <a:off x="3397044" y="1738816"/>
          <a:ext cx="2155402" cy="1841726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Тестирование интеллектуальных способностей</a:t>
          </a:r>
        </a:p>
      </dsp:txBody>
      <dsp:txXfrm>
        <a:off x="3752055" y="2042162"/>
        <a:ext cx="1445380" cy="1235034"/>
      </dsp:txXfrm>
    </dsp:sp>
    <dsp:sp modelId="{FC04ED16-FC64-4CA6-B655-82ED7743D299}">
      <dsp:nvSpPr>
        <dsp:cNvPr id="0" name=""/>
        <dsp:cNvSpPr/>
      </dsp:nvSpPr>
      <dsp:spPr>
        <a:xfrm>
          <a:off x="4746741" y="824754"/>
          <a:ext cx="813226" cy="7007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08535-7E16-41D1-9843-69F9AE05DA9A}">
      <dsp:nvSpPr>
        <dsp:cNvPr id="0" name=""/>
        <dsp:cNvSpPr/>
      </dsp:nvSpPr>
      <dsp:spPr>
        <a:xfrm>
          <a:off x="3394985" y="-50744"/>
          <a:ext cx="2167542" cy="1770642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Проверка кадровой безопасности</a:t>
          </a:r>
        </a:p>
      </dsp:txBody>
      <dsp:txXfrm>
        <a:off x="3744238" y="234557"/>
        <a:ext cx="1469036" cy="1200040"/>
      </dsp:txXfrm>
    </dsp:sp>
    <dsp:sp modelId="{6F3C2316-E337-490A-9485-3B0C60B23CC1}">
      <dsp:nvSpPr>
        <dsp:cNvPr id="0" name=""/>
        <dsp:cNvSpPr/>
      </dsp:nvSpPr>
      <dsp:spPr>
        <a:xfrm>
          <a:off x="5695840" y="2134695"/>
          <a:ext cx="813226" cy="7007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129F1-CD2F-4EFB-B106-710A21434164}">
      <dsp:nvSpPr>
        <dsp:cNvPr id="0" name=""/>
        <dsp:cNvSpPr/>
      </dsp:nvSpPr>
      <dsp:spPr>
        <a:xfrm>
          <a:off x="5047351" y="802727"/>
          <a:ext cx="2081416" cy="1865704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Оценка профессиональных навыков в моделируемых ситуациях</a:t>
          </a:r>
        </a:p>
      </dsp:txBody>
      <dsp:txXfrm>
        <a:off x="5400592" y="1119360"/>
        <a:ext cx="1374934" cy="1232438"/>
      </dsp:txXfrm>
    </dsp:sp>
    <dsp:sp modelId="{3A672779-9BE5-4870-8E04-BDA664B2DDEA}">
      <dsp:nvSpPr>
        <dsp:cNvPr id="0" name=""/>
        <dsp:cNvSpPr/>
      </dsp:nvSpPr>
      <dsp:spPr>
        <a:xfrm>
          <a:off x="5036534" y="3613372"/>
          <a:ext cx="813226" cy="7007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DCF7B-CB2D-4610-AA14-3EC31E94865B}">
      <dsp:nvSpPr>
        <dsp:cNvPr id="0" name=""/>
        <dsp:cNvSpPr/>
      </dsp:nvSpPr>
      <dsp:spPr>
        <a:xfrm>
          <a:off x="5037672" y="2680772"/>
          <a:ext cx="2122041" cy="1783722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Оценка базовых знаний и навыков</a:t>
          </a:r>
        </a:p>
      </dsp:txBody>
      <dsp:txXfrm>
        <a:off x="5384379" y="2972203"/>
        <a:ext cx="1428627" cy="1200860"/>
      </dsp:txXfrm>
    </dsp:sp>
    <dsp:sp modelId="{3F87A389-D49C-4AF0-B8EA-BA46DE421980}">
      <dsp:nvSpPr>
        <dsp:cNvPr id="0" name=""/>
        <dsp:cNvSpPr/>
      </dsp:nvSpPr>
      <dsp:spPr>
        <a:xfrm>
          <a:off x="3401055" y="3766864"/>
          <a:ext cx="813226" cy="7007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5C74F-7A93-442F-AED9-6EE05B1D725E}">
      <dsp:nvSpPr>
        <dsp:cNvPr id="0" name=""/>
        <dsp:cNvSpPr/>
      </dsp:nvSpPr>
      <dsp:spPr>
        <a:xfrm>
          <a:off x="3412896" y="3600406"/>
          <a:ext cx="2131721" cy="1686551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Оценка иных видов  компетенций</a:t>
          </a:r>
        </a:p>
      </dsp:txBody>
      <dsp:txXfrm>
        <a:off x="3751155" y="3868026"/>
        <a:ext cx="1455203" cy="1151311"/>
      </dsp:txXfrm>
    </dsp:sp>
    <dsp:sp modelId="{47D6585D-DC9A-4E98-9F9F-212954E69A54}">
      <dsp:nvSpPr>
        <dsp:cNvPr id="0" name=""/>
        <dsp:cNvSpPr/>
      </dsp:nvSpPr>
      <dsp:spPr>
        <a:xfrm>
          <a:off x="2436414" y="2457449"/>
          <a:ext cx="813226" cy="7007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8000A-0A81-4098-BC33-927CEB117F31}">
      <dsp:nvSpPr>
        <dsp:cNvPr id="0" name=""/>
        <dsp:cNvSpPr/>
      </dsp:nvSpPr>
      <dsp:spPr>
        <a:xfrm>
          <a:off x="1749459" y="2664296"/>
          <a:ext cx="2164045" cy="1776235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Оценка уровня знаний законодательства</a:t>
          </a:r>
        </a:p>
      </dsp:txBody>
      <dsp:txXfrm>
        <a:off x="2098953" y="2951158"/>
        <a:ext cx="1465057" cy="1202511"/>
      </dsp:txXfrm>
    </dsp:sp>
    <dsp:sp modelId="{4ABA07CD-2B29-40A1-91C1-D1DD37D5A66E}">
      <dsp:nvSpPr>
        <dsp:cNvPr id="0" name=""/>
        <dsp:cNvSpPr/>
      </dsp:nvSpPr>
      <dsp:spPr>
        <a:xfrm>
          <a:off x="1789564" y="864093"/>
          <a:ext cx="2102205" cy="1781430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Оценка профессионально важных качеств</a:t>
          </a:r>
        </a:p>
      </dsp:txBody>
      <dsp:txXfrm>
        <a:off x="2134399" y="1156310"/>
        <a:ext cx="1412535" cy="1196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8780F-AF21-4F14-B48B-609F3CED50FD}">
      <dsp:nvSpPr>
        <dsp:cNvPr id="0" name=""/>
        <dsp:cNvSpPr/>
      </dsp:nvSpPr>
      <dsp:spPr>
        <a:xfrm>
          <a:off x="3411667" y="1703652"/>
          <a:ext cx="2125876" cy="1816496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Тестирование интеллектуальных способностей</a:t>
          </a:r>
        </a:p>
      </dsp:txBody>
      <dsp:txXfrm>
        <a:off x="3761814" y="2002842"/>
        <a:ext cx="1425582" cy="1218116"/>
      </dsp:txXfrm>
    </dsp:sp>
    <dsp:sp modelId="{FC04ED16-FC64-4CA6-B655-82ED7743D299}">
      <dsp:nvSpPr>
        <dsp:cNvPr id="0" name=""/>
        <dsp:cNvSpPr/>
      </dsp:nvSpPr>
      <dsp:spPr>
        <a:xfrm>
          <a:off x="4742874" y="802111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08535-7E16-41D1-9843-69F9AE05DA9A}">
      <dsp:nvSpPr>
        <dsp:cNvPr id="0" name=""/>
        <dsp:cNvSpPr/>
      </dsp:nvSpPr>
      <dsp:spPr>
        <a:xfrm>
          <a:off x="3409636" y="-61394"/>
          <a:ext cx="2137850" cy="1746387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Проверка кадровой безопасности</a:t>
          </a:r>
        </a:p>
      </dsp:txBody>
      <dsp:txXfrm>
        <a:off x="3754104" y="219999"/>
        <a:ext cx="1448914" cy="1183601"/>
      </dsp:txXfrm>
    </dsp:sp>
    <dsp:sp modelId="{6F3C2316-E337-490A-9485-3B0C60B23CC1}">
      <dsp:nvSpPr>
        <dsp:cNvPr id="0" name=""/>
        <dsp:cNvSpPr/>
      </dsp:nvSpPr>
      <dsp:spPr>
        <a:xfrm>
          <a:off x="5678972" y="2094107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129F1-CD2F-4EFB-B106-710A21434164}">
      <dsp:nvSpPr>
        <dsp:cNvPr id="0" name=""/>
        <dsp:cNvSpPr/>
      </dsp:nvSpPr>
      <dsp:spPr>
        <a:xfrm>
          <a:off x="5039367" y="780386"/>
          <a:ext cx="2052903" cy="1840147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Оценка проф. навыков в моделируемых ситуациях</a:t>
          </a:r>
        </a:p>
      </dsp:txBody>
      <dsp:txXfrm>
        <a:off x="5387770" y="1092681"/>
        <a:ext cx="1356097" cy="1215557"/>
      </dsp:txXfrm>
    </dsp:sp>
    <dsp:sp modelId="{3A672779-9BE5-4870-8E04-BDA664B2DDEA}">
      <dsp:nvSpPr>
        <dsp:cNvPr id="0" name=""/>
        <dsp:cNvSpPr/>
      </dsp:nvSpPr>
      <dsp:spPr>
        <a:xfrm>
          <a:off x="5028698" y="3552528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DCF7B-CB2D-4610-AA14-3EC31E94865B}">
      <dsp:nvSpPr>
        <dsp:cNvPr id="0" name=""/>
        <dsp:cNvSpPr/>
      </dsp:nvSpPr>
      <dsp:spPr>
        <a:xfrm>
          <a:off x="5029820" y="2632704"/>
          <a:ext cx="2092972" cy="1759288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базовых знаний и навыков</a:t>
          </a:r>
        </a:p>
      </dsp:txBody>
      <dsp:txXfrm>
        <a:off x="5371777" y="2920143"/>
        <a:ext cx="1409058" cy="1184410"/>
      </dsp:txXfrm>
    </dsp:sp>
    <dsp:sp modelId="{3F87A389-D49C-4AF0-B8EA-BA46DE421980}">
      <dsp:nvSpPr>
        <dsp:cNvPr id="0" name=""/>
        <dsp:cNvSpPr/>
      </dsp:nvSpPr>
      <dsp:spPr>
        <a:xfrm>
          <a:off x="3415623" y="3703918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5C74F-7A93-442F-AED9-6EE05B1D725E}">
      <dsp:nvSpPr>
        <dsp:cNvPr id="0" name=""/>
        <dsp:cNvSpPr/>
      </dsp:nvSpPr>
      <dsp:spPr>
        <a:xfrm>
          <a:off x="3456386" y="3517050"/>
          <a:ext cx="2023095" cy="1708828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иных видов  компетенций</a:t>
          </a:r>
        </a:p>
      </dsp:txBody>
      <dsp:txXfrm>
        <a:off x="3787715" y="3796910"/>
        <a:ext cx="1360437" cy="1149108"/>
      </dsp:txXfrm>
    </dsp:sp>
    <dsp:sp modelId="{47D6585D-DC9A-4E98-9F9F-212954E69A54}">
      <dsp:nvSpPr>
        <dsp:cNvPr id="0" name=""/>
        <dsp:cNvSpPr/>
      </dsp:nvSpPr>
      <dsp:spPr>
        <a:xfrm>
          <a:off x="2464196" y="2412440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8000A-0A81-4098-BC33-927CEB117F31}">
      <dsp:nvSpPr>
        <dsp:cNvPr id="0" name=""/>
        <dsp:cNvSpPr/>
      </dsp:nvSpPr>
      <dsp:spPr>
        <a:xfrm>
          <a:off x="1786651" y="2616453"/>
          <a:ext cx="2134400" cy="1751903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уровня знаний законодательства</a:t>
          </a:r>
        </a:p>
      </dsp:txBody>
      <dsp:txXfrm>
        <a:off x="2131357" y="2899386"/>
        <a:ext cx="1444988" cy="1186037"/>
      </dsp:txXfrm>
    </dsp:sp>
    <dsp:sp modelId="{4ABA07CD-2B29-40A1-91C1-D1DD37D5A66E}">
      <dsp:nvSpPr>
        <dsp:cNvPr id="0" name=""/>
        <dsp:cNvSpPr/>
      </dsp:nvSpPr>
      <dsp:spPr>
        <a:xfrm>
          <a:off x="1826207" y="840911"/>
          <a:ext cx="2073408" cy="1757027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профессионально важных качеств</a:t>
          </a:r>
        </a:p>
      </dsp:txBody>
      <dsp:txXfrm>
        <a:off x="2166319" y="1129125"/>
        <a:ext cx="1393184" cy="11805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8780F-AF21-4F14-B48B-609F3CED50FD}">
      <dsp:nvSpPr>
        <dsp:cNvPr id="0" name=""/>
        <dsp:cNvSpPr/>
      </dsp:nvSpPr>
      <dsp:spPr>
        <a:xfrm>
          <a:off x="3393481" y="1717936"/>
          <a:ext cx="2145794" cy="1833515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Тестирование интеллектуальных способностей</a:t>
          </a:r>
        </a:p>
      </dsp:txBody>
      <dsp:txXfrm>
        <a:off x="3746909" y="2019929"/>
        <a:ext cx="1438938" cy="1229529"/>
      </dsp:txXfrm>
    </dsp:sp>
    <dsp:sp modelId="{FC04ED16-FC64-4CA6-B655-82ED7743D299}">
      <dsp:nvSpPr>
        <dsp:cNvPr id="0" name=""/>
        <dsp:cNvSpPr/>
      </dsp:nvSpPr>
      <dsp:spPr>
        <a:xfrm>
          <a:off x="4737160" y="807949"/>
          <a:ext cx="809601" cy="69757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08535-7E16-41D1-9843-69F9AE05DA9A}">
      <dsp:nvSpPr>
        <dsp:cNvPr id="0" name=""/>
        <dsp:cNvSpPr/>
      </dsp:nvSpPr>
      <dsp:spPr>
        <a:xfrm>
          <a:off x="3374260" y="-63646"/>
          <a:ext cx="2192223" cy="1762749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Проверка кадровой безопасности</a:t>
          </a:r>
        </a:p>
      </dsp:txBody>
      <dsp:txXfrm>
        <a:off x="3724818" y="218235"/>
        <a:ext cx="1491107" cy="1198987"/>
      </dsp:txXfrm>
    </dsp:sp>
    <dsp:sp modelId="{6F3C2316-E337-490A-9485-3B0C60B23CC1}">
      <dsp:nvSpPr>
        <dsp:cNvPr id="0" name=""/>
        <dsp:cNvSpPr/>
      </dsp:nvSpPr>
      <dsp:spPr>
        <a:xfrm>
          <a:off x="5682029" y="2112050"/>
          <a:ext cx="809601" cy="69757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129F1-CD2F-4EFB-B106-710A21434164}">
      <dsp:nvSpPr>
        <dsp:cNvPr id="0" name=""/>
        <dsp:cNvSpPr/>
      </dsp:nvSpPr>
      <dsp:spPr>
        <a:xfrm>
          <a:off x="4999565" y="797833"/>
          <a:ext cx="2145869" cy="1833762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Оценка профессиональных навыков в моделируемых ситуациях (кейсах)</a:t>
          </a:r>
        </a:p>
      </dsp:txBody>
      <dsp:txXfrm>
        <a:off x="5353023" y="1099882"/>
        <a:ext cx="1438953" cy="1229664"/>
      </dsp:txXfrm>
    </dsp:sp>
    <dsp:sp modelId="{3A672779-9BE5-4870-8E04-BDA664B2DDEA}">
      <dsp:nvSpPr>
        <dsp:cNvPr id="0" name=""/>
        <dsp:cNvSpPr/>
      </dsp:nvSpPr>
      <dsp:spPr>
        <a:xfrm>
          <a:off x="5025662" y="3584135"/>
          <a:ext cx="809601" cy="69757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DCF7B-CB2D-4610-AA14-3EC31E94865B}">
      <dsp:nvSpPr>
        <dsp:cNvPr id="0" name=""/>
        <dsp:cNvSpPr/>
      </dsp:nvSpPr>
      <dsp:spPr>
        <a:xfrm>
          <a:off x="5026795" y="2655693"/>
          <a:ext cx="2112582" cy="1775771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базовых знаний и навыков</a:t>
          </a:r>
        </a:p>
      </dsp:txBody>
      <dsp:txXfrm>
        <a:off x="5371956" y="2945825"/>
        <a:ext cx="1422260" cy="1195507"/>
      </dsp:txXfrm>
    </dsp:sp>
    <dsp:sp modelId="{3F87A389-D49C-4AF0-B8EA-BA46DE421980}">
      <dsp:nvSpPr>
        <dsp:cNvPr id="0" name=""/>
        <dsp:cNvSpPr/>
      </dsp:nvSpPr>
      <dsp:spPr>
        <a:xfrm>
          <a:off x="3397474" y="3736943"/>
          <a:ext cx="809601" cy="69757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5C74F-7A93-442F-AED9-6EE05B1D725E}">
      <dsp:nvSpPr>
        <dsp:cNvPr id="0" name=""/>
        <dsp:cNvSpPr/>
      </dsp:nvSpPr>
      <dsp:spPr>
        <a:xfrm>
          <a:off x="3364553" y="3544970"/>
          <a:ext cx="2190183" cy="1731547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иных видов  компетенций</a:t>
          </a:r>
        </a:p>
      </dsp:txBody>
      <dsp:txXfrm>
        <a:off x="3711969" y="3819635"/>
        <a:ext cx="1495351" cy="1182217"/>
      </dsp:txXfrm>
    </dsp:sp>
    <dsp:sp modelId="{47D6585D-DC9A-4E98-9F9F-212954E69A54}">
      <dsp:nvSpPr>
        <dsp:cNvPr id="0" name=""/>
        <dsp:cNvSpPr/>
      </dsp:nvSpPr>
      <dsp:spPr>
        <a:xfrm>
          <a:off x="2437133" y="2433365"/>
          <a:ext cx="809601" cy="69757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8000A-0A81-4098-BC33-927CEB117F31}">
      <dsp:nvSpPr>
        <dsp:cNvPr id="0" name=""/>
        <dsp:cNvSpPr/>
      </dsp:nvSpPr>
      <dsp:spPr>
        <a:xfrm>
          <a:off x="1753240" y="2639290"/>
          <a:ext cx="2154398" cy="1768317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уровня знаний законодательства</a:t>
          </a:r>
        </a:p>
      </dsp:txBody>
      <dsp:txXfrm>
        <a:off x="2101176" y="2924874"/>
        <a:ext cx="1458526" cy="1197149"/>
      </dsp:txXfrm>
    </dsp:sp>
    <dsp:sp modelId="{4ABA07CD-2B29-40A1-91C1-D1DD37D5A66E}">
      <dsp:nvSpPr>
        <dsp:cNvPr id="0" name=""/>
        <dsp:cNvSpPr/>
      </dsp:nvSpPr>
      <dsp:spPr>
        <a:xfrm>
          <a:off x="1793166" y="847113"/>
          <a:ext cx="2092834" cy="1773489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профессионально важных качеств</a:t>
          </a:r>
        </a:p>
      </dsp:txBody>
      <dsp:txXfrm>
        <a:off x="2136464" y="1138027"/>
        <a:ext cx="1406238" cy="11916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F8644-C986-423F-81A1-DA19EE4C26EB}">
      <dsp:nvSpPr>
        <dsp:cNvPr id="0" name=""/>
        <dsp:cNvSpPr/>
      </dsp:nvSpPr>
      <dsp:spPr>
        <a:xfrm>
          <a:off x="3563313" y="0"/>
          <a:ext cx="2495475" cy="249585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27B34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20AC8-C223-4BCB-B944-C89F5F2D90FF}">
      <dsp:nvSpPr>
        <dsp:cNvPr id="0" name=""/>
        <dsp:cNvSpPr/>
      </dsp:nvSpPr>
      <dsp:spPr>
        <a:xfrm>
          <a:off x="4032449" y="720080"/>
          <a:ext cx="1551578" cy="911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Выявление западающих компетенций и их развитие</a:t>
          </a:r>
        </a:p>
      </dsp:txBody>
      <dsp:txXfrm>
        <a:off x="4032449" y="720080"/>
        <a:ext cx="1551578" cy="911161"/>
      </dsp:txXfrm>
    </dsp:sp>
    <dsp:sp modelId="{994CBA6B-D220-4A04-8F35-E654C05B768C}">
      <dsp:nvSpPr>
        <dsp:cNvPr id="0" name=""/>
        <dsp:cNvSpPr/>
      </dsp:nvSpPr>
      <dsp:spPr>
        <a:xfrm>
          <a:off x="2870203" y="1434053"/>
          <a:ext cx="2495475" cy="249585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C935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FE9A7-4CC1-4E3F-8B54-C7EB687663D4}">
      <dsp:nvSpPr>
        <dsp:cNvPr id="0" name=""/>
        <dsp:cNvSpPr/>
      </dsp:nvSpPr>
      <dsp:spPr>
        <a:xfrm>
          <a:off x="3424597" y="2343428"/>
          <a:ext cx="1386687" cy="693177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Определение командных ролей</a:t>
          </a:r>
        </a:p>
      </dsp:txBody>
      <dsp:txXfrm>
        <a:off x="3424597" y="2343428"/>
        <a:ext cx="1386687" cy="693177"/>
      </dsp:txXfrm>
    </dsp:sp>
    <dsp:sp modelId="{79EA98F3-150F-4DBE-BA36-CB98CD8C350F}">
      <dsp:nvSpPr>
        <dsp:cNvPr id="0" name=""/>
        <dsp:cNvSpPr/>
      </dsp:nvSpPr>
      <dsp:spPr>
        <a:xfrm>
          <a:off x="3740925" y="3039716"/>
          <a:ext cx="2143999" cy="214485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9A163-A22A-46E0-AE9C-748D2310D92C}">
      <dsp:nvSpPr>
        <dsp:cNvPr id="0" name=""/>
        <dsp:cNvSpPr/>
      </dsp:nvSpPr>
      <dsp:spPr>
        <a:xfrm>
          <a:off x="4078419" y="3732376"/>
          <a:ext cx="1466200" cy="804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Рекомендации по направлениям деятельности</a:t>
          </a:r>
        </a:p>
      </dsp:txBody>
      <dsp:txXfrm>
        <a:off x="4078419" y="3732376"/>
        <a:ext cx="1466200" cy="8041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8780F-AF21-4F14-B48B-609F3CED50FD}">
      <dsp:nvSpPr>
        <dsp:cNvPr id="0" name=""/>
        <dsp:cNvSpPr/>
      </dsp:nvSpPr>
      <dsp:spPr>
        <a:xfrm>
          <a:off x="3411667" y="1703652"/>
          <a:ext cx="2125876" cy="1816496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Тестирование интеллектуальных способностей</a:t>
          </a:r>
        </a:p>
      </dsp:txBody>
      <dsp:txXfrm>
        <a:off x="3761814" y="2002842"/>
        <a:ext cx="1425582" cy="1218116"/>
      </dsp:txXfrm>
    </dsp:sp>
    <dsp:sp modelId="{FC04ED16-FC64-4CA6-B655-82ED7743D299}">
      <dsp:nvSpPr>
        <dsp:cNvPr id="0" name=""/>
        <dsp:cNvSpPr/>
      </dsp:nvSpPr>
      <dsp:spPr>
        <a:xfrm>
          <a:off x="4742874" y="802111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08535-7E16-41D1-9843-69F9AE05DA9A}">
      <dsp:nvSpPr>
        <dsp:cNvPr id="0" name=""/>
        <dsp:cNvSpPr/>
      </dsp:nvSpPr>
      <dsp:spPr>
        <a:xfrm>
          <a:off x="3409636" y="-61394"/>
          <a:ext cx="2137850" cy="1746387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Проверка кадровой безопасности</a:t>
          </a:r>
        </a:p>
      </dsp:txBody>
      <dsp:txXfrm>
        <a:off x="3754104" y="219999"/>
        <a:ext cx="1448914" cy="1183601"/>
      </dsp:txXfrm>
    </dsp:sp>
    <dsp:sp modelId="{6F3C2316-E337-490A-9485-3B0C60B23CC1}">
      <dsp:nvSpPr>
        <dsp:cNvPr id="0" name=""/>
        <dsp:cNvSpPr/>
      </dsp:nvSpPr>
      <dsp:spPr>
        <a:xfrm>
          <a:off x="5678972" y="2094107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129F1-CD2F-4EFB-B106-710A21434164}">
      <dsp:nvSpPr>
        <dsp:cNvPr id="0" name=""/>
        <dsp:cNvSpPr/>
      </dsp:nvSpPr>
      <dsp:spPr>
        <a:xfrm>
          <a:off x="5039367" y="780386"/>
          <a:ext cx="2052903" cy="1840147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Оценка проф. навыков в моделируемых ситуациях</a:t>
          </a:r>
        </a:p>
      </dsp:txBody>
      <dsp:txXfrm>
        <a:off x="5387770" y="1092681"/>
        <a:ext cx="1356097" cy="1215557"/>
      </dsp:txXfrm>
    </dsp:sp>
    <dsp:sp modelId="{3A672779-9BE5-4870-8E04-BDA664B2DDEA}">
      <dsp:nvSpPr>
        <dsp:cNvPr id="0" name=""/>
        <dsp:cNvSpPr/>
      </dsp:nvSpPr>
      <dsp:spPr>
        <a:xfrm>
          <a:off x="5028698" y="3552528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DCF7B-CB2D-4610-AA14-3EC31E94865B}">
      <dsp:nvSpPr>
        <dsp:cNvPr id="0" name=""/>
        <dsp:cNvSpPr/>
      </dsp:nvSpPr>
      <dsp:spPr>
        <a:xfrm>
          <a:off x="5029820" y="2632704"/>
          <a:ext cx="2092972" cy="1759288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базовых знаний и навыков</a:t>
          </a:r>
        </a:p>
      </dsp:txBody>
      <dsp:txXfrm>
        <a:off x="5371777" y="2920143"/>
        <a:ext cx="1409058" cy="1184410"/>
      </dsp:txXfrm>
    </dsp:sp>
    <dsp:sp modelId="{3F87A389-D49C-4AF0-B8EA-BA46DE421980}">
      <dsp:nvSpPr>
        <dsp:cNvPr id="0" name=""/>
        <dsp:cNvSpPr/>
      </dsp:nvSpPr>
      <dsp:spPr>
        <a:xfrm>
          <a:off x="3415623" y="3703918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5C74F-7A93-442F-AED9-6EE05B1D725E}">
      <dsp:nvSpPr>
        <dsp:cNvPr id="0" name=""/>
        <dsp:cNvSpPr/>
      </dsp:nvSpPr>
      <dsp:spPr>
        <a:xfrm>
          <a:off x="3456386" y="3517050"/>
          <a:ext cx="2023095" cy="1708828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иных видов  компетенций</a:t>
          </a:r>
        </a:p>
      </dsp:txBody>
      <dsp:txXfrm>
        <a:off x="3787715" y="3796910"/>
        <a:ext cx="1360437" cy="1149108"/>
      </dsp:txXfrm>
    </dsp:sp>
    <dsp:sp modelId="{47D6585D-DC9A-4E98-9F9F-212954E69A54}">
      <dsp:nvSpPr>
        <dsp:cNvPr id="0" name=""/>
        <dsp:cNvSpPr/>
      </dsp:nvSpPr>
      <dsp:spPr>
        <a:xfrm>
          <a:off x="2464196" y="2412440"/>
          <a:ext cx="802086" cy="6911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8000A-0A81-4098-BC33-927CEB117F31}">
      <dsp:nvSpPr>
        <dsp:cNvPr id="0" name=""/>
        <dsp:cNvSpPr/>
      </dsp:nvSpPr>
      <dsp:spPr>
        <a:xfrm>
          <a:off x="1786651" y="2616453"/>
          <a:ext cx="2134400" cy="1751903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уровня знаний законодательства</a:t>
          </a:r>
        </a:p>
      </dsp:txBody>
      <dsp:txXfrm>
        <a:off x="2131357" y="2899386"/>
        <a:ext cx="1444988" cy="1186037"/>
      </dsp:txXfrm>
    </dsp:sp>
    <dsp:sp modelId="{4ABA07CD-2B29-40A1-91C1-D1DD37D5A66E}">
      <dsp:nvSpPr>
        <dsp:cNvPr id="0" name=""/>
        <dsp:cNvSpPr/>
      </dsp:nvSpPr>
      <dsp:spPr>
        <a:xfrm>
          <a:off x="1826207" y="840911"/>
          <a:ext cx="2073408" cy="1757027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/>
            <a:t>Оценка профессионально важных качеств</a:t>
          </a:r>
        </a:p>
      </dsp:txBody>
      <dsp:txXfrm>
        <a:off x="2166319" y="1129125"/>
        <a:ext cx="1393184" cy="11805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3840A-0B41-4B5F-A6FF-AFE2B4BF853C}">
      <dsp:nvSpPr>
        <dsp:cNvPr id="0" name=""/>
        <dsp:cNvSpPr/>
      </dsp:nvSpPr>
      <dsp:spPr>
        <a:xfrm rot="10800000">
          <a:off x="1286634" y="2315"/>
          <a:ext cx="4101725" cy="1013971"/>
        </a:xfrm>
        <a:prstGeom prst="homePlat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13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Органы опеки</a:t>
          </a:r>
          <a:endParaRPr lang="ru-RU" sz="2800" kern="1200" dirty="0"/>
        </a:p>
      </dsp:txBody>
      <dsp:txXfrm rot="10800000">
        <a:off x="1540127" y="2315"/>
        <a:ext cx="3848232" cy="1013971"/>
      </dsp:txXfrm>
    </dsp:sp>
    <dsp:sp modelId="{28EB66C3-7EA1-4EA3-A228-4CF8AD2F99C2}">
      <dsp:nvSpPr>
        <dsp:cNvPr id="0" name=""/>
        <dsp:cNvSpPr/>
      </dsp:nvSpPr>
      <dsp:spPr>
        <a:xfrm>
          <a:off x="779648" y="2315"/>
          <a:ext cx="1013971" cy="10139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20901-B31B-4C30-A54B-1E55435D5511}">
      <dsp:nvSpPr>
        <dsp:cNvPr id="0" name=""/>
        <dsp:cNvSpPr/>
      </dsp:nvSpPr>
      <dsp:spPr>
        <a:xfrm rot="10800000">
          <a:off x="1286634" y="1318965"/>
          <a:ext cx="4101725" cy="1013971"/>
        </a:xfrm>
        <a:prstGeom prst="homePlat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13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ЖКХ и дорожное строительство</a:t>
          </a:r>
          <a:endParaRPr lang="ru-RU" sz="2800" kern="1200" dirty="0"/>
        </a:p>
      </dsp:txBody>
      <dsp:txXfrm rot="10800000">
        <a:off x="1540127" y="1318965"/>
        <a:ext cx="3848232" cy="1013971"/>
      </dsp:txXfrm>
    </dsp:sp>
    <dsp:sp modelId="{3A2B7F11-0D25-4172-B04B-BBBE2934F2C4}">
      <dsp:nvSpPr>
        <dsp:cNvPr id="0" name=""/>
        <dsp:cNvSpPr/>
      </dsp:nvSpPr>
      <dsp:spPr>
        <a:xfrm>
          <a:off x="779648" y="1318965"/>
          <a:ext cx="1013971" cy="10139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A2E6A6-D284-4915-954B-DBCFA7A49989}">
      <dsp:nvSpPr>
        <dsp:cNvPr id="0" name=""/>
        <dsp:cNvSpPr/>
      </dsp:nvSpPr>
      <dsp:spPr>
        <a:xfrm rot="10800000">
          <a:off x="1286634" y="2635615"/>
          <a:ext cx="4101725" cy="1013971"/>
        </a:xfrm>
        <a:prstGeom prst="homePlate">
          <a:avLst/>
        </a:prstGeom>
        <a:solidFill>
          <a:srgbClr val="00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13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Учреждения соцзащиты</a:t>
          </a:r>
          <a:endParaRPr lang="ru-RU" sz="2800" kern="1200" dirty="0"/>
        </a:p>
      </dsp:txBody>
      <dsp:txXfrm rot="10800000">
        <a:off x="1540127" y="2635615"/>
        <a:ext cx="3848232" cy="1013971"/>
      </dsp:txXfrm>
    </dsp:sp>
    <dsp:sp modelId="{E1C3CE91-60F3-4F24-8F2F-580DB7F5DD8A}">
      <dsp:nvSpPr>
        <dsp:cNvPr id="0" name=""/>
        <dsp:cNvSpPr/>
      </dsp:nvSpPr>
      <dsp:spPr>
        <a:xfrm>
          <a:off x="779648" y="2635615"/>
          <a:ext cx="1013971" cy="10139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C30D7E-C354-450E-A275-B0929918913F}">
      <dsp:nvSpPr>
        <dsp:cNvPr id="0" name=""/>
        <dsp:cNvSpPr/>
      </dsp:nvSpPr>
      <dsp:spPr>
        <a:xfrm rot="10800000">
          <a:off x="1286634" y="3952264"/>
          <a:ext cx="4101725" cy="1013971"/>
        </a:xfrm>
        <a:prstGeom prst="homePlat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13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Текущая оценка</a:t>
          </a:r>
          <a:endParaRPr lang="ru-RU" sz="2800" kern="1200" dirty="0"/>
        </a:p>
      </dsp:txBody>
      <dsp:txXfrm rot="10800000">
        <a:off x="1540127" y="3952264"/>
        <a:ext cx="3848232" cy="1013971"/>
      </dsp:txXfrm>
    </dsp:sp>
    <dsp:sp modelId="{D02605B7-BC59-4375-8DB0-F2EB9CE26691}">
      <dsp:nvSpPr>
        <dsp:cNvPr id="0" name=""/>
        <dsp:cNvSpPr/>
      </dsp:nvSpPr>
      <dsp:spPr>
        <a:xfrm>
          <a:off x="779648" y="3952264"/>
          <a:ext cx="1013971" cy="10139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593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27" y="1"/>
            <a:ext cx="2944869" cy="49593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C8A2EBA8-F050-4B80-9873-3C023AA7C838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709"/>
            <a:ext cx="2946448" cy="495937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27" y="9430709"/>
            <a:ext cx="2944869" cy="495937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E3464BB9-13F0-4F2D-92EB-262AF1F2EF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17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870" cy="49593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27" y="1"/>
            <a:ext cx="2944869" cy="49593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FCD10B-12BA-47D1-9375-0F594F8120E7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7" y="4716144"/>
            <a:ext cx="5438140" cy="4468176"/>
          </a:xfrm>
          <a:prstGeom prst="rect">
            <a:avLst/>
          </a:prstGeom>
        </p:spPr>
        <p:txBody>
          <a:bodyPr vert="horz" lIns="90965" tIns="45482" rIns="90965" bIns="45482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709"/>
            <a:ext cx="2944870" cy="495937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27" y="9430709"/>
            <a:ext cx="2944869" cy="495937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2D0701-DE1B-45B1-81B8-7D4F340BF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071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9087" indent="-284264">
              <a:defRPr>
                <a:solidFill>
                  <a:schemeClr val="tx1"/>
                </a:solidFill>
                <a:latin typeface="Arial" charset="0"/>
              </a:defRPr>
            </a:lvl2pPr>
            <a:lvl3pPr marL="1137056" indent="-227411">
              <a:defRPr>
                <a:solidFill>
                  <a:schemeClr val="tx1"/>
                </a:solidFill>
                <a:latin typeface="Arial" charset="0"/>
              </a:defRPr>
            </a:lvl3pPr>
            <a:lvl4pPr marL="1591879" indent="-227411">
              <a:defRPr>
                <a:solidFill>
                  <a:schemeClr val="tx1"/>
                </a:solidFill>
                <a:latin typeface="Arial" charset="0"/>
              </a:defRPr>
            </a:lvl4pPr>
            <a:lvl5pPr marL="2046702" indent="-227411">
              <a:defRPr>
                <a:solidFill>
                  <a:schemeClr val="tx1"/>
                </a:solidFill>
                <a:latin typeface="Arial" charset="0"/>
              </a:defRPr>
            </a:lvl5pPr>
            <a:lvl6pPr marL="2501524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347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169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5992" indent="-227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C4165D-CD20-4ABC-BB34-99B5BD45F5AD}" type="slidenum">
              <a:rPr lang="ru-RU" altLang="ru-RU" smtClean="0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9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12595-6846-43CC-8254-F1587E046DE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792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12595-6846-43CC-8254-F1587E046DE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77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B08F5-213F-40C1-AE50-D76613F70BF6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03C8-FC13-4786-BA46-C11B65900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5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72C5-5076-46B0-BD2B-651652C0AA83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72E3-AA7D-4A8C-A6BC-C3ACEDE6B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6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0F10-4B13-4C2E-BADC-1E0233855E08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A4EE-B6AB-402F-9621-68CD5A25E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129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A9CAF-3235-45EA-A9CE-B48591B706CB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AA6D8-0139-4347-B413-11EA65244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7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CB18-06F9-44C3-8FF4-969D202A5A4E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77E34-4C21-4FCD-93AE-4EF72E552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05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72DC-7739-46FE-9395-E6D436AD266A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508F8-C47D-4A0C-A21F-A86442158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1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8ABC3-A567-413A-91AB-6DC826D5C3E9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777E-4602-486F-B9B4-E6E69D6A5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06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2E836-7F7B-4C90-B089-057525B118B5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AF83-5FC4-40CD-9D95-972933C3A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3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28786-722A-4DC3-83F7-16857590812C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6A32F-5555-4892-92B7-C29525246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44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EEF38-066F-4031-9346-99A846EA5DF4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EFB6A-4FB4-4566-A988-03BB76C61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12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09B83-7AE5-4D32-9819-391B96A4AEA3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89D3E-C4A5-4F07-A0C0-376EC2D89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7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0557A-0442-44CD-B807-792A34BA65CF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E3B65-AFD8-4EF8-A957-A429ED5C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9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83577BD-E54A-482D-A5A7-51C02D4FDB72}" type="datetime1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1C5178-5623-4AC9-8EE4-12606E866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10.jpeg"/><Relationship Id="rId4" Type="http://schemas.openxmlformats.org/officeDocument/2006/relationships/diagramLayout" Target="../diagrams/layout6.xml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2.jpeg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403648" y="188641"/>
            <a:ext cx="6264696" cy="12319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3400" b="1" dirty="0">
                <a:solidFill>
                  <a:srgbClr val="002060"/>
                </a:solidFill>
              </a:rPr>
              <a:t>Республика Коми</a:t>
            </a:r>
            <a:endParaRPr lang="ru-RU" altLang="ru-RU" sz="3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FontTx/>
              <a:buNone/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600"/>
              </a:spcBef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Комплексная </a:t>
            </a:r>
            <a:r>
              <a:rPr lang="ru-RU" sz="3600" b="1" dirty="0">
                <a:solidFill>
                  <a:srgbClr val="C00000"/>
                </a:solidFill>
              </a:rPr>
              <a:t>о</a:t>
            </a:r>
            <a:r>
              <a:rPr lang="ru-RU" sz="3600" b="1" dirty="0" smtClean="0">
                <a:solidFill>
                  <a:srgbClr val="C00000"/>
                </a:solidFill>
              </a:rPr>
              <a:t>ценка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персонала в системе государственного и муниципального управления</a:t>
            </a:r>
            <a:endParaRPr lang="ru-RU" sz="3600" dirty="0"/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768752" cy="1203968"/>
          </a:xfrm>
        </p:spPr>
        <p:txBody>
          <a:bodyPr/>
          <a:lstStyle/>
          <a:p>
            <a:pPr>
              <a:defRPr/>
            </a:pPr>
            <a:r>
              <a:rPr lang="ru-RU" sz="2900" b="1" dirty="0">
                <a:solidFill>
                  <a:srgbClr val="002060"/>
                </a:solidFill>
              </a:rPr>
              <a:t>Оценка профессионально-важных качеств руководителей органов власти и их заместителей</a:t>
            </a:r>
          </a:p>
        </p:txBody>
      </p:sp>
      <p:sp>
        <p:nvSpPr>
          <p:cNvPr id="6" name="Овал 5"/>
          <p:cNvSpPr/>
          <p:nvPr/>
        </p:nvSpPr>
        <p:spPr>
          <a:xfrm>
            <a:off x="4921" y="2533940"/>
            <a:ext cx="3563888" cy="3404706"/>
          </a:xfrm>
          <a:prstGeom prst="ellipse">
            <a:avLst/>
          </a:prstGeom>
          <a:solidFill>
            <a:srgbClr val="468966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252000" rtlCol="0" anchor="ctr"/>
          <a:lstStyle/>
          <a:p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2311914"/>
            <a:ext cx="5904656" cy="444053"/>
          </a:xfrm>
          <a:prstGeom prst="rect">
            <a:avLst/>
          </a:prstGeom>
          <a:solidFill>
            <a:srgbClr val="FFCC00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660033"/>
                </a:solidFill>
              </a:rPr>
              <a:t>                       Лидерство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43808" y="2882399"/>
            <a:ext cx="5904656" cy="444053"/>
          </a:xfrm>
          <a:prstGeom prst="rect">
            <a:avLst/>
          </a:prstGeom>
          <a:solidFill>
            <a:srgbClr val="FFCC00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660033"/>
                </a:solidFill>
              </a:rPr>
              <a:t>                       </a:t>
            </a:r>
            <a:r>
              <a:rPr lang="ru-RU" b="1" dirty="0" err="1">
                <a:solidFill>
                  <a:srgbClr val="660033"/>
                </a:solidFill>
              </a:rPr>
              <a:t>Стратегичность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47864" y="3433235"/>
            <a:ext cx="5723404" cy="444053"/>
          </a:xfrm>
          <a:prstGeom prst="rect">
            <a:avLst/>
          </a:prstGeom>
          <a:solidFill>
            <a:srgbClr val="FFCC00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660033"/>
                </a:solidFill>
              </a:rPr>
              <a:t>  Системность мышления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47863" y="3994348"/>
            <a:ext cx="5732292" cy="444053"/>
          </a:xfrm>
          <a:prstGeom prst="rect">
            <a:avLst/>
          </a:prstGeom>
          <a:solidFill>
            <a:srgbClr val="FFCC00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660033"/>
                </a:solidFill>
              </a:rPr>
              <a:t>   Стрессоустойчивость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75499" y="4545184"/>
            <a:ext cx="5904656" cy="444053"/>
          </a:xfrm>
          <a:prstGeom prst="rect">
            <a:avLst/>
          </a:prstGeom>
          <a:solidFill>
            <a:srgbClr val="FFCC00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660033"/>
                </a:solidFill>
              </a:rPr>
              <a:t>Коммуникабельность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43808" y="5115389"/>
            <a:ext cx="5904656" cy="444053"/>
          </a:xfrm>
          <a:prstGeom prst="rect">
            <a:avLst/>
          </a:prstGeom>
          <a:solidFill>
            <a:srgbClr val="FFCC00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660033"/>
                </a:solidFill>
              </a:rPr>
              <a:t>                    Навыки публичных выступлений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483768" y="5685594"/>
            <a:ext cx="5904656" cy="444053"/>
          </a:xfrm>
          <a:prstGeom prst="rect">
            <a:avLst/>
          </a:prstGeom>
          <a:solidFill>
            <a:srgbClr val="FFCC00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660033"/>
                </a:solidFill>
              </a:rPr>
              <a:t>  Управленческие навыки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7504" y="3404214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 -  важные качества,  особенности и навыки</a:t>
            </a:r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359" y="142526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90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403648" y="116633"/>
            <a:ext cx="6264696" cy="136815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3000" b="1" dirty="0">
                <a:solidFill>
                  <a:srgbClr val="002060"/>
                </a:solidFill>
              </a:rPr>
              <a:t>Использование результатов оценки</a:t>
            </a:r>
            <a:endParaRPr lang="ru-RU" altLang="ru-RU" sz="3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1256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66086039"/>
              </p:ext>
            </p:extLst>
          </p:nvPr>
        </p:nvGraphicFramePr>
        <p:xfrm>
          <a:off x="179512" y="1556792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Стрелка влево 23"/>
          <p:cNvSpPr/>
          <p:nvPr/>
        </p:nvSpPr>
        <p:spPr>
          <a:xfrm>
            <a:off x="2699792" y="2384884"/>
            <a:ext cx="1152128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обучение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5292080" y="4054414"/>
            <a:ext cx="1296144" cy="526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баланс</a:t>
            </a:r>
          </a:p>
        </p:txBody>
      </p:sp>
      <p:sp>
        <p:nvSpPr>
          <p:cNvPr id="26" name="Стрелка влево 25"/>
          <p:cNvSpPr/>
          <p:nvPr/>
        </p:nvSpPr>
        <p:spPr>
          <a:xfrm>
            <a:off x="2629886" y="5445224"/>
            <a:ext cx="122203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расстановка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402332"/>
            <a:ext cx="2298134" cy="178879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2345962" cy="17281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9" y="4797152"/>
            <a:ext cx="2401797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92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20880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3000" b="1" dirty="0">
                <a:solidFill>
                  <a:srgbClr val="002060"/>
                </a:solidFill>
              </a:rPr>
              <a:t>Использование результатов </a:t>
            </a:r>
            <a:br>
              <a:rPr lang="ru-RU" altLang="ru-RU" sz="3000" b="1" dirty="0">
                <a:solidFill>
                  <a:srgbClr val="002060"/>
                </a:solidFill>
              </a:rPr>
            </a:br>
            <a:r>
              <a:rPr lang="ru-RU" altLang="ru-RU" sz="3000" b="1" dirty="0">
                <a:solidFill>
                  <a:srgbClr val="002060"/>
                </a:solidFill>
              </a:rPr>
              <a:t>оценки: эффективное обучение</a:t>
            </a:r>
            <a:endParaRPr lang="ru-RU" altLang="ru-RU" sz="3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580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13074242"/>
              </p:ext>
            </p:extLst>
          </p:nvPr>
        </p:nvGraphicFramePr>
        <p:xfrm>
          <a:off x="107504" y="1556792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2345962" cy="17281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149936" y="1988840"/>
            <a:ext cx="3654312" cy="1027584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Обучение руководителей органов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4869160"/>
            <a:ext cx="1901530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Психология делового общения. Эффективные переговоры.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57793" y="4865674"/>
            <a:ext cx="1764383" cy="129614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Мотивационный менеджмент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57311" y="4869160"/>
            <a:ext cx="1368152" cy="12961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Управление персоналом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465572" y="4869160"/>
            <a:ext cx="1512168" cy="1296144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Управление конфликтами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67744" y="3493856"/>
            <a:ext cx="5371277" cy="655224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Анализ потребности в обучении по результатам оценки</a:t>
            </a:r>
          </a:p>
        </p:txBody>
      </p:sp>
      <p:cxnSp>
        <p:nvCxnSpPr>
          <p:cNvPr id="11" name="Прямая со стрелкой 10"/>
          <p:cNvCxnSpPr>
            <a:stCxn id="27" idx="2"/>
            <a:endCxn id="19" idx="0"/>
          </p:cNvCxnSpPr>
          <p:nvPr/>
        </p:nvCxnSpPr>
        <p:spPr>
          <a:xfrm flipH="1">
            <a:off x="1274293" y="4149080"/>
            <a:ext cx="3679090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20" idx="0"/>
          </p:cNvCxnSpPr>
          <p:nvPr/>
        </p:nvCxnSpPr>
        <p:spPr>
          <a:xfrm flipH="1">
            <a:off x="3139985" y="4149080"/>
            <a:ext cx="1764102" cy="7165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860032" y="4149080"/>
            <a:ext cx="54006" cy="7165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7" idx="2"/>
            <a:endCxn id="25" idx="0"/>
          </p:cNvCxnSpPr>
          <p:nvPr/>
        </p:nvCxnSpPr>
        <p:spPr>
          <a:xfrm>
            <a:off x="4953383" y="4149080"/>
            <a:ext cx="1268273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Стрелка вниз 2047"/>
          <p:cNvSpPr/>
          <p:nvPr/>
        </p:nvSpPr>
        <p:spPr>
          <a:xfrm>
            <a:off x="4716015" y="3081280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3528" y="6165304"/>
            <a:ext cx="853655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Тренинги, </a:t>
            </a:r>
            <a:r>
              <a:rPr lang="ru-RU" dirty="0" err="1">
                <a:solidFill>
                  <a:schemeClr val="tx1"/>
                </a:solidFill>
              </a:rPr>
              <a:t>коучинг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87869" y="4868957"/>
            <a:ext cx="1872208" cy="1296144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Навыки публичных выступлений. Взаимодействие со СМИ.</a:t>
            </a:r>
          </a:p>
        </p:txBody>
      </p:sp>
      <p:cxnSp>
        <p:nvCxnSpPr>
          <p:cNvPr id="2053" name="Прямая со стрелкой 2052"/>
          <p:cNvCxnSpPr/>
          <p:nvPr/>
        </p:nvCxnSpPr>
        <p:spPr>
          <a:xfrm>
            <a:off x="4914038" y="4149080"/>
            <a:ext cx="3042338" cy="7165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330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dirty="0">
                <a:solidFill>
                  <a:srgbClr val="002060"/>
                </a:solidFill>
              </a:rPr>
              <a:t>Определение командной роли </a:t>
            </a:r>
            <a:br>
              <a:rPr lang="ru-RU" sz="3000" b="1" dirty="0">
                <a:solidFill>
                  <a:srgbClr val="002060"/>
                </a:solidFill>
              </a:rPr>
            </a:br>
            <a:r>
              <a:rPr lang="ru-RU" sz="3000" b="1" dirty="0">
                <a:solidFill>
                  <a:srgbClr val="002060"/>
                </a:solidFill>
              </a:rPr>
              <a:t>кандидата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80235"/>
            <a:ext cx="6264696" cy="5259613"/>
          </a:xfrm>
        </p:spPr>
      </p:pic>
      <p:pic>
        <p:nvPicPr>
          <p:cNvPr id="7" name="Picture 5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483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56" y="274638"/>
            <a:ext cx="7283152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Определение ролей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>
                <a:solidFill>
                  <a:srgbClr val="002060"/>
                </a:solidFill>
              </a:rPr>
              <a:t>в команде и «слепых зон»</a:t>
            </a:r>
          </a:p>
        </p:txBody>
      </p:sp>
      <p:pic>
        <p:nvPicPr>
          <p:cNvPr id="5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8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6727605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18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264696" cy="136815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2900" b="1" dirty="0">
                <a:solidFill>
                  <a:srgbClr val="002060"/>
                </a:solidFill>
              </a:rPr>
              <a:t>Оценка </a:t>
            </a:r>
            <a:r>
              <a:rPr lang="ru-RU" altLang="ru-RU" sz="2900" b="1" dirty="0" smtClean="0">
                <a:solidFill>
                  <a:srgbClr val="002060"/>
                </a:solidFill>
              </a:rPr>
              <a:t>эффективности действующего кадрового состава</a:t>
            </a:r>
            <a:endParaRPr lang="ru-RU" altLang="ru-RU" sz="29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7616399"/>
              </p:ext>
            </p:extLst>
          </p:nvPr>
        </p:nvGraphicFramePr>
        <p:xfrm>
          <a:off x="107504" y="1628800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3736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2900" b="1" dirty="0">
                <a:solidFill>
                  <a:srgbClr val="002060"/>
                </a:solidFill>
              </a:rPr>
              <a:t>Оценка </a:t>
            </a:r>
            <a:r>
              <a:rPr lang="ru-RU" altLang="ru-RU" sz="2900" b="1" dirty="0" smtClean="0">
                <a:solidFill>
                  <a:srgbClr val="002060"/>
                </a:solidFill>
              </a:rPr>
              <a:t>эффективности </a:t>
            </a:r>
            <a:br>
              <a:rPr lang="ru-RU" altLang="ru-RU" sz="2900" b="1" dirty="0" smtClean="0">
                <a:solidFill>
                  <a:srgbClr val="002060"/>
                </a:solidFill>
              </a:rPr>
            </a:br>
            <a:r>
              <a:rPr lang="ru-RU" altLang="ru-RU" sz="2900" b="1" dirty="0" smtClean="0">
                <a:solidFill>
                  <a:srgbClr val="002060"/>
                </a:solidFill>
              </a:rPr>
              <a:t>действующего кадрового </a:t>
            </a:r>
            <a:br>
              <a:rPr lang="ru-RU" altLang="ru-RU" sz="2900" b="1" dirty="0" smtClean="0">
                <a:solidFill>
                  <a:srgbClr val="002060"/>
                </a:solidFill>
              </a:rPr>
            </a:br>
            <a:r>
              <a:rPr lang="ru-RU" altLang="ru-RU" sz="2900" b="1" dirty="0" smtClean="0">
                <a:solidFill>
                  <a:srgbClr val="002060"/>
                </a:solidFill>
              </a:rPr>
              <a:t>состава</a:t>
            </a:r>
            <a:endParaRPr lang="ru-RU" altLang="ru-RU" sz="29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Схема 14"/>
          <p:cNvGraphicFramePr/>
          <p:nvPr/>
        </p:nvGraphicFramePr>
        <p:xfrm>
          <a:off x="179512" y="1700808"/>
          <a:ext cx="616800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6372200" y="3429000"/>
            <a:ext cx="2592288" cy="151216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Подготовка рекомендаций </a:t>
            </a:r>
            <a:endParaRPr lang="ru-RU" sz="2200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5652120" y="1700808"/>
            <a:ext cx="648072" cy="496855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736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 txBox="1">
            <a:spLocks/>
          </p:cNvSpPr>
          <p:nvPr/>
        </p:nvSpPr>
        <p:spPr bwMode="auto">
          <a:xfrm>
            <a:off x="1619672" y="273968"/>
            <a:ext cx="604867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Эффекты комплексной</a:t>
            </a:r>
          </a:p>
          <a:p>
            <a:pPr algn="ctr" eaLnBrk="0" hangingPunct="0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оценки</a:t>
            </a:r>
          </a:p>
        </p:txBody>
      </p:sp>
      <p:sp>
        <p:nvSpPr>
          <p:cNvPr id="5123" name="Заголовок 1"/>
          <p:cNvSpPr txBox="1">
            <a:spLocks/>
          </p:cNvSpPr>
          <p:nvPr/>
        </p:nvSpPr>
        <p:spPr bwMode="auto">
          <a:xfrm>
            <a:off x="111125" y="1504950"/>
            <a:ext cx="89296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98315945"/>
              </p:ext>
            </p:extLst>
          </p:nvPr>
        </p:nvGraphicFramePr>
        <p:xfrm>
          <a:off x="111125" y="1504950"/>
          <a:ext cx="8929688" cy="530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2494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 txBox="1">
            <a:spLocks/>
          </p:cNvSpPr>
          <p:nvPr/>
        </p:nvSpPr>
        <p:spPr bwMode="auto">
          <a:xfrm>
            <a:off x="1619672" y="273968"/>
            <a:ext cx="604867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ru-RU" altLang="ru-RU" sz="3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Результаты оценки</a:t>
            </a:r>
            <a:endParaRPr lang="ru-RU" altLang="ru-RU" sz="3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Заголовок 1"/>
          <p:cNvSpPr txBox="1">
            <a:spLocks/>
          </p:cNvSpPr>
          <p:nvPr/>
        </p:nvSpPr>
        <p:spPr bwMode="auto">
          <a:xfrm>
            <a:off x="111125" y="1504950"/>
            <a:ext cx="89296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>
              <a:solidFill>
                <a:srgbClr val="002F2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25079510"/>
              </p:ext>
            </p:extLst>
          </p:nvPr>
        </p:nvGraphicFramePr>
        <p:xfrm>
          <a:off x="111125" y="1628800"/>
          <a:ext cx="89296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370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Цели и задачи проведения комплексной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оценки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4040188" cy="639762"/>
          </a:xfrm>
          <a:solidFill>
            <a:srgbClr val="FF0000"/>
          </a:solidFill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9512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chemeClr val="accent6"/>
                </a:solidFill>
              </a:rPr>
              <a:t>Повышение качества и эффективности кадрового состава в системе государственного и муниципального управления</a:t>
            </a:r>
            <a:endParaRPr lang="ru-RU" sz="3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041775" cy="639762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95128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Получение достоверной и объективной информации о кандидатах</a:t>
            </a:r>
          </a:p>
          <a:p>
            <a:pPr marL="0" indent="0">
              <a:buNone/>
            </a:pPr>
            <a:r>
              <a:rPr lang="ru-RU" dirty="0" smtClean="0"/>
              <a:t>2. Выявление причин снижения эффективности выполняемых кадровым составом функций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880501"/>
              </p:ext>
            </p:extLst>
          </p:nvPr>
        </p:nvGraphicFramePr>
        <p:xfrm>
          <a:off x="0" y="1368442"/>
          <a:ext cx="9144000" cy="5660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5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048672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3200" b="1" dirty="0">
                <a:solidFill>
                  <a:srgbClr val="002060"/>
                </a:solidFill>
              </a:rPr>
              <a:t>Разнообразие круга  оцениваемых лиц</a:t>
            </a:r>
            <a:endParaRPr lang="ru-RU" altLang="ru-RU" sz="32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6119961" cy="1143000"/>
          </a:xfrm>
        </p:spPr>
        <p:txBody>
          <a:bodyPr/>
          <a:lstStyle/>
          <a:p>
            <a:r>
              <a:rPr lang="ru-RU" altLang="ru-RU" sz="3200" b="1" smtClean="0">
                <a:solidFill>
                  <a:srgbClr val="002060"/>
                </a:solidFill>
              </a:rPr>
              <a:t>Этапы процесса оценки </a:t>
            </a:r>
            <a:br>
              <a:rPr lang="ru-RU" altLang="ru-RU" sz="3200" b="1" smtClean="0">
                <a:solidFill>
                  <a:srgbClr val="002060"/>
                </a:solidFill>
              </a:rPr>
            </a:br>
            <a:r>
              <a:rPr lang="ru-RU" altLang="ru-RU" sz="3200" b="1" smtClean="0">
                <a:solidFill>
                  <a:srgbClr val="002060"/>
                </a:solidFill>
              </a:rPr>
              <a:t>и отбора</a:t>
            </a:r>
            <a:endParaRPr lang="ru-RU" altLang="ru-RU" sz="3200" kern="1200" cap="all" dirty="0">
              <a:solidFill>
                <a:srgbClr val="000000"/>
              </a:solidFill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1679747"/>
            <a:ext cx="4032448" cy="108012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Формирование модели компетенций для данной должности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2960682"/>
            <a:ext cx="4248472" cy="1210638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Подбор методов оценки и проведение оценочных процедур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95936" y="4372135"/>
            <a:ext cx="4248472" cy="108012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Отбор и рекомендации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5673817"/>
            <a:ext cx="4140460" cy="1150104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Обучение и развитие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564" y="1591594"/>
            <a:ext cx="1251639" cy="1286445"/>
          </a:xfrm>
          <a:prstGeom prst="rect">
            <a:avLst/>
          </a:prstGeom>
        </p:spPr>
      </p:pic>
      <p:pic>
        <p:nvPicPr>
          <p:cNvPr id="13" name="Picture 5" descr="http://files.spazioweb.it/aruba23057/image/selecti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370" y="4220268"/>
            <a:ext cx="1475445" cy="14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525807"/>
            <a:ext cx="2376264" cy="1332193"/>
          </a:xfrm>
          <a:prstGeom prst="rect">
            <a:avLst/>
          </a:prstGeom>
        </p:spPr>
      </p:pic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816110"/>
              </p:ext>
            </p:extLst>
          </p:nvPr>
        </p:nvGraphicFramePr>
        <p:xfrm>
          <a:off x="1335384" y="2930278"/>
          <a:ext cx="1429398" cy="1151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Image" r:id="rId7" imgW="1561905" imgH="1257143" progId="">
                  <p:embed/>
                </p:oleObj>
              </mc:Choice>
              <mc:Fallback>
                <p:oleObj name="Image" r:id="rId7" imgW="1561905" imgH="1257143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384" y="2930278"/>
                        <a:ext cx="1429398" cy="1151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Рисунок 20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07879"/>
            <a:ext cx="1006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96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264696" cy="136815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3000" b="1" dirty="0">
                <a:solidFill>
                  <a:srgbClr val="002060"/>
                </a:solidFill>
              </a:rPr>
              <a:t>Разнообразие объектов оценки и применяемых методов</a:t>
            </a:r>
            <a:endParaRPr lang="ru-RU" altLang="ru-RU" sz="3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92960171"/>
              </p:ext>
            </p:extLst>
          </p:nvPr>
        </p:nvGraphicFramePr>
        <p:xfrm>
          <a:off x="107504" y="1628800"/>
          <a:ext cx="89289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832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403648" y="44624"/>
            <a:ext cx="6624736" cy="1440159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2400" b="1" dirty="0">
                <a:solidFill>
                  <a:srgbClr val="002060"/>
                </a:solidFill>
              </a:rPr>
              <a:t>Оценка лиц, замещающих должности в системе государственного и муниципального управления, кандидатов</a:t>
            </a:r>
            <a:endParaRPr lang="ru-RU" altLang="ru-RU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596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60566447"/>
              </p:ext>
            </p:extLst>
          </p:nvPr>
        </p:nvGraphicFramePr>
        <p:xfrm>
          <a:off x="107504" y="1556792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648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264696" cy="136815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2900" b="1" dirty="0" smtClean="0">
                <a:solidFill>
                  <a:srgbClr val="002060"/>
                </a:solidFill>
              </a:rPr>
              <a:t>Формирование команды органов исполнительной власти</a:t>
            </a:r>
            <a:endParaRPr lang="ru-RU" altLang="ru-RU" sz="29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7616399"/>
              </p:ext>
            </p:extLst>
          </p:nvPr>
        </p:nvGraphicFramePr>
        <p:xfrm>
          <a:off x="107504" y="1628800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373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03649" y="188640"/>
            <a:ext cx="6696743" cy="1203968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</a:rPr>
              <a:t>Оценка профессионально-важных качеств </a:t>
            </a:r>
            <a:r>
              <a:rPr lang="ru-RU" sz="2800" b="1" dirty="0" smtClean="0">
                <a:solidFill>
                  <a:srgbClr val="002060"/>
                </a:solidFill>
              </a:rPr>
              <a:t>для эффективной расстановки кадров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2008" y="2341332"/>
            <a:ext cx="3563888" cy="3404706"/>
          </a:xfrm>
          <a:prstGeom prst="ellipse">
            <a:avLst/>
          </a:prstGeom>
          <a:solidFill>
            <a:srgbClr val="468966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252000" rtlCol="0" anchor="ctr"/>
          <a:lstStyle/>
          <a:p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2256542"/>
            <a:ext cx="5904656" cy="444053"/>
          </a:xfrm>
          <a:prstGeom prst="rect">
            <a:avLst/>
          </a:prstGeom>
          <a:solidFill>
            <a:srgbClr val="FFB03B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660033"/>
                </a:solidFill>
              </a:rPr>
              <a:t>Коммуникабельность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61606" y="2810177"/>
            <a:ext cx="5904656" cy="444053"/>
          </a:xfrm>
          <a:prstGeom prst="rect">
            <a:avLst/>
          </a:prstGeom>
          <a:solidFill>
            <a:srgbClr val="FFB03B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660033"/>
                </a:solidFill>
              </a:rPr>
              <a:t>Ответственность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71802" y="3357562"/>
            <a:ext cx="5904656" cy="444053"/>
          </a:xfrm>
          <a:prstGeom prst="rect">
            <a:avLst/>
          </a:prstGeom>
          <a:solidFill>
            <a:srgbClr val="FFB03B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660033"/>
                </a:solidFill>
              </a:rPr>
              <a:t>Стрессоустойчивость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101894" y="3915733"/>
            <a:ext cx="5904656" cy="444053"/>
          </a:xfrm>
          <a:prstGeom prst="rect">
            <a:avLst/>
          </a:prstGeom>
          <a:solidFill>
            <a:srgbClr val="FFB03B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660033"/>
                </a:solidFill>
              </a:rPr>
              <a:t>Самоконтроль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15816" y="4479599"/>
            <a:ext cx="5904656" cy="444053"/>
          </a:xfrm>
          <a:prstGeom prst="rect">
            <a:avLst/>
          </a:prstGeom>
          <a:solidFill>
            <a:srgbClr val="FFB03B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660033"/>
                </a:solidFill>
              </a:rPr>
              <a:t>Управленческие навыки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61606" y="5037059"/>
            <a:ext cx="5904656" cy="444053"/>
          </a:xfrm>
          <a:prstGeom prst="rect">
            <a:avLst/>
          </a:prstGeom>
          <a:solidFill>
            <a:srgbClr val="FFB03B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660033"/>
                </a:solidFill>
              </a:rPr>
              <a:t>Системность мышления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5574912"/>
            <a:ext cx="5904656" cy="444053"/>
          </a:xfrm>
          <a:prstGeom prst="rect">
            <a:avLst/>
          </a:prstGeom>
          <a:solidFill>
            <a:srgbClr val="FFB03B"/>
          </a:solidFill>
          <a:ln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660033"/>
                </a:solidFill>
              </a:rPr>
              <a:t>Креативность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08" y="3443520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 -  важные качества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особенности</a:t>
            </a:r>
          </a:p>
        </p:txBody>
      </p:sp>
      <p:pic>
        <p:nvPicPr>
          <p:cNvPr id="13" name="Picture 5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092" y="141074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19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264696" cy="136815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altLang="ru-RU" sz="2900" b="1" dirty="0">
                <a:solidFill>
                  <a:srgbClr val="002060"/>
                </a:solidFill>
              </a:rPr>
              <a:t>Оценка кандидатов на замещение должностей руководителей органов власти их заместителей</a:t>
            </a:r>
            <a:endParaRPr lang="ru-RU" altLang="ru-RU" sz="29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303908" cy="13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03929445"/>
              </p:ext>
            </p:extLst>
          </p:nvPr>
        </p:nvGraphicFramePr>
        <p:xfrm>
          <a:off x="107504" y="1580225"/>
          <a:ext cx="8928992" cy="5233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004676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я Коми rc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22312</TotalTime>
  <Words>486</Words>
  <Application>Microsoft Office PowerPoint</Application>
  <PresentationFormat>Экран (4:3)</PresentationFormat>
  <Paragraphs>139</Paragraphs>
  <Slides>18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Шаблон Презентация Коми rc2</vt:lpstr>
      <vt:lpstr>Image</vt:lpstr>
      <vt:lpstr>Республика Коми</vt:lpstr>
      <vt:lpstr>Цели и задачи проведения комплексной оценки</vt:lpstr>
      <vt:lpstr>Разнообразие круга  оцениваемых лиц</vt:lpstr>
      <vt:lpstr>Этапы процесса оценки  и отбора</vt:lpstr>
      <vt:lpstr>Разнообразие объектов оценки и применяемых методов</vt:lpstr>
      <vt:lpstr>Оценка лиц, замещающих должности в системе государственного и муниципального управления, кандидатов</vt:lpstr>
      <vt:lpstr>Формирование команды органов исполнительной власти</vt:lpstr>
      <vt:lpstr>Оценка профессионально-важных качеств для эффективной расстановки кадров</vt:lpstr>
      <vt:lpstr>Оценка кандидатов на замещение должностей руководителей органов власти их заместителей</vt:lpstr>
      <vt:lpstr>Оценка профессионально-важных качеств руководителей органов власти и их заместителей</vt:lpstr>
      <vt:lpstr>Использование результатов оценки</vt:lpstr>
      <vt:lpstr>Использование результатов  оценки: эффективное обучение</vt:lpstr>
      <vt:lpstr>Определение командной роли  кандидата</vt:lpstr>
      <vt:lpstr>Определение ролей в команде и «слепых зон»</vt:lpstr>
      <vt:lpstr>Оценка эффективности действующего кадрового состава</vt:lpstr>
      <vt:lpstr>Оценка эффективности  действующего кадрового  состава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информационного общества  Республики Коми</dc:title>
  <dc:creator>Lang</dc:creator>
  <cp:lastModifiedBy>Юрепина Наталия Сергеевна</cp:lastModifiedBy>
  <cp:revision>696</cp:revision>
  <cp:lastPrinted>2016-10-17T08:16:19Z</cp:lastPrinted>
  <dcterms:created xsi:type="dcterms:W3CDTF">2010-06-11T11:21:09Z</dcterms:created>
  <dcterms:modified xsi:type="dcterms:W3CDTF">2016-10-18T08:00:43Z</dcterms:modified>
</cp:coreProperties>
</file>