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322" r:id="rId2"/>
    <p:sldId id="323" r:id="rId3"/>
    <p:sldId id="314" r:id="rId4"/>
    <p:sldId id="324" r:id="rId5"/>
    <p:sldId id="283" r:id="rId6"/>
    <p:sldId id="286" r:id="rId7"/>
    <p:sldId id="285" r:id="rId8"/>
    <p:sldId id="287" r:id="rId9"/>
    <p:sldId id="318" r:id="rId10"/>
    <p:sldId id="319" r:id="rId11"/>
    <p:sldId id="332" r:id="rId12"/>
    <p:sldId id="331" r:id="rId13"/>
  </p:sldIdLst>
  <p:sldSz cx="9144000" cy="6858000" type="screen4x3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97E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75" autoAdjust="0"/>
  </p:normalViewPr>
  <p:slideViewPr>
    <p:cSldViewPr>
      <p:cViewPr varScale="1">
        <p:scale>
          <a:sx n="109" d="100"/>
          <a:sy n="109" d="100"/>
        </p:scale>
        <p:origin x="168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3300" y="-84"/>
      </p:cViewPr>
      <p:guideLst>
        <p:guide orient="horz" pos="2141"/>
        <p:guide pos="3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B138F1-DAFD-44E3-9C67-44EC52BFA5E8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52E2A2-7BBA-41DB-BB0E-7E1C8AF2A5C6}">
      <dgm:prSet custT="1"/>
      <dgm:sp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Управление жилищно-коммунальным хозяйством</a:t>
          </a:r>
          <a:endParaRPr lang="ru-RU" sz="1400" b="0" dirty="0">
            <a:solidFill>
              <a:schemeClr val="accent1">
                <a:lumMod val="50000"/>
              </a:schemeClr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2A4417-360C-4A1A-850F-F5B6DC01AD66}" type="parTrans" cxnId="{A823BCEC-4C1A-4686-B01A-0E091B1AD8D2}">
      <dgm:prSet/>
      <dgm:spPr/>
      <dgm:t>
        <a:bodyPr/>
        <a:lstStyle/>
        <a:p>
          <a:endParaRPr lang="ru-RU"/>
        </a:p>
      </dgm:t>
    </dgm:pt>
    <dgm:pt modelId="{02D44C4E-D9F8-4DC4-89C7-3ADEE02AD4CF}" type="sibTrans" cxnId="{A823BCEC-4C1A-4686-B01A-0E091B1AD8D2}">
      <dgm:prSet/>
      <dgm:spPr/>
      <dgm:t>
        <a:bodyPr/>
        <a:lstStyle/>
        <a:p>
          <a:endParaRPr lang="ru-RU"/>
        </a:p>
      </dgm:t>
    </dgm:pt>
    <dgm:pt modelId="{A8D466A1-8DCB-45AA-BB3A-12D57F3D8010}">
      <dgm:prSet custT="1"/>
      <dgm:sp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Управление бюджетом</a:t>
          </a:r>
          <a:endParaRPr lang="ru-RU" sz="1400" b="0" dirty="0">
            <a:solidFill>
              <a:schemeClr val="accent1">
                <a:lumMod val="50000"/>
              </a:schemeClr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4A227E-7C44-488C-8520-692E807B5EA7}" type="parTrans" cxnId="{028943AC-38AD-4DAA-979D-FFCE92526741}">
      <dgm:prSet/>
      <dgm:spPr/>
      <dgm:t>
        <a:bodyPr/>
        <a:lstStyle/>
        <a:p>
          <a:endParaRPr lang="ru-RU"/>
        </a:p>
      </dgm:t>
    </dgm:pt>
    <dgm:pt modelId="{3D7C8858-18CF-40A0-9F08-E223270B8EC7}" type="sibTrans" cxnId="{028943AC-38AD-4DAA-979D-FFCE92526741}">
      <dgm:prSet/>
      <dgm:spPr/>
      <dgm:t>
        <a:bodyPr/>
        <a:lstStyle/>
        <a:p>
          <a:endParaRPr lang="ru-RU"/>
        </a:p>
      </dgm:t>
    </dgm:pt>
    <dgm:pt modelId="{53FEFFF0-C97C-48E2-8C7B-C55D433CFC28}">
      <dgm:prSet custT="1"/>
      <dgm:sp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Работа с обращениями граждан</a:t>
          </a:r>
          <a:endParaRPr lang="ru-RU" sz="1400" b="0" dirty="0">
            <a:solidFill>
              <a:schemeClr val="accent1">
                <a:lumMod val="50000"/>
              </a:schemeClr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2E583B-7BBD-4B2E-8231-FC67DFE15DEE}" type="parTrans" cxnId="{93095393-9185-419A-94DD-E1C0EC36D3C1}">
      <dgm:prSet/>
      <dgm:spPr/>
      <dgm:t>
        <a:bodyPr/>
        <a:lstStyle/>
        <a:p>
          <a:endParaRPr lang="ru-RU"/>
        </a:p>
      </dgm:t>
    </dgm:pt>
    <dgm:pt modelId="{67AA1ACE-42FD-4FAD-A5B5-FA77B8232316}" type="sibTrans" cxnId="{93095393-9185-419A-94DD-E1C0EC36D3C1}">
      <dgm:prSet/>
      <dgm:spPr/>
      <dgm:t>
        <a:bodyPr/>
        <a:lstStyle/>
        <a:p>
          <a:endParaRPr lang="ru-RU"/>
        </a:p>
      </dgm:t>
    </dgm:pt>
    <dgm:pt modelId="{51655056-9BB4-41CF-97BB-14CFFEF31A76}">
      <dgm:prSet custT="1"/>
      <dgm:sp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Реализация кадровой политики</a:t>
          </a:r>
          <a:endParaRPr lang="ru-RU" sz="1400" b="0" dirty="0">
            <a:solidFill>
              <a:schemeClr val="accent1">
                <a:lumMod val="50000"/>
              </a:schemeClr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D842B6-F777-49B1-A25A-FDC6E734D299}" type="parTrans" cxnId="{D78299C3-0993-456E-8F6A-6C2AC904A320}">
      <dgm:prSet/>
      <dgm:spPr/>
      <dgm:t>
        <a:bodyPr/>
        <a:lstStyle/>
        <a:p>
          <a:endParaRPr lang="ru-RU"/>
        </a:p>
      </dgm:t>
    </dgm:pt>
    <dgm:pt modelId="{485E8DF9-6BB6-4CFC-96A6-80C04A7A67C7}" type="sibTrans" cxnId="{D78299C3-0993-456E-8F6A-6C2AC904A320}">
      <dgm:prSet/>
      <dgm:spPr/>
      <dgm:t>
        <a:bodyPr/>
        <a:lstStyle/>
        <a:p>
          <a:endParaRPr lang="ru-RU"/>
        </a:p>
      </dgm:t>
    </dgm:pt>
    <dgm:pt modelId="{054D2255-302C-4C68-9231-E0D05681E671}">
      <dgm:prSet custT="1"/>
      <dgm:sp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Обеспечение условий образования</a:t>
          </a:r>
          <a:endParaRPr lang="ru-RU" sz="1400" b="0" dirty="0">
            <a:solidFill>
              <a:schemeClr val="accent1">
                <a:lumMod val="50000"/>
              </a:schemeClr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8B4CE8-16FC-481F-9AC7-52AD6521874D}" type="parTrans" cxnId="{6174D830-3E1D-4CC7-BF43-73B2B7A29EB9}">
      <dgm:prSet/>
      <dgm:spPr/>
      <dgm:t>
        <a:bodyPr/>
        <a:lstStyle/>
        <a:p>
          <a:endParaRPr lang="ru-RU"/>
        </a:p>
      </dgm:t>
    </dgm:pt>
    <dgm:pt modelId="{EFE29DBE-A276-4B37-BFD4-3125AA5DDB19}" type="sibTrans" cxnId="{6174D830-3E1D-4CC7-BF43-73B2B7A29EB9}">
      <dgm:prSet/>
      <dgm:spPr/>
      <dgm:t>
        <a:bodyPr/>
        <a:lstStyle/>
        <a:p>
          <a:endParaRPr lang="ru-RU"/>
        </a:p>
      </dgm:t>
    </dgm:pt>
    <dgm:pt modelId="{DA06A1C5-6DD2-4F5C-A812-3F26CEE7C67E}">
      <dgm:prSet custT="1"/>
      <dgm:sp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Организация здравоохранения</a:t>
          </a:r>
          <a:endParaRPr lang="ru-RU" sz="1400" b="0" dirty="0">
            <a:solidFill>
              <a:schemeClr val="accent1">
                <a:lumMod val="50000"/>
              </a:schemeClr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5704DF-2915-440C-843E-9A4EC8BCDFC9}" type="parTrans" cxnId="{2C11143A-916D-47DA-A62E-463907B4EBD4}">
      <dgm:prSet/>
      <dgm:spPr/>
      <dgm:t>
        <a:bodyPr/>
        <a:lstStyle/>
        <a:p>
          <a:endParaRPr lang="ru-RU"/>
        </a:p>
      </dgm:t>
    </dgm:pt>
    <dgm:pt modelId="{CE3C2C2F-6288-4868-8E10-D03B7D4FAD56}" type="sibTrans" cxnId="{2C11143A-916D-47DA-A62E-463907B4EBD4}">
      <dgm:prSet/>
      <dgm:spPr/>
      <dgm:t>
        <a:bodyPr/>
        <a:lstStyle/>
        <a:p>
          <a:endParaRPr lang="ru-RU"/>
        </a:p>
      </dgm:t>
    </dgm:pt>
    <dgm:pt modelId="{BA6B1673-E579-4B9B-A9AB-885C48EBD978}">
      <dgm:prSet custT="1"/>
      <dgm:sp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Обеспечение условий развития физической культуры и спорта</a:t>
          </a:r>
          <a:endParaRPr lang="ru-RU" sz="1400" b="0" dirty="0">
            <a:solidFill>
              <a:schemeClr val="accent1">
                <a:lumMod val="50000"/>
              </a:schemeClr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F1B937-690C-4994-8546-6B17CBF2D486}" type="parTrans" cxnId="{A221E67A-CC6B-4165-9295-05D20C882BEC}">
      <dgm:prSet/>
      <dgm:spPr/>
      <dgm:t>
        <a:bodyPr/>
        <a:lstStyle/>
        <a:p>
          <a:endParaRPr lang="ru-RU"/>
        </a:p>
      </dgm:t>
    </dgm:pt>
    <dgm:pt modelId="{EFE8DBDF-4330-4D84-8CF5-D80AEC85D0C8}" type="sibTrans" cxnId="{A221E67A-CC6B-4165-9295-05D20C882BEC}">
      <dgm:prSet/>
      <dgm:spPr/>
      <dgm:t>
        <a:bodyPr/>
        <a:lstStyle/>
        <a:p>
          <a:endParaRPr lang="ru-RU"/>
        </a:p>
      </dgm:t>
    </dgm:pt>
    <dgm:pt modelId="{CDC05C32-7397-4168-BD94-696DB30C364F}">
      <dgm:prSet custT="1"/>
      <dgm:spPr/>
      <dgm:t>
        <a:bodyPr/>
        <a:lstStyle/>
        <a:p>
          <a:r>
            <a:rPr lang="en-US" sz="4000" b="0" dirty="0" smtClean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KPI</a:t>
          </a:r>
          <a:endParaRPr lang="ru-RU" sz="4000" b="0" dirty="0">
            <a:solidFill>
              <a:schemeClr val="accent1">
                <a:lumMod val="50000"/>
              </a:schemeClr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61EE55-918F-405B-9B66-1C3F4EB35097}" type="parTrans" cxnId="{242646E7-C0FF-4BB5-8501-5E260308AF1F}">
      <dgm:prSet/>
      <dgm:spPr/>
      <dgm:t>
        <a:bodyPr/>
        <a:lstStyle/>
        <a:p>
          <a:endParaRPr lang="ru-RU"/>
        </a:p>
      </dgm:t>
    </dgm:pt>
    <dgm:pt modelId="{77946A5B-673B-4F46-A580-1FB3F3A91259}" type="sibTrans" cxnId="{242646E7-C0FF-4BB5-8501-5E260308AF1F}">
      <dgm:prSet/>
      <dgm:spPr/>
      <dgm:t>
        <a:bodyPr/>
        <a:lstStyle/>
        <a:p>
          <a:endParaRPr lang="ru-RU"/>
        </a:p>
      </dgm:t>
    </dgm:pt>
    <dgm:pt modelId="{969166B4-DD78-4820-8D68-1BAD5FBDFC52}">
      <dgm:prSet custT="1"/>
      <dgm:sp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Обеспечение безопасности</a:t>
          </a:r>
          <a:endParaRPr lang="ru-RU" sz="1400" b="0" dirty="0">
            <a:solidFill>
              <a:schemeClr val="accent1">
                <a:lumMod val="50000"/>
              </a:schemeClr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B90F12-FD0C-4345-A202-6F6C7EDD9030}" type="parTrans" cxnId="{F53B51B0-261D-41AC-9797-E69A54CB6D4C}">
      <dgm:prSet/>
      <dgm:spPr/>
      <dgm:t>
        <a:bodyPr/>
        <a:lstStyle/>
        <a:p>
          <a:endParaRPr lang="ru-RU"/>
        </a:p>
      </dgm:t>
    </dgm:pt>
    <dgm:pt modelId="{02F4AE63-6E8F-4E06-8E19-7C0859A7BD62}" type="sibTrans" cxnId="{F53B51B0-261D-41AC-9797-E69A54CB6D4C}">
      <dgm:prSet/>
      <dgm:spPr/>
      <dgm:t>
        <a:bodyPr/>
        <a:lstStyle/>
        <a:p>
          <a:endParaRPr lang="ru-RU"/>
        </a:p>
      </dgm:t>
    </dgm:pt>
    <dgm:pt modelId="{CE1E2941-BE36-4C64-AF87-D5C209778526}">
      <dgm:prSet custT="1"/>
      <dgm:sp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5 ключевых показателей</a:t>
          </a:r>
          <a:endParaRPr lang="ru-RU" sz="1400" b="0" dirty="0">
            <a:solidFill>
              <a:schemeClr val="accent1">
                <a:lumMod val="50000"/>
              </a:schemeClr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E3DD98-D195-4A02-9A6A-6C04D5E0ACFE}" type="parTrans" cxnId="{0DBBC9D6-23CE-45D2-9ED1-516C0C5E2267}">
      <dgm:prSet/>
      <dgm:spPr/>
      <dgm:t>
        <a:bodyPr/>
        <a:lstStyle/>
        <a:p>
          <a:endParaRPr lang="ru-RU"/>
        </a:p>
      </dgm:t>
    </dgm:pt>
    <dgm:pt modelId="{754DE2FE-A437-45DF-850F-15185C874BB1}" type="sibTrans" cxnId="{0DBBC9D6-23CE-45D2-9ED1-516C0C5E2267}">
      <dgm:prSet/>
      <dgm:spPr/>
      <dgm:t>
        <a:bodyPr/>
        <a:lstStyle/>
        <a:p>
          <a:endParaRPr lang="ru-RU"/>
        </a:p>
      </dgm:t>
    </dgm:pt>
    <dgm:pt modelId="{645FC498-2303-431A-BF50-1D59CF6EE43E}">
      <dgm:prSet custT="1"/>
      <dgm:sp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4 ключевых показателя</a:t>
          </a:r>
          <a:endParaRPr lang="ru-RU" sz="1400" b="0" dirty="0">
            <a:solidFill>
              <a:schemeClr val="accent1">
                <a:lumMod val="50000"/>
              </a:schemeClr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88C4E4-95CC-4DC6-825F-09827A5F9144}" type="parTrans" cxnId="{448EAA84-7F30-4BEF-96BF-0E3485C2C845}">
      <dgm:prSet/>
      <dgm:spPr/>
      <dgm:t>
        <a:bodyPr/>
        <a:lstStyle/>
        <a:p>
          <a:endParaRPr lang="ru-RU"/>
        </a:p>
      </dgm:t>
    </dgm:pt>
    <dgm:pt modelId="{21007C83-E6C8-4AF3-938B-2A36AACABBD0}" type="sibTrans" cxnId="{448EAA84-7F30-4BEF-96BF-0E3485C2C845}">
      <dgm:prSet/>
      <dgm:spPr/>
      <dgm:t>
        <a:bodyPr/>
        <a:lstStyle/>
        <a:p>
          <a:endParaRPr lang="ru-RU"/>
        </a:p>
      </dgm:t>
    </dgm:pt>
    <dgm:pt modelId="{AD7F5039-AF7E-49D3-944A-E59D4A5F8DBB}">
      <dgm:prSet custT="1"/>
      <dgm:sp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2 ключевых  показателя</a:t>
          </a:r>
          <a:endParaRPr lang="ru-RU" sz="1400" b="0" dirty="0">
            <a:solidFill>
              <a:schemeClr val="accent1">
                <a:lumMod val="50000"/>
              </a:schemeClr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51348D-DFA1-44E5-99CF-283CF34C3A54}" type="parTrans" cxnId="{558F67BC-A889-414A-9838-EE5C4C8211D8}">
      <dgm:prSet/>
      <dgm:spPr/>
      <dgm:t>
        <a:bodyPr/>
        <a:lstStyle/>
        <a:p>
          <a:endParaRPr lang="ru-RU"/>
        </a:p>
      </dgm:t>
    </dgm:pt>
    <dgm:pt modelId="{1656F0FE-D440-4952-8D2D-0BA344E39C33}" type="sibTrans" cxnId="{558F67BC-A889-414A-9838-EE5C4C8211D8}">
      <dgm:prSet/>
      <dgm:spPr/>
      <dgm:t>
        <a:bodyPr/>
        <a:lstStyle/>
        <a:p>
          <a:endParaRPr lang="ru-RU"/>
        </a:p>
      </dgm:t>
    </dgm:pt>
    <dgm:pt modelId="{9373A06D-197B-490E-8BBC-2D43A13E8A29}">
      <dgm:prSet custT="1"/>
      <dgm:sp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2 ключевых показателя</a:t>
          </a:r>
          <a:endParaRPr lang="ru-RU" sz="1400" b="0" dirty="0">
            <a:solidFill>
              <a:schemeClr val="accent1">
                <a:lumMod val="50000"/>
              </a:schemeClr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172772-E269-4F01-857F-4E3730C989DC}" type="parTrans" cxnId="{631E4030-83B7-40B9-8747-CABB28D5A560}">
      <dgm:prSet/>
      <dgm:spPr/>
      <dgm:t>
        <a:bodyPr/>
        <a:lstStyle/>
        <a:p>
          <a:endParaRPr lang="ru-RU"/>
        </a:p>
      </dgm:t>
    </dgm:pt>
    <dgm:pt modelId="{174DB66E-95B5-4A3F-BF69-006A843F40C3}" type="sibTrans" cxnId="{631E4030-83B7-40B9-8747-CABB28D5A560}">
      <dgm:prSet/>
      <dgm:spPr/>
      <dgm:t>
        <a:bodyPr/>
        <a:lstStyle/>
        <a:p>
          <a:endParaRPr lang="ru-RU"/>
        </a:p>
      </dgm:t>
    </dgm:pt>
    <dgm:pt modelId="{10E33FEB-5376-4365-9C2D-72F358383DD6}">
      <dgm:prSet custT="1"/>
      <dgm:sp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сводный ключевой показатель</a:t>
          </a:r>
          <a:endParaRPr lang="ru-RU" sz="1400" b="0" dirty="0">
            <a:solidFill>
              <a:schemeClr val="accent1">
                <a:lumMod val="50000"/>
              </a:schemeClr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18A7F5-CA00-4DD7-BC70-BDDF5FFAC04F}" type="parTrans" cxnId="{CED872F1-60E0-4516-8EE7-A6F89E208711}">
      <dgm:prSet/>
      <dgm:spPr/>
      <dgm:t>
        <a:bodyPr/>
        <a:lstStyle/>
        <a:p>
          <a:endParaRPr lang="ru-RU"/>
        </a:p>
      </dgm:t>
    </dgm:pt>
    <dgm:pt modelId="{32E602CB-60D6-4D67-A631-6D763EEB61CA}" type="sibTrans" cxnId="{CED872F1-60E0-4516-8EE7-A6F89E208711}">
      <dgm:prSet/>
      <dgm:spPr/>
      <dgm:t>
        <a:bodyPr/>
        <a:lstStyle/>
        <a:p>
          <a:endParaRPr lang="ru-RU"/>
        </a:p>
      </dgm:t>
    </dgm:pt>
    <dgm:pt modelId="{78931CEC-0D51-4796-8785-8B97D72A062E}">
      <dgm:prSet custT="1"/>
      <dgm:sp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5 ключевых показателей</a:t>
          </a:r>
          <a:endParaRPr lang="ru-RU" sz="1400" b="0" dirty="0">
            <a:solidFill>
              <a:schemeClr val="accent1">
                <a:lumMod val="50000"/>
              </a:schemeClr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74897D-D3AF-4D74-B3B1-AFBD685B09A7}" type="parTrans" cxnId="{82C19414-8A30-4B07-98FD-8283BCAA5578}">
      <dgm:prSet/>
      <dgm:spPr/>
      <dgm:t>
        <a:bodyPr/>
        <a:lstStyle/>
        <a:p>
          <a:endParaRPr lang="ru-RU"/>
        </a:p>
      </dgm:t>
    </dgm:pt>
    <dgm:pt modelId="{AB6C120F-DCF3-44B1-A90B-4F59F582394A}" type="sibTrans" cxnId="{82C19414-8A30-4B07-98FD-8283BCAA5578}">
      <dgm:prSet/>
      <dgm:spPr/>
      <dgm:t>
        <a:bodyPr/>
        <a:lstStyle/>
        <a:p>
          <a:endParaRPr lang="ru-RU"/>
        </a:p>
      </dgm:t>
    </dgm:pt>
    <dgm:pt modelId="{828C7B66-9546-435A-85ED-19404305AEA1}">
      <dgm:prSet custT="1"/>
      <dgm:sp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2 ключевых показателя</a:t>
          </a:r>
          <a:endParaRPr lang="ru-RU" sz="1400" b="0" dirty="0">
            <a:solidFill>
              <a:schemeClr val="accent1">
                <a:lumMod val="50000"/>
              </a:schemeClr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E549CC-35EC-4FDC-B891-76C272BC2641}" type="parTrans" cxnId="{7C7964E5-D374-4018-8855-BFAA832E141E}">
      <dgm:prSet/>
      <dgm:spPr/>
      <dgm:t>
        <a:bodyPr/>
        <a:lstStyle/>
        <a:p>
          <a:endParaRPr lang="ru-RU"/>
        </a:p>
      </dgm:t>
    </dgm:pt>
    <dgm:pt modelId="{581AF933-94AA-4617-A5A6-AB28E9F4C801}" type="sibTrans" cxnId="{7C7964E5-D374-4018-8855-BFAA832E141E}">
      <dgm:prSet/>
      <dgm:spPr/>
      <dgm:t>
        <a:bodyPr/>
        <a:lstStyle/>
        <a:p>
          <a:endParaRPr lang="ru-RU"/>
        </a:p>
      </dgm:t>
    </dgm:pt>
    <dgm:pt modelId="{B8848BCE-8341-422A-8D50-D43F12E6581B}">
      <dgm:prSet custT="1"/>
      <dgm:sp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4 ключевых показателя</a:t>
          </a:r>
          <a:endParaRPr lang="ru-RU" sz="1400" b="0" dirty="0">
            <a:solidFill>
              <a:schemeClr val="accent1">
                <a:lumMod val="50000"/>
              </a:schemeClr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FBAAA9-31BF-45DA-8FDA-FE0711B7973F}" type="parTrans" cxnId="{C89582EE-713C-4B8A-A387-193F7ECFCE9F}">
      <dgm:prSet/>
      <dgm:spPr/>
      <dgm:t>
        <a:bodyPr/>
        <a:lstStyle/>
        <a:p>
          <a:endParaRPr lang="ru-RU"/>
        </a:p>
      </dgm:t>
    </dgm:pt>
    <dgm:pt modelId="{CA8D70DC-1200-4A3B-882D-0A3303E4DF16}" type="sibTrans" cxnId="{C89582EE-713C-4B8A-A387-193F7ECFCE9F}">
      <dgm:prSet/>
      <dgm:spPr/>
      <dgm:t>
        <a:bodyPr/>
        <a:lstStyle/>
        <a:p>
          <a:endParaRPr lang="ru-RU"/>
        </a:p>
      </dgm:t>
    </dgm:pt>
    <dgm:pt modelId="{236A8D5F-22B5-4436-B8A8-C6D0F0EE4C4F}">
      <dgm:prSet custT="1"/>
      <dgm:sp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Поддержка субъектов малого и среднего предпринимательства</a:t>
          </a:r>
          <a:endParaRPr lang="ru-RU" sz="1400" b="0" dirty="0">
            <a:solidFill>
              <a:schemeClr val="accent1">
                <a:lumMod val="50000"/>
              </a:schemeClr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A6ADB0-5C55-4C58-91F0-00F8FD6D1BD1}" type="parTrans" cxnId="{71E31DD9-3F85-4CCF-939C-9AB364B42892}">
      <dgm:prSet/>
      <dgm:spPr/>
      <dgm:t>
        <a:bodyPr/>
        <a:lstStyle/>
        <a:p>
          <a:endParaRPr lang="ru-RU"/>
        </a:p>
      </dgm:t>
    </dgm:pt>
    <dgm:pt modelId="{E999F570-2BCF-4D2F-8A4C-D19E7D090AA9}" type="sibTrans" cxnId="{71E31DD9-3F85-4CCF-939C-9AB364B42892}">
      <dgm:prSet/>
      <dgm:spPr/>
      <dgm:t>
        <a:bodyPr/>
        <a:lstStyle/>
        <a:p>
          <a:endParaRPr lang="ru-RU"/>
        </a:p>
      </dgm:t>
    </dgm:pt>
    <dgm:pt modelId="{824930BA-00E5-4ADE-B1C1-85F92017F6C6}">
      <dgm:prSet custT="1"/>
      <dgm:sp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сводный  ключевой показатель</a:t>
          </a:r>
          <a:endParaRPr lang="ru-RU" sz="1400" b="0" dirty="0">
            <a:solidFill>
              <a:schemeClr val="accent1">
                <a:lumMod val="50000"/>
              </a:schemeClr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3E7E5D-2BEE-47E3-967E-FF9D6209E26B}" type="parTrans" cxnId="{B4ADDC63-F99C-4BAF-8977-DE5F9C70CC1B}">
      <dgm:prSet/>
      <dgm:spPr/>
      <dgm:t>
        <a:bodyPr/>
        <a:lstStyle/>
        <a:p>
          <a:endParaRPr lang="ru-RU"/>
        </a:p>
      </dgm:t>
    </dgm:pt>
    <dgm:pt modelId="{F43523C9-7284-462B-8177-EF64636AA0BA}" type="sibTrans" cxnId="{B4ADDC63-F99C-4BAF-8977-DE5F9C70CC1B}">
      <dgm:prSet/>
      <dgm:spPr/>
      <dgm:t>
        <a:bodyPr/>
        <a:lstStyle/>
        <a:p>
          <a:endParaRPr lang="ru-RU"/>
        </a:p>
      </dgm:t>
    </dgm:pt>
    <dgm:pt modelId="{74E30994-38F8-4DFC-A176-BF4C46E2A95F}">
      <dgm:prSet custT="1"/>
      <dgm:sp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1400" b="0" dirty="0" err="1" smtClean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Энергоэффективность</a:t>
          </a:r>
          <a:endParaRPr lang="ru-RU" sz="1400" b="0" dirty="0">
            <a:solidFill>
              <a:schemeClr val="accent1">
                <a:lumMod val="50000"/>
              </a:schemeClr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AD6FC0-16BD-4166-AA61-5AAF76143B65}" type="parTrans" cxnId="{EEA8B49B-61A0-4352-BBCD-E869433B526A}">
      <dgm:prSet/>
      <dgm:spPr/>
      <dgm:t>
        <a:bodyPr/>
        <a:lstStyle/>
        <a:p>
          <a:endParaRPr lang="ru-RU"/>
        </a:p>
      </dgm:t>
    </dgm:pt>
    <dgm:pt modelId="{5EE3AB50-9DF3-4CB6-B839-83AA2639AF5D}" type="sibTrans" cxnId="{EEA8B49B-61A0-4352-BBCD-E869433B526A}">
      <dgm:prSet/>
      <dgm:spPr/>
      <dgm:t>
        <a:bodyPr/>
        <a:lstStyle/>
        <a:p>
          <a:endParaRPr lang="ru-RU"/>
        </a:p>
      </dgm:t>
    </dgm:pt>
    <dgm:pt modelId="{5EDAB1F9-C7D8-454B-ACA8-DF4B89AC2018}">
      <dgm:prSet custT="1"/>
      <dgm:sp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сводный ключевой показатель</a:t>
          </a:r>
          <a:endParaRPr lang="ru-RU" sz="1400" b="0" dirty="0">
            <a:solidFill>
              <a:schemeClr val="accent1">
                <a:lumMod val="50000"/>
              </a:schemeClr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DBF015-D530-4DDA-A03D-6810326072C6}" type="parTrans" cxnId="{780B5C82-2D12-4475-8546-730DD197DB11}">
      <dgm:prSet/>
      <dgm:spPr/>
      <dgm:t>
        <a:bodyPr/>
        <a:lstStyle/>
        <a:p>
          <a:endParaRPr lang="ru-RU"/>
        </a:p>
      </dgm:t>
    </dgm:pt>
    <dgm:pt modelId="{BE29D6D3-85F1-411F-8BBE-3998F39CED7E}" type="sibTrans" cxnId="{780B5C82-2D12-4475-8546-730DD197DB11}">
      <dgm:prSet/>
      <dgm:spPr/>
      <dgm:t>
        <a:bodyPr/>
        <a:lstStyle/>
        <a:p>
          <a:endParaRPr lang="ru-RU"/>
        </a:p>
      </dgm:t>
    </dgm:pt>
    <dgm:pt modelId="{CE2847A2-482B-446A-BBA6-1F7190B0AF67}">
      <dgm:prSet custT="1"/>
      <dgm:sp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Социальная защита населения</a:t>
          </a:r>
          <a:endParaRPr lang="ru-RU" sz="1400" b="0" dirty="0">
            <a:solidFill>
              <a:schemeClr val="accent1">
                <a:lumMod val="50000"/>
              </a:schemeClr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0A5CA6-896D-491C-991B-ACEDC4BC317A}" type="parTrans" cxnId="{FAA66806-7466-414B-9369-3C3829B48DD9}">
      <dgm:prSet/>
      <dgm:spPr/>
      <dgm:t>
        <a:bodyPr/>
        <a:lstStyle/>
        <a:p>
          <a:endParaRPr lang="ru-RU"/>
        </a:p>
      </dgm:t>
    </dgm:pt>
    <dgm:pt modelId="{A4B55AA7-8BF6-43AD-9643-345E2E934E9C}" type="sibTrans" cxnId="{FAA66806-7466-414B-9369-3C3829B48DD9}">
      <dgm:prSet/>
      <dgm:spPr/>
      <dgm:t>
        <a:bodyPr/>
        <a:lstStyle/>
        <a:p>
          <a:endParaRPr lang="ru-RU"/>
        </a:p>
      </dgm:t>
    </dgm:pt>
    <dgm:pt modelId="{5D3CE1F8-4840-4F5A-A9CA-FE62DF484ED9}">
      <dgm:prSet custT="1"/>
      <dgm:sp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3 ключевых показателя</a:t>
          </a:r>
          <a:endParaRPr lang="ru-RU" sz="1400" b="0" dirty="0">
            <a:solidFill>
              <a:schemeClr val="accent1">
                <a:lumMod val="50000"/>
              </a:schemeClr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A9F691-F3CA-4B83-9F01-3EFD806A92FA}" type="parTrans" cxnId="{8E500EAD-49B1-4B7A-B5B5-3203720EA4F0}">
      <dgm:prSet/>
      <dgm:spPr/>
      <dgm:t>
        <a:bodyPr/>
        <a:lstStyle/>
        <a:p>
          <a:endParaRPr lang="ru-RU"/>
        </a:p>
      </dgm:t>
    </dgm:pt>
    <dgm:pt modelId="{4CE072A2-EF17-4ACE-9220-E78BAE964E20}" type="sibTrans" cxnId="{8E500EAD-49B1-4B7A-B5B5-3203720EA4F0}">
      <dgm:prSet/>
      <dgm:spPr/>
      <dgm:t>
        <a:bodyPr/>
        <a:lstStyle/>
        <a:p>
          <a:endParaRPr lang="ru-RU"/>
        </a:p>
      </dgm:t>
    </dgm:pt>
    <dgm:pt modelId="{0D10F70C-8825-4EA1-A5EF-CD37593A5CFE}">
      <dgm:prSet custT="1"/>
      <dgm:sp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Информационное освещение деятельности</a:t>
          </a:r>
          <a:endParaRPr lang="ru-RU" sz="1400" b="0" dirty="0">
            <a:solidFill>
              <a:schemeClr val="accent1">
                <a:lumMod val="50000"/>
              </a:schemeClr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F237F7-E88E-4587-B797-D54FE0376C18}" type="parTrans" cxnId="{8431F71B-135A-4EA1-9269-1886A2E673A9}">
      <dgm:prSet/>
      <dgm:spPr/>
      <dgm:t>
        <a:bodyPr/>
        <a:lstStyle/>
        <a:p>
          <a:endParaRPr lang="ru-RU"/>
        </a:p>
      </dgm:t>
    </dgm:pt>
    <dgm:pt modelId="{ECEA3329-3A3E-48E6-840C-E3446C177B70}" type="sibTrans" cxnId="{8431F71B-135A-4EA1-9269-1886A2E673A9}">
      <dgm:prSet/>
      <dgm:spPr/>
      <dgm:t>
        <a:bodyPr/>
        <a:lstStyle/>
        <a:p>
          <a:endParaRPr lang="ru-RU"/>
        </a:p>
      </dgm:t>
    </dgm:pt>
    <dgm:pt modelId="{1B96488B-A291-4216-A289-71AEDBDB2E76}">
      <dgm:prSet custT="1"/>
      <dgm:sp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3 ключевых показателя</a:t>
          </a:r>
          <a:endParaRPr lang="ru-RU" sz="1400" b="0" dirty="0">
            <a:solidFill>
              <a:schemeClr val="accent1">
                <a:lumMod val="50000"/>
              </a:schemeClr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0C74D5-C761-45BC-B564-0F09565D31F5}" type="parTrans" cxnId="{78971DE1-D089-4533-BB5A-A4BB1D2D02CA}">
      <dgm:prSet/>
      <dgm:spPr/>
      <dgm:t>
        <a:bodyPr/>
        <a:lstStyle/>
        <a:p>
          <a:endParaRPr lang="ru-RU"/>
        </a:p>
      </dgm:t>
    </dgm:pt>
    <dgm:pt modelId="{16276413-1164-4B9E-9536-F86D6DD98FD6}" type="sibTrans" cxnId="{78971DE1-D089-4533-BB5A-A4BB1D2D02CA}">
      <dgm:prSet/>
      <dgm:spPr/>
      <dgm:t>
        <a:bodyPr/>
        <a:lstStyle/>
        <a:p>
          <a:endParaRPr lang="ru-RU"/>
        </a:p>
      </dgm:t>
    </dgm:pt>
    <dgm:pt modelId="{02A64F52-5EC6-4693-B15B-A66A6EB0633F}" type="pres">
      <dgm:prSet presAssocID="{67B138F1-DAFD-44E3-9C67-44EC52BFA5E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72015F-AD87-4832-AF6C-D8A5716D46B2}" type="pres">
      <dgm:prSet presAssocID="{CDC05C32-7397-4168-BD94-696DB30C364F}" presName="root1" presStyleCnt="0"/>
      <dgm:spPr/>
      <dgm:t>
        <a:bodyPr/>
        <a:lstStyle/>
        <a:p>
          <a:endParaRPr lang="ru-RU"/>
        </a:p>
      </dgm:t>
    </dgm:pt>
    <dgm:pt modelId="{0627904C-D1F9-45B1-A1E3-83B8DB6DA745}" type="pres">
      <dgm:prSet presAssocID="{CDC05C32-7397-4168-BD94-696DB30C364F}" presName="LevelOneTextNode" presStyleLbl="node0" presStyleIdx="0" presStyleCnt="1" custScaleX="168916" custScaleY="162413" custLinFactNeighborX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0E9F34-E37B-4910-BA07-139275A9C332}" type="pres">
      <dgm:prSet presAssocID="{CDC05C32-7397-4168-BD94-696DB30C364F}" presName="level2hierChild" presStyleCnt="0"/>
      <dgm:spPr/>
      <dgm:t>
        <a:bodyPr/>
        <a:lstStyle/>
        <a:p>
          <a:endParaRPr lang="ru-RU"/>
        </a:p>
      </dgm:t>
    </dgm:pt>
    <dgm:pt modelId="{E8041244-913B-4A05-B042-C6982DA8F93E}" type="pres">
      <dgm:prSet presAssocID="{BE2A4417-360C-4A1A-850F-F5B6DC01AD66}" presName="conn2-1" presStyleLbl="parChTrans1D2" presStyleIdx="0" presStyleCnt="12"/>
      <dgm:spPr/>
      <dgm:t>
        <a:bodyPr/>
        <a:lstStyle/>
        <a:p>
          <a:endParaRPr lang="ru-RU"/>
        </a:p>
      </dgm:t>
    </dgm:pt>
    <dgm:pt modelId="{C5EBFC1C-22F3-4637-ADC6-5DA6803DCF2A}" type="pres">
      <dgm:prSet presAssocID="{BE2A4417-360C-4A1A-850F-F5B6DC01AD66}" presName="connTx" presStyleLbl="parChTrans1D2" presStyleIdx="0" presStyleCnt="12"/>
      <dgm:spPr/>
      <dgm:t>
        <a:bodyPr/>
        <a:lstStyle/>
        <a:p>
          <a:endParaRPr lang="ru-RU"/>
        </a:p>
      </dgm:t>
    </dgm:pt>
    <dgm:pt modelId="{80BF878A-DE0D-4507-A3BF-16AFBBA29F61}" type="pres">
      <dgm:prSet presAssocID="{DA52E2A2-7BBA-41DB-BB0E-7E1C8AF2A5C6}" presName="root2" presStyleCnt="0"/>
      <dgm:spPr/>
      <dgm:t>
        <a:bodyPr/>
        <a:lstStyle/>
        <a:p>
          <a:endParaRPr lang="ru-RU"/>
        </a:p>
      </dgm:t>
    </dgm:pt>
    <dgm:pt modelId="{4CD98733-E55B-49D6-A32F-0BCA77F83C22}" type="pres">
      <dgm:prSet presAssocID="{DA52E2A2-7BBA-41DB-BB0E-7E1C8AF2A5C6}" presName="LevelTwoTextNode" presStyleLbl="node2" presStyleIdx="0" presStyleCnt="12" custScaleX="2967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210093C-2329-40C5-901D-6B50A65EC345}" type="pres">
      <dgm:prSet presAssocID="{DA52E2A2-7BBA-41DB-BB0E-7E1C8AF2A5C6}" presName="level3hierChild" presStyleCnt="0"/>
      <dgm:spPr/>
      <dgm:t>
        <a:bodyPr/>
        <a:lstStyle/>
        <a:p>
          <a:endParaRPr lang="ru-RU"/>
        </a:p>
      </dgm:t>
    </dgm:pt>
    <dgm:pt modelId="{EBB6A34B-C349-4BB1-96FD-149A4E53884D}" type="pres">
      <dgm:prSet presAssocID="{5CE3DD98-D195-4A02-9A6A-6C04D5E0ACFE}" presName="conn2-1" presStyleLbl="parChTrans1D3" presStyleIdx="0" presStyleCnt="12"/>
      <dgm:spPr/>
      <dgm:t>
        <a:bodyPr/>
        <a:lstStyle/>
        <a:p>
          <a:endParaRPr lang="ru-RU"/>
        </a:p>
      </dgm:t>
    </dgm:pt>
    <dgm:pt modelId="{05BCF98E-6150-4FC0-AB30-4641606AAF84}" type="pres">
      <dgm:prSet presAssocID="{5CE3DD98-D195-4A02-9A6A-6C04D5E0ACFE}" presName="connTx" presStyleLbl="parChTrans1D3" presStyleIdx="0" presStyleCnt="12"/>
      <dgm:spPr/>
      <dgm:t>
        <a:bodyPr/>
        <a:lstStyle/>
        <a:p>
          <a:endParaRPr lang="ru-RU"/>
        </a:p>
      </dgm:t>
    </dgm:pt>
    <dgm:pt modelId="{FD4B49C5-6745-44AC-BD46-7A8664BE19B2}" type="pres">
      <dgm:prSet presAssocID="{CE1E2941-BE36-4C64-AF87-D5C209778526}" presName="root2" presStyleCnt="0"/>
      <dgm:spPr/>
      <dgm:t>
        <a:bodyPr/>
        <a:lstStyle/>
        <a:p>
          <a:endParaRPr lang="ru-RU"/>
        </a:p>
      </dgm:t>
    </dgm:pt>
    <dgm:pt modelId="{6BBBF583-8E7A-439B-830B-997F3E9C57DD}" type="pres">
      <dgm:prSet presAssocID="{CE1E2941-BE36-4C64-AF87-D5C209778526}" presName="LevelTwoTextNode" presStyleLbl="node3" presStyleIdx="0" presStyleCnt="12" custScaleX="1504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D4CE52-0980-4FBF-9488-E437E77D3DBD}" type="pres">
      <dgm:prSet presAssocID="{CE1E2941-BE36-4C64-AF87-D5C209778526}" presName="level3hierChild" presStyleCnt="0"/>
      <dgm:spPr/>
      <dgm:t>
        <a:bodyPr/>
        <a:lstStyle/>
        <a:p>
          <a:endParaRPr lang="ru-RU"/>
        </a:p>
      </dgm:t>
    </dgm:pt>
    <dgm:pt modelId="{36063CD6-A41A-4009-BADB-847D6CA48D15}" type="pres">
      <dgm:prSet presAssocID="{8BB90F12-FD0C-4345-A202-6F6C7EDD9030}" presName="conn2-1" presStyleLbl="parChTrans1D2" presStyleIdx="1" presStyleCnt="12"/>
      <dgm:spPr/>
      <dgm:t>
        <a:bodyPr/>
        <a:lstStyle/>
        <a:p>
          <a:endParaRPr lang="ru-RU"/>
        </a:p>
      </dgm:t>
    </dgm:pt>
    <dgm:pt modelId="{B3A1658E-5B76-4505-A86F-0A155244E74C}" type="pres">
      <dgm:prSet presAssocID="{8BB90F12-FD0C-4345-A202-6F6C7EDD9030}" presName="connTx" presStyleLbl="parChTrans1D2" presStyleIdx="1" presStyleCnt="12"/>
      <dgm:spPr/>
      <dgm:t>
        <a:bodyPr/>
        <a:lstStyle/>
        <a:p>
          <a:endParaRPr lang="ru-RU"/>
        </a:p>
      </dgm:t>
    </dgm:pt>
    <dgm:pt modelId="{A8436A82-71CE-4778-85CF-4168F4E43EA5}" type="pres">
      <dgm:prSet presAssocID="{969166B4-DD78-4820-8D68-1BAD5FBDFC52}" presName="root2" presStyleCnt="0"/>
      <dgm:spPr/>
      <dgm:t>
        <a:bodyPr/>
        <a:lstStyle/>
        <a:p>
          <a:endParaRPr lang="ru-RU"/>
        </a:p>
      </dgm:t>
    </dgm:pt>
    <dgm:pt modelId="{B08EB059-AD77-4262-A369-CAA33356A10A}" type="pres">
      <dgm:prSet presAssocID="{969166B4-DD78-4820-8D68-1BAD5FBDFC52}" presName="LevelTwoTextNode" presStyleLbl="node2" presStyleIdx="1" presStyleCnt="12" custScaleX="296731" custLinFactNeighborX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957B93A-6B69-41B1-8329-E69706D5782C}" type="pres">
      <dgm:prSet presAssocID="{969166B4-DD78-4820-8D68-1BAD5FBDFC52}" presName="level3hierChild" presStyleCnt="0"/>
      <dgm:spPr/>
      <dgm:t>
        <a:bodyPr/>
        <a:lstStyle/>
        <a:p>
          <a:endParaRPr lang="ru-RU"/>
        </a:p>
      </dgm:t>
    </dgm:pt>
    <dgm:pt modelId="{B972DEA1-2503-4BC5-8F8F-CE029E81F381}" type="pres">
      <dgm:prSet presAssocID="{6C88C4E4-95CC-4DC6-825F-09827A5F9144}" presName="conn2-1" presStyleLbl="parChTrans1D3" presStyleIdx="1" presStyleCnt="12"/>
      <dgm:spPr/>
      <dgm:t>
        <a:bodyPr/>
        <a:lstStyle/>
        <a:p>
          <a:endParaRPr lang="ru-RU"/>
        </a:p>
      </dgm:t>
    </dgm:pt>
    <dgm:pt modelId="{375BF649-26C0-4726-8AFF-342A11DC8509}" type="pres">
      <dgm:prSet presAssocID="{6C88C4E4-95CC-4DC6-825F-09827A5F9144}" presName="connTx" presStyleLbl="parChTrans1D3" presStyleIdx="1" presStyleCnt="12"/>
      <dgm:spPr/>
      <dgm:t>
        <a:bodyPr/>
        <a:lstStyle/>
        <a:p>
          <a:endParaRPr lang="ru-RU"/>
        </a:p>
      </dgm:t>
    </dgm:pt>
    <dgm:pt modelId="{2C0E46BF-A634-4C51-9BC9-1FA0AB37DB90}" type="pres">
      <dgm:prSet presAssocID="{645FC498-2303-431A-BF50-1D59CF6EE43E}" presName="root2" presStyleCnt="0"/>
      <dgm:spPr/>
      <dgm:t>
        <a:bodyPr/>
        <a:lstStyle/>
        <a:p>
          <a:endParaRPr lang="ru-RU"/>
        </a:p>
      </dgm:t>
    </dgm:pt>
    <dgm:pt modelId="{537AA40E-DDF4-47DA-B398-34546935318B}" type="pres">
      <dgm:prSet presAssocID="{645FC498-2303-431A-BF50-1D59CF6EE43E}" presName="LevelTwoTextNode" presStyleLbl="node3" presStyleIdx="1" presStyleCnt="12" custScaleX="150412" custLinFactNeighborX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4A48DC9-B3C8-4D62-BDCA-3B8C6F24273C}" type="pres">
      <dgm:prSet presAssocID="{645FC498-2303-431A-BF50-1D59CF6EE43E}" presName="level3hierChild" presStyleCnt="0"/>
      <dgm:spPr/>
      <dgm:t>
        <a:bodyPr/>
        <a:lstStyle/>
        <a:p>
          <a:endParaRPr lang="ru-RU"/>
        </a:p>
      </dgm:t>
    </dgm:pt>
    <dgm:pt modelId="{BEF21E37-33DF-4008-8D4F-1CBFDA36E894}" type="pres">
      <dgm:prSet presAssocID="{A44A227E-7C44-488C-8520-692E807B5EA7}" presName="conn2-1" presStyleLbl="parChTrans1D2" presStyleIdx="2" presStyleCnt="12"/>
      <dgm:spPr/>
      <dgm:t>
        <a:bodyPr/>
        <a:lstStyle/>
        <a:p>
          <a:endParaRPr lang="ru-RU"/>
        </a:p>
      </dgm:t>
    </dgm:pt>
    <dgm:pt modelId="{B9070935-59B3-4995-A20E-73849EAE2773}" type="pres">
      <dgm:prSet presAssocID="{A44A227E-7C44-488C-8520-692E807B5EA7}" presName="connTx" presStyleLbl="parChTrans1D2" presStyleIdx="2" presStyleCnt="12"/>
      <dgm:spPr/>
      <dgm:t>
        <a:bodyPr/>
        <a:lstStyle/>
        <a:p>
          <a:endParaRPr lang="ru-RU"/>
        </a:p>
      </dgm:t>
    </dgm:pt>
    <dgm:pt modelId="{E71974F3-FF74-4AA8-B5E8-40EA0D7E55FF}" type="pres">
      <dgm:prSet presAssocID="{A8D466A1-8DCB-45AA-BB3A-12D57F3D8010}" presName="root2" presStyleCnt="0"/>
      <dgm:spPr/>
      <dgm:t>
        <a:bodyPr/>
        <a:lstStyle/>
        <a:p>
          <a:endParaRPr lang="ru-RU"/>
        </a:p>
      </dgm:t>
    </dgm:pt>
    <dgm:pt modelId="{4BD5E7CB-3207-4654-AF0C-FA2B212C3E79}" type="pres">
      <dgm:prSet presAssocID="{A8D466A1-8DCB-45AA-BB3A-12D57F3D8010}" presName="LevelTwoTextNode" presStyleLbl="node2" presStyleIdx="2" presStyleCnt="12" custScaleX="296731" custLinFactNeighborX="-6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AB9DEDB-3EF4-4E50-B450-DAF5692BD42D}" type="pres">
      <dgm:prSet presAssocID="{A8D466A1-8DCB-45AA-BB3A-12D57F3D8010}" presName="level3hierChild" presStyleCnt="0"/>
      <dgm:spPr/>
      <dgm:t>
        <a:bodyPr/>
        <a:lstStyle/>
        <a:p>
          <a:endParaRPr lang="ru-RU"/>
        </a:p>
      </dgm:t>
    </dgm:pt>
    <dgm:pt modelId="{6D4226A2-F3F6-4C10-9315-5B7EDAB706E1}" type="pres">
      <dgm:prSet presAssocID="{EC51348D-DFA1-44E5-99CF-283CF34C3A54}" presName="conn2-1" presStyleLbl="parChTrans1D3" presStyleIdx="2" presStyleCnt="12"/>
      <dgm:spPr/>
      <dgm:t>
        <a:bodyPr/>
        <a:lstStyle/>
        <a:p>
          <a:endParaRPr lang="ru-RU"/>
        </a:p>
      </dgm:t>
    </dgm:pt>
    <dgm:pt modelId="{20F2EA85-4B51-4087-BFDB-A9C7AAC29D2B}" type="pres">
      <dgm:prSet presAssocID="{EC51348D-DFA1-44E5-99CF-283CF34C3A54}" presName="connTx" presStyleLbl="parChTrans1D3" presStyleIdx="2" presStyleCnt="12"/>
      <dgm:spPr/>
      <dgm:t>
        <a:bodyPr/>
        <a:lstStyle/>
        <a:p>
          <a:endParaRPr lang="ru-RU"/>
        </a:p>
      </dgm:t>
    </dgm:pt>
    <dgm:pt modelId="{BE9ED627-A818-47A6-A54B-894A60A984D9}" type="pres">
      <dgm:prSet presAssocID="{AD7F5039-AF7E-49D3-944A-E59D4A5F8DBB}" presName="root2" presStyleCnt="0"/>
      <dgm:spPr/>
      <dgm:t>
        <a:bodyPr/>
        <a:lstStyle/>
        <a:p>
          <a:endParaRPr lang="ru-RU"/>
        </a:p>
      </dgm:t>
    </dgm:pt>
    <dgm:pt modelId="{90F247AE-79B6-4ED2-AB4E-C1F735675B16}" type="pres">
      <dgm:prSet presAssocID="{AD7F5039-AF7E-49D3-944A-E59D4A5F8DBB}" presName="LevelTwoTextNode" presStyleLbl="node3" presStyleIdx="2" presStyleCnt="12" custScaleX="150412" custLinFactNeighborX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888F9BC-C76D-4825-AD0D-755CD5DC8660}" type="pres">
      <dgm:prSet presAssocID="{AD7F5039-AF7E-49D3-944A-E59D4A5F8DBB}" presName="level3hierChild" presStyleCnt="0"/>
      <dgm:spPr/>
      <dgm:t>
        <a:bodyPr/>
        <a:lstStyle/>
        <a:p>
          <a:endParaRPr lang="ru-RU"/>
        </a:p>
      </dgm:t>
    </dgm:pt>
    <dgm:pt modelId="{20C9C247-41A1-4B79-A02D-2774A68487F7}" type="pres">
      <dgm:prSet presAssocID="{A62E583B-7BBD-4B2E-8231-FC67DFE15DEE}" presName="conn2-1" presStyleLbl="parChTrans1D2" presStyleIdx="3" presStyleCnt="12"/>
      <dgm:spPr/>
      <dgm:t>
        <a:bodyPr/>
        <a:lstStyle/>
        <a:p>
          <a:endParaRPr lang="ru-RU"/>
        </a:p>
      </dgm:t>
    </dgm:pt>
    <dgm:pt modelId="{067E025E-1985-42BB-873B-C3813BDE6EEB}" type="pres">
      <dgm:prSet presAssocID="{A62E583B-7BBD-4B2E-8231-FC67DFE15DEE}" presName="connTx" presStyleLbl="parChTrans1D2" presStyleIdx="3" presStyleCnt="12"/>
      <dgm:spPr/>
      <dgm:t>
        <a:bodyPr/>
        <a:lstStyle/>
        <a:p>
          <a:endParaRPr lang="ru-RU"/>
        </a:p>
      </dgm:t>
    </dgm:pt>
    <dgm:pt modelId="{10474197-E4A2-43F7-B5AF-094895260532}" type="pres">
      <dgm:prSet presAssocID="{53FEFFF0-C97C-48E2-8C7B-C55D433CFC28}" presName="root2" presStyleCnt="0"/>
      <dgm:spPr/>
      <dgm:t>
        <a:bodyPr/>
        <a:lstStyle/>
        <a:p>
          <a:endParaRPr lang="ru-RU"/>
        </a:p>
      </dgm:t>
    </dgm:pt>
    <dgm:pt modelId="{23A0DA30-74ED-4E6E-8D9A-2BE0FA258116}" type="pres">
      <dgm:prSet presAssocID="{53FEFFF0-C97C-48E2-8C7B-C55D433CFC28}" presName="LevelTwoTextNode" presStyleLbl="node2" presStyleIdx="3" presStyleCnt="12" custScaleX="296731" custLinFactNeighborX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22EA425-7152-4644-ABCD-7BBBDCBBCB94}" type="pres">
      <dgm:prSet presAssocID="{53FEFFF0-C97C-48E2-8C7B-C55D433CFC28}" presName="level3hierChild" presStyleCnt="0"/>
      <dgm:spPr/>
      <dgm:t>
        <a:bodyPr/>
        <a:lstStyle/>
        <a:p>
          <a:endParaRPr lang="ru-RU"/>
        </a:p>
      </dgm:t>
    </dgm:pt>
    <dgm:pt modelId="{7865896B-33C1-43E2-A05B-3EAB4F6EBDC5}" type="pres">
      <dgm:prSet presAssocID="{2B172772-E269-4F01-857F-4E3730C989DC}" presName="conn2-1" presStyleLbl="parChTrans1D3" presStyleIdx="3" presStyleCnt="12"/>
      <dgm:spPr/>
      <dgm:t>
        <a:bodyPr/>
        <a:lstStyle/>
        <a:p>
          <a:endParaRPr lang="ru-RU"/>
        </a:p>
      </dgm:t>
    </dgm:pt>
    <dgm:pt modelId="{CE9B5B57-AA06-464F-AA98-6C2A8942DE91}" type="pres">
      <dgm:prSet presAssocID="{2B172772-E269-4F01-857F-4E3730C989DC}" presName="connTx" presStyleLbl="parChTrans1D3" presStyleIdx="3" presStyleCnt="12"/>
      <dgm:spPr/>
      <dgm:t>
        <a:bodyPr/>
        <a:lstStyle/>
        <a:p>
          <a:endParaRPr lang="ru-RU"/>
        </a:p>
      </dgm:t>
    </dgm:pt>
    <dgm:pt modelId="{D13D3F86-3D3F-4751-A4F3-B83CFDEC1048}" type="pres">
      <dgm:prSet presAssocID="{9373A06D-197B-490E-8BBC-2D43A13E8A29}" presName="root2" presStyleCnt="0"/>
      <dgm:spPr/>
      <dgm:t>
        <a:bodyPr/>
        <a:lstStyle/>
        <a:p>
          <a:endParaRPr lang="ru-RU"/>
        </a:p>
      </dgm:t>
    </dgm:pt>
    <dgm:pt modelId="{1943C49D-BBA6-48C8-806B-BE1469B4B6D9}" type="pres">
      <dgm:prSet presAssocID="{9373A06D-197B-490E-8BBC-2D43A13E8A29}" presName="LevelTwoTextNode" presStyleLbl="node3" presStyleIdx="3" presStyleCnt="12" custScaleX="150412" custLinFactNeighborX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17F7967-1F46-4C70-9944-B75EA10F7CAB}" type="pres">
      <dgm:prSet presAssocID="{9373A06D-197B-490E-8BBC-2D43A13E8A29}" presName="level3hierChild" presStyleCnt="0"/>
      <dgm:spPr/>
      <dgm:t>
        <a:bodyPr/>
        <a:lstStyle/>
        <a:p>
          <a:endParaRPr lang="ru-RU"/>
        </a:p>
      </dgm:t>
    </dgm:pt>
    <dgm:pt modelId="{E3500CEF-B405-48A4-9665-62F54A402C9D}" type="pres">
      <dgm:prSet presAssocID="{03D842B6-F777-49B1-A25A-FDC6E734D299}" presName="conn2-1" presStyleLbl="parChTrans1D2" presStyleIdx="4" presStyleCnt="12"/>
      <dgm:spPr/>
      <dgm:t>
        <a:bodyPr/>
        <a:lstStyle/>
        <a:p>
          <a:endParaRPr lang="ru-RU"/>
        </a:p>
      </dgm:t>
    </dgm:pt>
    <dgm:pt modelId="{C45BD9FA-65C8-4C56-84A2-2D678A9EFA75}" type="pres">
      <dgm:prSet presAssocID="{03D842B6-F777-49B1-A25A-FDC6E734D299}" presName="connTx" presStyleLbl="parChTrans1D2" presStyleIdx="4" presStyleCnt="12"/>
      <dgm:spPr/>
      <dgm:t>
        <a:bodyPr/>
        <a:lstStyle/>
        <a:p>
          <a:endParaRPr lang="ru-RU"/>
        </a:p>
      </dgm:t>
    </dgm:pt>
    <dgm:pt modelId="{3ECD891D-7267-4499-8E44-5979FFBAAFC4}" type="pres">
      <dgm:prSet presAssocID="{51655056-9BB4-41CF-97BB-14CFFEF31A76}" presName="root2" presStyleCnt="0"/>
      <dgm:spPr/>
      <dgm:t>
        <a:bodyPr/>
        <a:lstStyle/>
        <a:p>
          <a:endParaRPr lang="ru-RU"/>
        </a:p>
      </dgm:t>
    </dgm:pt>
    <dgm:pt modelId="{BDF99B71-2C0F-4126-99D2-C89C826F7052}" type="pres">
      <dgm:prSet presAssocID="{51655056-9BB4-41CF-97BB-14CFFEF31A76}" presName="LevelTwoTextNode" presStyleLbl="node2" presStyleIdx="4" presStyleCnt="12" custScaleX="296731" custLinFactNeighborX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67A171B-87AF-439F-A688-DE3674D316FB}" type="pres">
      <dgm:prSet presAssocID="{51655056-9BB4-41CF-97BB-14CFFEF31A76}" presName="level3hierChild" presStyleCnt="0"/>
      <dgm:spPr/>
      <dgm:t>
        <a:bodyPr/>
        <a:lstStyle/>
        <a:p>
          <a:endParaRPr lang="ru-RU"/>
        </a:p>
      </dgm:t>
    </dgm:pt>
    <dgm:pt modelId="{BA7E780D-4318-4CF6-9FEF-72035BD652CD}" type="pres">
      <dgm:prSet presAssocID="{5418A7F5-CA00-4DD7-BC70-BDDF5FFAC04F}" presName="conn2-1" presStyleLbl="parChTrans1D3" presStyleIdx="4" presStyleCnt="12"/>
      <dgm:spPr/>
      <dgm:t>
        <a:bodyPr/>
        <a:lstStyle/>
        <a:p>
          <a:endParaRPr lang="ru-RU"/>
        </a:p>
      </dgm:t>
    </dgm:pt>
    <dgm:pt modelId="{CAE5262F-6796-4110-8FDC-E348F4E43F79}" type="pres">
      <dgm:prSet presAssocID="{5418A7F5-CA00-4DD7-BC70-BDDF5FFAC04F}" presName="connTx" presStyleLbl="parChTrans1D3" presStyleIdx="4" presStyleCnt="12"/>
      <dgm:spPr/>
      <dgm:t>
        <a:bodyPr/>
        <a:lstStyle/>
        <a:p>
          <a:endParaRPr lang="ru-RU"/>
        </a:p>
      </dgm:t>
    </dgm:pt>
    <dgm:pt modelId="{E14DA3E6-2E12-470E-8BD1-962C11DF00AC}" type="pres">
      <dgm:prSet presAssocID="{10E33FEB-5376-4365-9C2D-72F358383DD6}" presName="root2" presStyleCnt="0"/>
      <dgm:spPr/>
      <dgm:t>
        <a:bodyPr/>
        <a:lstStyle/>
        <a:p>
          <a:endParaRPr lang="ru-RU"/>
        </a:p>
      </dgm:t>
    </dgm:pt>
    <dgm:pt modelId="{7C64D0BF-B884-47A6-B0E1-16E3ECB854CB}" type="pres">
      <dgm:prSet presAssocID="{10E33FEB-5376-4365-9C2D-72F358383DD6}" presName="LevelTwoTextNode" presStyleLbl="node3" presStyleIdx="4" presStyleCnt="12" custScaleX="150412" custLinFactNeighborX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F283C1B-DAF2-4098-9A60-EF485C44C930}" type="pres">
      <dgm:prSet presAssocID="{10E33FEB-5376-4365-9C2D-72F358383DD6}" presName="level3hierChild" presStyleCnt="0"/>
      <dgm:spPr/>
      <dgm:t>
        <a:bodyPr/>
        <a:lstStyle/>
        <a:p>
          <a:endParaRPr lang="ru-RU"/>
        </a:p>
      </dgm:t>
    </dgm:pt>
    <dgm:pt modelId="{1C56EFA3-5833-4B8D-AEF6-A74D674AD0E4}" type="pres">
      <dgm:prSet presAssocID="{0F8B4CE8-16FC-481F-9AC7-52AD6521874D}" presName="conn2-1" presStyleLbl="parChTrans1D2" presStyleIdx="5" presStyleCnt="12"/>
      <dgm:spPr/>
      <dgm:t>
        <a:bodyPr/>
        <a:lstStyle/>
        <a:p>
          <a:endParaRPr lang="ru-RU"/>
        </a:p>
      </dgm:t>
    </dgm:pt>
    <dgm:pt modelId="{77DD16AD-FADC-48BB-B399-DF9B628A63A9}" type="pres">
      <dgm:prSet presAssocID="{0F8B4CE8-16FC-481F-9AC7-52AD6521874D}" presName="connTx" presStyleLbl="parChTrans1D2" presStyleIdx="5" presStyleCnt="12"/>
      <dgm:spPr/>
      <dgm:t>
        <a:bodyPr/>
        <a:lstStyle/>
        <a:p>
          <a:endParaRPr lang="ru-RU"/>
        </a:p>
      </dgm:t>
    </dgm:pt>
    <dgm:pt modelId="{C29B0CDB-E028-4472-8BD1-5EA47E7DFC6D}" type="pres">
      <dgm:prSet presAssocID="{054D2255-302C-4C68-9231-E0D05681E671}" presName="root2" presStyleCnt="0"/>
      <dgm:spPr/>
      <dgm:t>
        <a:bodyPr/>
        <a:lstStyle/>
        <a:p>
          <a:endParaRPr lang="ru-RU"/>
        </a:p>
      </dgm:t>
    </dgm:pt>
    <dgm:pt modelId="{52660691-8085-49C6-A301-A67B90FEB130}" type="pres">
      <dgm:prSet presAssocID="{054D2255-302C-4C68-9231-E0D05681E671}" presName="LevelTwoTextNode" presStyleLbl="node2" presStyleIdx="5" presStyleCnt="12" custScaleX="296731" custLinFactNeighborX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4F7B3C6-8AA8-48E8-BBC3-49BB85555DFE}" type="pres">
      <dgm:prSet presAssocID="{054D2255-302C-4C68-9231-E0D05681E671}" presName="level3hierChild" presStyleCnt="0"/>
      <dgm:spPr/>
      <dgm:t>
        <a:bodyPr/>
        <a:lstStyle/>
        <a:p>
          <a:endParaRPr lang="ru-RU"/>
        </a:p>
      </dgm:t>
    </dgm:pt>
    <dgm:pt modelId="{6B2A6925-7256-44CD-85E0-710AE237604E}" type="pres">
      <dgm:prSet presAssocID="{8674897D-D3AF-4D74-B3B1-AFBD685B09A7}" presName="conn2-1" presStyleLbl="parChTrans1D3" presStyleIdx="5" presStyleCnt="12"/>
      <dgm:spPr/>
      <dgm:t>
        <a:bodyPr/>
        <a:lstStyle/>
        <a:p>
          <a:endParaRPr lang="ru-RU"/>
        </a:p>
      </dgm:t>
    </dgm:pt>
    <dgm:pt modelId="{B5467545-1212-42BE-A8CA-48806057CC99}" type="pres">
      <dgm:prSet presAssocID="{8674897D-D3AF-4D74-B3B1-AFBD685B09A7}" presName="connTx" presStyleLbl="parChTrans1D3" presStyleIdx="5" presStyleCnt="12"/>
      <dgm:spPr/>
      <dgm:t>
        <a:bodyPr/>
        <a:lstStyle/>
        <a:p>
          <a:endParaRPr lang="ru-RU"/>
        </a:p>
      </dgm:t>
    </dgm:pt>
    <dgm:pt modelId="{E2691C7C-00ED-42B4-B141-24E4293A0FFD}" type="pres">
      <dgm:prSet presAssocID="{78931CEC-0D51-4796-8785-8B97D72A062E}" presName="root2" presStyleCnt="0"/>
      <dgm:spPr/>
      <dgm:t>
        <a:bodyPr/>
        <a:lstStyle/>
        <a:p>
          <a:endParaRPr lang="ru-RU"/>
        </a:p>
      </dgm:t>
    </dgm:pt>
    <dgm:pt modelId="{53EE44E4-31EB-4750-A87D-7BB1FB03BAE9}" type="pres">
      <dgm:prSet presAssocID="{78931CEC-0D51-4796-8785-8B97D72A062E}" presName="LevelTwoTextNode" presStyleLbl="node3" presStyleIdx="5" presStyleCnt="12" custScaleX="150412" custLinFactNeighborX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8F24C6E-E9FE-4817-BDAC-5FE63CC7BE79}" type="pres">
      <dgm:prSet presAssocID="{78931CEC-0D51-4796-8785-8B97D72A062E}" presName="level3hierChild" presStyleCnt="0"/>
      <dgm:spPr/>
      <dgm:t>
        <a:bodyPr/>
        <a:lstStyle/>
        <a:p>
          <a:endParaRPr lang="ru-RU"/>
        </a:p>
      </dgm:t>
    </dgm:pt>
    <dgm:pt modelId="{D4D3137C-358A-44DC-9EA3-B784051414EF}" type="pres">
      <dgm:prSet presAssocID="{F75704DF-2915-440C-843E-9A4EC8BCDFC9}" presName="conn2-1" presStyleLbl="parChTrans1D2" presStyleIdx="6" presStyleCnt="12"/>
      <dgm:spPr/>
      <dgm:t>
        <a:bodyPr/>
        <a:lstStyle/>
        <a:p>
          <a:endParaRPr lang="ru-RU"/>
        </a:p>
      </dgm:t>
    </dgm:pt>
    <dgm:pt modelId="{0128D818-EDF6-4E9A-B598-80F5163D7A35}" type="pres">
      <dgm:prSet presAssocID="{F75704DF-2915-440C-843E-9A4EC8BCDFC9}" presName="connTx" presStyleLbl="parChTrans1D2" presStyleIdx="6" presStyleCnt="12"/>
      <dgm:spPr/>
      <dgm:t>
        <a:bodyPr/>
        <a:lstStyle/>
        <a:p>
          <a:endParaRPr lang="ru-RU"/>
        </a:p>
      </dgm:t>
    </dgm:pt>
    <dgm:pt modelId="{94CCD830-8CD6-4B9C-8111-207E76E95148}" type="pres">
      <dgm:prSet presAssocID="{DA06A1C5-6DD2-4F5C-A812-3F26CEE7C67E}" presName="root2" presStyleCnt="0"/>
      <dgm:spPr/>
      <dgm:t>
        <a:bodyPr/>
        <a:lstStyle/>
        <a:p>
          <a:endParaRPr lang="ru-RU"/>
        </a:p>
      </dgm:t>
    </dgm:pt>
    <dgm:pt modelId="{1ED23C3B-6974-435A-823F-55325010BF97}" type="pres">
      <dgm:prSet presAssocID="{DA06A1C5-6DD2-4F5C-A812-3F26CEE7C67E}" presName="LevelTwoTextNode" presStyleLbl="node2" presStyleIdx="6" presStyleCnt="12" custScaleX="296731" custLinFactNeighborX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76777B-9FC5-4783-94BF-779DC6890BD7}" type="pres">
      <dgm:prSet presAssocID="{DA06A1C5-6DD2-4F5C-A812-3F26CEE7C67E}" presName="level3hierChild" presStyleCnt="0"/>
      <dgm:spPr/>
      <dgm:t>
        <a:bodyPr/>
        <a:lstStyle/>
        <a:p>
          <a:endParaRPr lang="ru-RU"/>
        </a:p>
      </dgm:t>
    </dgm:pt>
    <dgm:pt modelId="{1C439DA3-C40B-4C3D-839A-A23F511CC437}" type="pres">
      <dgm:prSet presAssocID="{AEE549CC-35EC-4FDC-B891-76C272BC2641}" presName="conn2-1" presStyleLbl="parChTrans1D3" presStyleIdx="6" presStyleCnt="12"/>
      <dgm:spPr/>
      <dgm:t>
        <a:bodyPr/>
        <a:lstStyle/>
        <a:p>
          <a:endParaRPr lang="ru-RU"/>
        </a:p>
      </dgm:t>
    </dgm:pt>
    <dgm:pt modelId="{A5277E98-C424-4640-96E9-767C67C47EEF}" type="pres">
      <dgm:prSet presAssocID="{AEE549CC-35EC-4FDC-B891-76C272BC2641}" presName="connTx" presStyleLbl="parChTrans1D3" presStyleIdx="6" presStyleCnt="12"/>
      <dgm:spPr/>
      <dgm:t>
        <a:bodyPr/>
        <a:lstStyle/>
        <a:p>
          <a:endParaRPr lang="ru-RU"/>
        </a:p>
      </dgm:t>
    </dgm:pt>
    <dgm:pt modelId="{26A9B45D-3DA9-4B57-90FC-2C99AD98C8B0}" type="pres">
      <dgm:prSet presAssocID="{828C7B66-9546-435A-85ED-19404305AEA1}" presName="root2" presStyleCnt="0"/>
      <dgm:spPr/>
      <dgm:t>
        <a:bodyPr/>
        <a:lstStyle/>
        <a:p>
          <a:endParaRPr lang="ru-RU"/>
        </a:p>
      </dgm:t>
    </dgm:pt>
    <dgm:pt modelId="{801CF76F-E213-4ED4-905A-023C5A6490D2}" type="pres">
      <dgm:prSet presAssocID="{828C7B66-9546-435A-85ED-19404305AEA1}" presName="LevelTwoTextNode" presStyleLbl="node3" presStyleIdx="6" presStyleCnt="12" custScaleX="150412" custLinFactNeighborX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4A0CD03-0112-4567-93FD-210DE7F5263C}" type="pres">
      <dgm:prSet presAssocID="{828C7B66-9546-435A-85ED-19404305AEA1}" presName="level3hierChild" presStyleCnt="0"/>
      <dgm:spPr/>
      <dgm:t>
        <a:bodyPr/>
        <a:lstStyle/>
        <a:p>
          <a:endParaRPr lang="ru-RU"/>
        </a:p>
      </dgm:t>
    </dgm:pt>
    <dgm:pt modelId="{FFF3738E-419F-49FE-A3B8-58437368C62A}" type="pres">
      <dgm:prSet presAssocID="{E6F1B937-690C-4994-8546-6B17CBF2D486}" presName="conn2-1" presStyleLbl="parChTrans1D2" presStyleIdx="7" presStyleCnt="12"/>
      <dgm:spPr/>
      <dgm:t>
        <a:bodyPr/>
        <a:lstStyle/>
        <a:p>
          <a:endParaRPr lang="ru-RU"/>
        </a:p>
      </dgm:t>
    </dgm:pt>
    <dgm:pt modelId="{B3E6F0FF-0FDF-422F-90BF-06D4AF3C69AF}" type="pres">
      <dgm:prSet presAssocID="{E6F1B937-690C-4994-8546-6B17CBF2D486}" presName="connTx" presStyleLbl="parChTrans1D2" presStyleIdx="7" presStyleCnt="12"/>
      <dgm:spPr/>
      <dgm:t>
        <a:bodyPr/>
        <a:lstStyle/>
        <a:p>
          <a:endParaRPr lang="ru-RU"/>
        </a:p>
      </dgm:t>
    </dgm:pt>
    <dgm:pt modelId="{73D1C425-B9D6-47AE-86C5-575A6ED45FAD}" type="pres">
      <dgm:prSet presAssocID="{BA6B1673-E579-4B9B-A9AB-885C48EBD978}" presName="root2" presStyleCnt="0"/>
      <dgm:spPr/>
      <dgm:t>
        <a:bodyPr/>
        <a:lstStyle/>
        <a:p>
          <a:endParaRPr lang="ru-RU"/>
        </a:p>
      </dgm:t>
    </dgm:pt>
    <dgm:pt modelId="{EC0648A1-A9EF-482A-8BC8-794183C0E2D9}" type="pres">
      <dgm:prSet presAssocID="{BA6B1673-E579-4B9B-A9AB-885C48EBD978}" presName="LevelTwoTextNode" presStyleLbl="node2" presStyleIdx="7" presStyleCnt="12" custScaleX="296731" custLinFactNeighborX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C27BC13-086D-4F43-A2BA-4C6888733322}" type="pres">
      <dgm:prSet presAssocID="{BA6B1673-E579-4B9B-A9AB-885C48EBD978}" presName="level3hierChild" presStyleCnt="0"/>
      <dgm:spPr/>
      <dgm:t>
        <a:bodyPr/>
        <a:lstStyle/>
        <a:p>
          <a:endParaRPr lang="ru-RU"/>
        </a:p>
      </dgm:t>
    </dgm:pt>
    <dgm:pt modelId="{68F02C1D-C469-4427-B2A7-5905C6E98E0A}" type="pres">
      <dgm:prSet presAssocID="{BEFBAAA9-31BF-45DA-8FDA-FE0711B7973F}" presName="conn2-1" presStyleLbl="parChTrans1D3" presStyleIdx="7" presStyleCnt="12"/>
      <dgm:spPr/>
      <dgm:t>
        <a:bodyPr/>
        <a:lstStyle/>
        <a:p>
          <a:endParaRPr lang="ru-RU"/>
        </a:p>
      </dgm:t>
    </dgm:pt>
    <dgm:pt modelId="{431B016A-F052-4FA0-B219-6F258E786281}" type="pres">
      <dgm:prSet presAssocID="{BEFBAAA9-31BF-45DA-8FDA-FE0711B7973F}" presName="connTx" presStyleLbl="parChTrans1D3" presStyleIdx="7" presStyleCnt="12"/>
      <dgm:spPr/>
      <dgm:t>
        <a:bodyPr/>
        <a:lstStyle/>
        <a:p>
          <a:endParaRPr lang="ru-RU"/>
        </a:p>
      </dgm:t>
    </dgm:pt>
    <dgm:pt modelId="{2CB2988C-CA28-408C-8C4D-4DC6AEC0F569}" type="pres">
      <dgm:prSet presAssocID="{B8848BCE-8341-422A-8D50-D43F12E6581B}" presName="root2" presStyleCnt="0"/>
      <dgm:spPr/>
      <dgm:t>
        <a:bodyPr/>
        <a:lstStyle/>
        <a:p>
          <a:endParaRPr lang="ru-RU"/>
        </a:p>
      </dgm:t>
    </dgm:pt>
    <dgm:pt modelId="{DD95BECC-6181-4B8F-B333-5FCB5813F4C5}" type="pres">
      <dgm:prSet presAssocID="{B8848BCE-8341-422A-8D50-D43F12E6581B}" presName="LevelTwoTextNode" presStyleLbl="node3" presStyleIdx="7" presStyleCnt="12" custScaleX="150412" custLinFactNeighborX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8A9B674-7986-4C81-8DF4-84E43FA896DD}" type="pres">
      <dgm:prSet presAssocID="{B8848BCE-8341-422A-8D50-D43F12E6581B}" presName="level3hierChild" presStyleCnt="0"/>
      <dgm:spPr/>
      <dgm:t>
        <a:bodyPr/>
        <a:lstStyle/>
        <a:p>
          <a:endParaRPr lang="ru-RU"/>
        </a:p>
      </dgm:t>
    </dgm:pt>
    <dgm:pt modelId="{FE95E787-9EF6-40B4-9370-1E5F465BA436}" type="pres">
      <dgm:prSet presAssocID="{C4A6ADB0-5C55-4C58-91F0-00F8FD6D1BD1}" presName="conn2-1" presStyleLbl="parChTrans1D2" presStyleIdx="8" presStyleCnt="12"/>
      <dgm:spPr/>
      <dgm:t>
        <a:bodyPr/>
        <a:lstStyle/>
        <a:p>
          <a:endParaRPr lang="ru-RU"/>
        </a:p>
      </dgm:t>
    </dgm:pt>
    <dgm:pt modelId="{FAA2BE28-6DE2-4740-9854-CB4188AB4BFF}" type="pres">
      <dgm:prSet presAssocID="{C4A6ADB0-5C55-4C58-91F0-00F8FD6D1BD1}" presName="connTx" presStyleLbl="parChTrans1D2" presStyleIdx="8" presStyleCnt="12"/>
      <dgm:spPr/>
      <dgm:t>
        <a:bodyPr/>
        <a:lstStyle/>
        <a:p>
          <a:endParaRPr lang="ru-RU"/>
        </a:p>
      </dgm:t>
    </dgm:pt>
    <dgm:pt modelId="{5850951D-CEBA-41B7-9B84-9257F1596F08}" type="pres">
      <dgm:prSet presAssocID="{236A8D5F-22B5-4436-B8A8-C6D0F0EE4C4F}" presName="root2" presStyleCnt="0"/>
      <dgm:spPr/>
    </dgm:pt>
    <dgm:pt modelId="{21F607B6-1727-44CB-A956-0BE2DAAF61F0}" type="pres">
      <dgm:prSet presAssocID="{236A8D5F-22B5-4436-B8A8-C6D0F0EE4C4F}" presName="LevelTwoTextNode" presStyleLbl="node2" presStyleIdx="8" presStyleCnt="12" custScaleX="2970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C7988BA-4C60-49AE-884B-28EDB158F230}" type="pres">
      <dgm:prSet presAssocID="{236A8D5F-22B5-4436-B8A8-C6D0F0EE4C4F}" presName="level3hierChild" presStyleCnt="0"/>
      <dgm:spPr/>
    </dgm:pt>
    <dgm:pt modelId="{3C4A9B9A-05E9-4A32-8741-51F076EFA2B1}" type="pres">
      <dgm:prSet presAssocID="{0B3E7E5D-2BEE-47E3-967E-FF9D6209E26B}" presName="conn2-1" presStyleLbl="parChTrans1D3" presStyleIdx="8" presStyleCnt="12"/>
      <dgm:spPr/>
      <dgm:t>
        <a:bodyPr/>
        <a:lstStyle/>
        <a:p>
          <a:endParaRPr lang="ru-RU"/>
        </a:p>
      </dgm:t>
    </dgm:pt>
    <dgm:pt modelId="{9C2420E8-B536-4AA2-BDF9-838973485A7A}" type="pres">
      <dgm:prSet presAssocID="{0B3E7E5D-2BEE-47E3-967E-FF9D6209E26B}" presName="connTx" presStyleLbl="parChTrans1D3" presStyleIdx="8" presStyleCnt="12"/>
      <dgm:spPr/>
      <dgm:t>
        <a:bodyPr/>
        <a:lstStyle/>
        <a:p>
          <a:endParaRPr lang="ru-RU"/>
        </a:p>
      </dgm:t>
    </dgm:pt>
    <dgm:pt modelId="{B0C8F195-AF19-4E45-B3EF-600C9CD5B484}" type="pres">
      <dgm:prSet presAssocID="{824930BA-00E5-4ADE-B1C1-85F92017F6C6}" presName="root2" presStyleCnt="0"/>
      <dgm:spPr/>
    </dgm:pt>
    <dgm:pt modelId="{287234C5-CDC7-4DE1-B2DB-89FB320261F3}" type="pres">
      <dgm:prSet presAssocID="{824930BA-00E5-4ADE-B1C1-85F92017F6C6}" presName="LevelTwoTextNode" presStyleLbl="node3" presStyleIdx="8" presStyleCnt="12" custScaleX="1505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756F849-674B-490B-962D-7A343CD6E814}" type="pres">
      <dgm:prSet presAssocID="{824930BA-00E5-4ADE-B1C1-85F92017F6C6}" presName="level3hierChild" presStyleCnt="0"/>
      <dgm:spPr/>
    </dgm:pt>
    <dgm:pt modelId="{1D7EB37A-9808-44B1-B1E2-9156CCF40CAC}" type="pres">
      <dgm:prSet presAssocID="{33AD6FC0-16BD-4166-AA61-5AAF76143B65}" presName="conn2-1" presStyleLbl="parChTrans1D2" presStyleIdx="9" presStyleCnt="12"/>
      <dgm:spPr/>
      <dgm:t>
        <a:bodyPr/>
        <a:lstStyle/>
        <a:p>
          <a:endParaRPr lang="ru-RU"/>
        </a:p>
      </dgm:t>
    </dgm:pt>
    <dgm:pt modelId="{C5B6C36A-B8CA-43FE-8E0D-A80095D3CE79}" type="pres">
      <dgm:prSet presAssocID="{33AD6FC0-16BD-4166-AA61-5AAF76143B65}" presName="connTx" presStyleLbl="parChTrans1D2" presStyleIdx="9" presStyleCnt="12"/>
      <dgm:spPr/>
      <dgm:t>
        <a:bodyPr/>
        <a:lstStyle/>
        <a:p>
          <a:endParaRPr lang="ru-RU"/>
        </a:p>
      </dgm:t>
    </dgm:pt>
    <dgm:pt modelId="{77B5F48B-9194-4FED-B130-D12363F2725D}" type="pres">
      <dgm:prSet presAssocID="{74E30994-38F8-4DFC-A176-BF4C46E2A95F}" presName="root2" presStyleCnt="0"/>
      <dgm:spPr/>
    </dgm:pt>
    <dgm:pt modelId="{F22910F3-FD88-4989-8DB8-C1CAC78B2DFF}" type="pres">
      <dgm:prSet presAssocID="{74E30994-38F8-4DFC-A176-BF4C46E2A95F}" presName="LevelTwoTextNode" presStyleLbl="node2" presStyleIdx="9" presStyleCnt="12" custScaleX="2970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67460DB-BC10-4C78-9F08-AC2EDEA60A77}" type="pres">
      <dgm:prSet presAssocID="{74E30994-38F8-4DFC-A176-BF4C46E2A95F}" presName="level3hierChild" presStyleCnt="0"/>
      <dgm:spPr/>
    </dgm:pt>
    <dgm:pt modelId="{5164EBD8-1F4A-4A53-98B5-DE1C9DF08304}" type="pres">
      <dgm:prSet presAssocID="{84DBF015-D530-4DDA-A03D-6810326072C6}" presName="conn2-1" presStyleLbl="parChTrans1D3" presStyleIdx="9" presStyleCnt="12"/>
      <dgm:spPr/>
      <dgm:t>
        <a:bodyPr/>
        <a:lstStyle/>
        <a:p>
          <a:endParaRPr lang="ru-RU"/>
        </a:p>
      </dgm:t>
    </dgm:pt>
    <dgm:pt modelId="{C7AEBBA4-B2D4-47B8-9DC8-83EA607A26DB}" type="pres">
      <dgm:prSet presAssocID="{84DBF015-D530-4DDA-A03D-6810326072C6}" presName="connTx" presStyleLbl="parChTrans1D3" presStyleIdx="9" presStyleCnt="12"/>
      <dgm:spPr/>
      <dgm:t>
        <a:bodyPr/>
        <a:lstStyle/>
        <a:p>
          <a:endParaRPr lang="ru-RU"/>
        </a:p>
      </dgm:t>
    </dgm:pt>
    <dgm:pt modelId="{B02C402E-CB42-45AE-82BA-BD29B8728CD7}" type="pres">
      <dgm:prSet presAssocID="{5EDAB1F9-C7D8-454B-ACA8-DF4B89AC2018}" presName="root2" presStyleCnt="0"/>
      <dgm:spPr/>
    </dgm:pt>
    <dgm:pt modelId="{5A7D5D70-AB27-441F-BF34-1A7F493F5689}" type="pres">
      <dgm:prSet presAssocID="{5EDAB1F9-C7D8-454B-ACA8-DF4B89AC2018}" presName="LevelTwoTextNode" presStyleLbl="node3" presStyleIdx="9" presStyleCnt="12" custScaleX="1505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DBE7973-674E-45A0-9719-2857F58D702B}" type="pres">
      <dgm:prSet presAssocID="{5EDAB1F9-C7D8-454B-ACA8-DF4B89AC2018}" presName="level3hierChild" presStyleCnt="0"/>
      <dgm:spPr/>
    </dgm:pt>
    <dgm:pt modelId="{6E2E565A-E2A0-494F-ACB1-E594FEF9090B}" type="pres">
      <dgm:prSet presAssocID="{7E0A5CA6-896D-491C-991B-ACEDC4BC317A}" presName="conn2-1" presStyleLbl="parChTrans1D2" presStyleIdx="10" presStyleCnt="12"/>
      <dgm:spPr/>
      <dgm:t>
        <a:bodyPr/>
        <a:lstStyle/>
        <a:p>
          <a:endParaRPr lang="ru-RU"/>
        </a:p>
      </dgm:t>
    </dgm:pt>
    <dgm:pt modelId="{CBDE9A17-4D9B-4355-BA34-3F53BAA65D63}" type="pres">
      <dgm:prSet presAssocID="{7E0A5CA6-896D-491C-991B-ACEDC4BC317A}" presName="connTx" presStyleLbl="parChTrans1D2" presStyleIdx="10" presStyleCnt="12"/>
      <dgm:spPr/>
      <dgm:t>
        <a:bodyPr/>
        <a:lstStyle/>
        <a:p>
          <a:endParaRPr lang="ru-RU"/>
        </a:p>
      </dgm:t>
    </dgm:pt>
    <dgm:pt modelId="{92148215-95BD-441A-A809-5F0CBE972AC5}" type="pres">
      <dgm:prSet presAssocID="{CE2847A2-482B-446A-BBA6-1F7190B0AF67}" presName="root2" presStyleCnt="0"/>
      <dgm:spPr/>
    </dgm:pt>
    <dgm:pt modelId="{341E2421-1460-4100-8DA0-852F74C2D46F}" type="pres">
      <dgm:prSet presAssocID="{CE2847A2-482B-446A-BBA6-1F7190B0AF67}" presName="LevelTwoTextNode" presStyleLbl="node2" presStyleIdx="10" presStyleCnt="12" custScaleX="2970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36D5D28-AB96-420A-B1F9-D1C7FE639F3F}" type="pres">
      <dgm:prSet presAssocID="{CE2847A2-482B-446A-BBA6-1F7190B0AF67}" presName="level3hierChild" presStyleCnt="0"/>
      <dgm:spPr/>
    </dgm:pt>
    <dgm:pt modelId="{B80B3E45-8707-46A7-AACD-567D0C28DECC}" type="pres">
      <dgm:prSet presAssocID="{EAA9F691-F3CA-4B83-9F01-3EFD806A92FA}" presName="conn2-1" presStyleLbl="parChTrans1D3" presStyleIdx="10" presStyleCnt="12"/>
      <dgm:spPr/>
      <dgm:t>
        <a:bodyPr/>
        <a:lstStyle/>
        <a:p>
          <a:endParaRPr lang="ru-RU"/>
        </a:p>
      </dgm:t>
    </dgm:pt>
    <dgm:pt modelId="{92764A80-B21E-4C6B-91C4-DB54BA8B3B25}" type="pres">
      <dgm:prSet presAssocID="{EAA9F691-F3CA-4B83-9F01-3EFD806A92FA}" presName="connTx" presStyleLbl="parChTrans1D3" presStyleIdx="10" presStyleCnt="12"/>
      <dgm:spPr/>
      <dgm:t>
        <a:bodyPr/>
        <a:lstStyle/>
        <a:p>
          <a:endParaRPr lang="ru-RU"/>
        </a:p>
      </dgm:t>
    </dgm:pt>
    <dgm:pt modelId="{34D72779-9594-469B-9E18-4BC3AF617B3C}" type="pres">
      <dgm:prSet presAssocID="{5D3CE1F8-4840-4F5A-A9CA-FE62DF484ED9}" presName="root2" presStyleCnt="0"/>
      <dgm:spPr/>
    </dgm:pt>
    <dgm:pt modelId="{CDF6DEAD-E15F-4420-80CE-D6D09B425876}" type="pres">
      <dgm:prSet presAssocID="{5D3CE1F8-4840-4F5A-A9CA-FE62DF484ED9}" presName="LevelTwoTextNode" presStyleLbl="node3" presStyleIdx="10" presStyleCnt="12" custScaleX="1505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B378C6E-C542-4B92-A590-C34A778B8A97}" type="pres">
      <dgm:prSet presAssocID="{5D3CE1F8-4840-4F5A-A9CA-FE62DF484ED9}" presName="level3hierChild" presStyleCnt="0"/>
      <dgm:spPr/>
    </dgm:pt>
    <dgm:pt modelId="{BF9629A7-74FE-49A1-B400-62688D74592C}" type="pres">
      <dgm:prSet presAssocID="{6DF237F7-E88E-4587-B797-D54FE0376C18}" presName="conn2-1" presStyleLbl="parChTrans1D2" presStyleIdx="11" presStyleCnt="12"/>
      <dgm:spPr/>
      <dgm:t>
        <a:bodyPr/>
        <a:lstStyle/>
        <a:p>
          <a:endParaRPr lang="ru-RU"/>
        </a:p>
      </dgm:t>
    </dgm:pt>
    <dgm:pt modelId="{1831D64F-C94F-45DE-8755-F016B1ECB0A9}" type="pres">
      <dgm:prSet presAssocID="{6DF237F7-E88E-4587-B797-D54FE0376C18}" presName="connTx" presStyleLbl="parChTrans1D2" presStyleIdx="11" presStyleCnt="12"/>
      <dgm:spPr/>
      <dgm:t>
        <a:bodyPr/>
        <a:lstStyle/>
        <a:p>
          <a:endParaRPr lang="ru-RU"/>
        </a:p>
      </dgm:t>
    </dgm:pt>
    <dgm:pt modelId="{08C08684-9DE2-4C41-9711-762479813484}" type="pres">
      <dgm:prSet presAssocID="{0D10F70C-8825-4EA1-A5EF-CD37593A5CFE}" presName="root2" presStyleCnt="0"/>
      <dgm:spPr/>
    </dgm:pt>
    <dgm:pt modelId="{0F4E5D51-BC69-446E-AA9B-E9563709A468}" type="pres">
      <dgm:prSet presAssocID="{0D10F70C-8825-4EA1-A5EF-CD37593A5CFE}" presName="LevelTwoTextNode" presStyleLbl="node2" presStyleIdx="11" presStyleCnt="12" custScaleX="2970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967D4C5-0270-4295-87A0-3E84689249D7}" type="pres">
      <dgm:prSet presAssocID="{0D10F70C-8825-4EA1-A5EF-CD37593A5CFE}" presName="level3hierChild" presStyleCnt="0"/>
      <dgm:spPr/>
    </dgm:pt>
    <dgm:pt modelId="{5199ED60-3D4E-40B8-BEA2-11357397D8A7}" type="pres">
      <dgm:prSet presAssocID="{010C74D5-C761-45BC-B564-0F09565D31F5}" presName="conn2-1" presStyleLbl="parChTrans1D3" presStyleIdx="11" presStyleCnt="12"/>
      <dgm:spPr/>
      <dgm:t>
        <a:bodyPr/>
        <a:lstStyle/>
        <a:p>
          <a:endParaRPr lang="ru-RU"/>
        </a:p>
      </dgm:t>
    </dgm:pt>
    <dgm:pt modelId="{BA6FE218-8283-4F25-B7A6-B3A1F326233A}" type="pres">
      <dgm:prSet presAssocID="{010C74D5-C761-45BC-B564-0F09565D31F5}" presName="connTx" presStyleLbl="parChTrans1D3" presStyleIdx="11" presStyleCnt="12"/>
      <dgm:spPr/>
      <dgm:t>
        <a:bodyPr/>
        <a:lstStyle/>
        <a:p>
          <a:endParaRPr lang="ru-RU"/>
        </a:p>
      </dgm:t>
    </dgm:pt>
    <dgm:pt modelId="{24944625-A09E-4C33-8253-13CBB96434FE}" type="pres">
      <dgm:prSet presAssocID="{1B96488B-A291-4216-A289-71AEDBDB2E76}" presName="root2" presStyleCnt="0"/>
      <dgm:spPr/>
    </dgm:pt>
    <dgm:pt modelId="{1C2F766A-F93D-4B35-A645-A18F5D09CCC1}" type="pres">
      <dgm:prSet presAssocID="{1B96488B-A291-4216-A289-71AEDBDB2E76}" presName="LevelTwoTextNode" presStyleLbl="node3" presStyleIdx="11" presStyleCnt="12" custScaleX="150549" custLinFactNeighborX="-376" custLinFactNeighborY="15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7F96E62-3A6C-4EE4-A338-BC28D9CA1D82}" type="pres">
      <dgm:prSet presAssocID="{1B96488B-A291-4216-A289-71AEDBDB2E76}" presName="level3hierChild" presStyleCnt="0"/>
      <dgm:spPr/>
    </dgm:pt>
  </dgm:ptLst>
  <dgm:cxnLst>
    <dgm:cxn modelId="{93095393-9185-419A-94DD-E1C0EC36D3C1}" srcId="{CDC05C32-7397-4168-BD94-696DB30C364F}" destId="{53FEFFF0-C97C-48E2-8C7B-C55D433CFC28}" srcOrd="3" destOrd="0" parTransId="{A62E583B-7BBD-4B2E-8231-FC67DFE15DEE}" sibTransId="{67AA1ACE-42FD-4FAD-A5B5-FA77B8232316}"/>
    <dgm:cxn modelId="{C5ABBBC5-100B-4DD7-8EA2-F248D469E819}" type="presOf" srcId="{2B172772-E269-4F01-857F-4E3730C989DC}" destId="{CE9B5B57-AA06-464F-AA98-6C2A8942DE91}" srcOrd="1" destOrd="0" presId="urn:microsoft.com/office/officeart/2008/layout/HorizontalMultiLevelHierarchy"/>
    <dgm:cxn modelId="{CCA37F15-91AF-4759-B8CC-36AC6E2343E1}" type="presOf" srcId="{CDC05C32-7397-4168-BD94-696DB30C364F}" destId="{0627904C-D1F9-45B1-A1E3-83B8DB6DA745}" srcOrd="0" destOrd="0" presId="urn:microsoft.com/office/officeart/2008/layout/HorizontalMultiLevelHierarchy"/>
    <dgm:cxn modelId="{EEA8B49B-61A0-4352-BBCD-E869433B526A}" srcId="{CDC05C32-7397-4168-BD94-696DB30C364F}" destId="{74E30994-38F8-4DFC-A176-BF4C46E2A95F}" srcOrd="9" destOrd="0" parTransId="{33AD6FC0-16BD-4166-AA61-5AAF76143B65}" sibTransId="{5EE3AB50-9DF3-4CB6-B839-83AA2639AF5D}"/>
    <dgm:cxn modelId="{2C11143A-916D-47DA-A62E-463907B4EBD4}" srcId="{CDC05C32-7397-4168-BD94-696DB30C364F}" destId="{DA06A1C5-6DD2-4F5C-A812-3F26CEE7C67E}" srcOrd="6" destOrd="0" parTransId="{F75704DF-2915-440C-843E-9A4EC8BCDFC9}" sibTransId="{CE3C2C2F-6288-4868-8E10-D03B7D4FAD56}"/>
    <dgm:cxn modelId="{8B231A13-C283-4ABA-BB99-2F3985CB5FF3}" type="presOf" srcId="{0D10F70C-8825-4EA1-A5EF-CD37593A5CFE}" destId="{0F4E5D51-BC69-446E-AA9B-E9563709A468}" srcOrd="0" destOrd="0" presId="urn:microsoft.com/office/officeart/2008/layout/HorizontalMultiLevelHierarchy"/>
    <dgm:cxn modelId="{29C5CF00-11E3-4FC3-B032-1ED7817A44BC}" type="presOf" srcId="{84DBF015-D530-4DDA-A03D-6810326072C6}" destId="{5164EBD8-1F4A-4A53-98B5-DE1C9DF08304}" srcOrd="0" destOrd="0" presId="urn:microsoft.com/office/officeart/2008/layout/HorizontalMultiLevelHierarchy"/>
    <dgm:cxn modelId="{DAF0B288-CBBC-43E3-A305-4D15BF359243}" type="presOf" srcId="{84DBF015-D530-4DDA-A03D-6810326072C6}" destId="{C7AEBBA4-B2D4-47B8-9DC8-83EA607A26DB}" srcOrd="1" destOrd="0" presId="urn:microsoft.com/office/officeart/2008/layout/HorizontalMultiLevelHierarchy"/>
    <dgm:cxn modelId="{072D4741-8859-4BEC-8EBC-11B254EA6B9C}" type="presOf" srcId="{A44A227E-7C44-488C-8520-692E807B5EA7}" destId="{B9070935-59B3-4995-A20E-73849EAE2773}" srcOrd="1" destOrd="0" presId="urn:microsoft.com/office/officeart/2008/layout/HorizontalMultiLevelHierarchy"/>
    <dgm:cxn modelId="{9887478E-6070-4325-8F0F-5CC0E949AD0F}" type="presOf" srcId="{BA6B1673-E579-4B9B-A9AB-885C48EBD978}" destId="{EC0648A1-A9EF-482A-8BC8-794183C0E2D9}" srcOrd="0" destOrd="0" presId="urn:microsoft.com/office/officeart/2008/layout/HorizontalMultiLevelHierarchy"/>
    <dgm:cxn modelId="{195A7C74-88C0-41CB-BDE8-25743BCD97CF}" type="presOf" srcId="{010C74D5-C761-45BC-B564-0F09565D31F5}" destId="{5199ED60-3D4E-40B8-BEA2-11357397D8A7}" srcOrd="0" destOrd="0" presId="urn:microsoft.com/office/officeart/2008/layout/HorizontalMultiLevelHierarchy"/>
    <dgm:cxn modelId="{67CA54DE-2668-46D8-AF23-88C01B43DFF4}" type="presOf" srcId="{10E33FEB-5376-4365-9C2D-72F358383DD6}" destId="{7C64D0BF-B884-47A6-B0E1-16E3ECB854CB}" srcOrd="0" destOrd="0" presId="urn:microsoft.com/office/officeart/2008/layout/HorizontalMultiLevelHierarchy"/>
    <dgm:cxn modelId="{182B1F17-CB44-4A6F-8A27-E4CE892E2F8B}" type="presOf" srcId="{BEFBAAA9-31BF-45DA-8FDA-FE0711B7973F}" destId="{431B016A-F052-4FA0-B219-6F258E786281}" srcOrd="1" destOrd="0" presId="urn:microsoft.com/office/officeart/2008/layout/HorizontalMultiLevelHierarchy"/>
    <dgm:cxn modelId="{25978066-ADBC-47E0-8203-FF9543E3F7FD}" type="presOf" srcId="{6DF237F7-E88E-4587-B797-D54FE0376C18}" destId="{BF9629A7-74FE-49A1-B400-62688D74592C}" srcOrd="0" destOrd="0" presId="urn:microsoft.com/office/officeart/2008/layout/HorizontalMultiLevelHierarchy"/>
    <dgm:cxn modelId="{EA638646-F461-4898-A4EC-3CB3753F1F17}" type="presOf" srcId="{010C74D5-C761-45BC-B564-0F09565D31F5}" destId="{BA6FE218-8283-4F25-B7A6-B3A1F326233A}" srcOrd="1" destOrd="0" presId="urn:microsoft.com/office/officeart/2008/layout/HorizontalMultiLevelHierarchy"/>
    <dgm:cxn modelId="{5F75077E-2EE7-4C81-B61B-1F54AD04A731}" type="presOf" srcId="{CE2847A2-482B-446A-BBA6-1F7190B0AF67}" destId="{341E2421-1460-4100-8DA0-852F74C2D46F}" srcOrd="0" destOrd="0" presId="urn:microsoft.com/office/officeart/2008/layout/HorizontalMultiLevelHierarchy"/>
    <dgm:cxn modelId="{FAA66806-7466-414B-9369-3C3829B48DD9}" srcId="{CDC05C32-7397-4168-BD94-696DB30C364F}" destId="{CE2847A2-482B-446A-BBA6-1F7190B0AF67}" srcOrd="10" destOrd="0" parTransId="{7E0A5CA6-896D-491C-991B-ACEDC4BC317A}" sibTransId="{A4B55AA7-8BF6-43AD-9643-345E2E934E9C}"/>
    <dgm:cxn modelId="{71E31DD9-3F85-4CCF-939C-9AB364B42892}" srcId="{CDC05C32-7397-4168-BD94-696DB30C364F}" destId="{236A8D5F-22B5-4436-B8A8-C6D0F0EE4C4F}" srcOrd="8" destOrd="0" parTransId="{C4A6ADB0-5C55-4C58-91F0-00F8FD6D1BD1}" sibTransId="{E999F570-2BCF-4D2F-8A4C-D19E7D090AA9}"/>
    <dgm:cxn modelId="{95042F40-3244-4D0E-8D0A-D7BA721BCF3D}" type="presOf" srcId="{67B138F1-DAFD-44E3-9C67-44EC52BFA5E8}" destId="{02A64F52-5EC6-4693-B15B-A66A6EB0633F}" srcOrd="0" destOrd="0" presId="urn:microsoft.com/office/officeart/2008/layout/HorizontalMultiLevelHierarchy"/>
    <dgm:cxn modelId="{D8D5E35E-CD24-4204-84B9-05A527FD786D}" type="presOf" srcId="{E6F1B937-690C-4994-8546-6B17CBF2D486}" destId="{B3E6F0FF-0FDF-422F-90BF-06D4AF3C69AF}" srcOrd="1" destOrd="0" presId="urn:microsoft.com/office/officeart/2008/layout/HorizontalMultiLevelHierarchy"/>
    <dgm:cxn modelId="{82C19414-8A30-4B07-98FD-8283BCAA5578}" srcId="{054D2255-302C-4C68-9231-E0D05681E671}" destId="{78931CEC-0D51-4796-8785-8B97D72A062E}" srcOrd="0" destOrd="0" parTransId="{8674897D-D3AF-4D74-B3B1-AFBD685B09A7}" sibTransId="{AB6C120F-DCF3-44B1-A90B-4F59F582394A}"/>
    <dgm:cxn modelId="{62D10AEF-6474-40CB-B1AD-D677948AA0CB}" type="presOf" srcId="{CE1E2941-BE36-4C64-AF87-D5C209778526}" destId="{6BBBF583-8E7A-439B-830B-997F3E9C57DD}" srcOrd="0" destOrd="0" presId="urn:microsoft.com/office/officeart/2008/layout/HorizontalMultiLevelHierarchy"/>
    <dgm:cxn modelId="{BDF58B46-8D67-449A-B847-351CD4E905D0}" type="presOf" srcId="{0F8B4CE8-16FC-481F-9AC7-52AD6521874D}" destId="{1C56EFA3-5833-4B8D-AEF6-A74D674AD0E4}" srcOrd="0" destOrd="0" presId="urn:microsoft.com/office/officeart/2008/layout/HorizontalMultiLevelHierarchy"/>
    <dgm:cxn modelId="{B11B0616-BD69-46BD-A491-81B1EEFB528E}" type="presOf" srcId="{DA06A1C5-6DD2-4F5C-A812-3F26CEE7C67E}" destId="{1ED23C3B-6974-435A-823F-55325010BF97}" srcOrd="0" destOrd="0" presId="urn:microsoft.com/office/officeart/2008/layout/HorizontalMultiLevelHierarchy"/>
    <dgm:cxn modelId="{448EAA84-7F30-4BEF-96BF-0E3485C2C845}" srcId="{969166B4-DD78-4820-8D68-1BAD5FBDFC52}" destId="{645FC498-2303-431A-BF50-1D59CF6EE43E}" srcOrd="0" destOrd="0" parTransId="{6C88C4E4-95CC-4DC6-825F-09827A5F9144}" sibTransId="{21007C83-E6C8-4AF3-938B-2A36AACABBD0}"/>
    <dgm:cxn modelId="{A823BCEC-4C1A-4686-B01A-0E091B1AD8D2}" srcId="{CDC05C32-7397-4168-BD94-696DB30C364F}" destId="{DA52E2A2-7BBA-41DB-BB0E-7E1C8AF2A5C6}" srcOrd="0" destOrd="0" parTransId="{BE2A4417-360C-4A1A-850F-F5B6DC01AD66}" sibTransId="{02D44C4E-D9F8-4DC4-89C7-3ADEE02AD4CF}"/>
    <dgm:cxn modelId="{9B04AF22-E657-41ED-91D8-AE3EB902F3FC}" type="presOf" srcId="{C4A6ADB0-5C55-4C58-91F0-00F8FD6D1BD1}" destId="{FE95E787-9EF6-40B4-9370-1E5F465BA436}" srcOrd="0" destOrd="0" presId="urn:microsoft.com/office/officeart/2008/layout/HorizontalMultiLevelHierarchy"/>
    <dgm:cxn modelId="{0085F537-9549-464B-B00E-EBF22B4DC51E}" type="presOf" srcId="{5CE3DD98-D195-4A02-9A6A-6C04D5E0ACFE}" destId="{EBB6A34B-C349-4BB1-96FD-149A4E53884D}" srcOrd="0" destOrd="0" presId="urn:microsoft.com/office/officeart/2008/layout/HorizontalMultiLevelHierarchy"/>
    <dgm:cxn modelId="{63740D74-6B33-4536-B476-A3E4B0EFB8F8}" type="presOf" srcId="{AD7F5039-AF7E-49D3-944A-E59D4A5F8DBB}" destId="{90F247AE-79B6-4ED2-AB4E-C1F735675B16}" srcOrd="0" destOrd="0" presId="urn:microsoft.com/office/officeart/2008/layout/HorizontalMultiLevelHierarchy"/>
    <dgm:cxn modelId="{D00B5940-CD3D-48BB-8CB7-CCFC9B2A614C}" type="presOf" srcId="{8674897D-D3AF-4D74-B3B1-AFBD685B09A7}" destId="{6B2A6925-7256-44CD-85E0-710AE237604E}" srcOrd="0" destOrd="0" presId="urn:microsoft.com/office/officeart/2008/layout/HorizontalMultiLevelHierarchy"/>
    <dgm:cxn modelId="{23B32638-CA6C-42A7-836C-6606DD4BAA32}" type="presOf" srcId="{AEE549CC-35EC-4FDC-B891-76C272BC2641}" destId="{A5277E98-C424-4640-96E9-767C67C47EEF}" srcOrd="1" destOrd="0" presId="urn:microsoft.com/office/officeart/2008/layout/HorizontalMultiLevelHierarchy"/>
    <dgm:cxn modelId="{E9463E1E-E1AC-4383-A7DD-BE7BDDF98233}" type="presOf" srcId="{E6F1B937-690C-4994-8546-6B17CBF2D486}" destId="{FFF3738E-419F-49FE-A3B8-58437368C62A}" srcOrd="0" destOrd="0" presId="urn:microsoft.com/office/officeart/2008/layout/HorizontalMultiLevelHierarchy"/>
    <dgm:cxn modelId="{7C7964E5-D374-4018-8855-BFAA832E141E}" srcId="{DA06A1C5-6DD2-4F5C-A812-3F26CEE7C67E}" destId="{828C7B66-9546-435A-85ED-19404305AEA1}" srcOrd="0" destOrd="0" parTransId="{AEE549CC-35EC-4FDC-B891-76C272BC2641}" sibTransId="{581AF933-94AA-4617-A5A6-AB28E9F4C801}"/>
    <dgm:cxn modelId="{088AB75E-F7AB-4EBF-A50B-F76129F34EBC}" type="presOf" srcId="{F75704DF-2915-440C-843E-9A4EC8BCDFC9}" destId="{D4D3137C-358A-44DC-9EA3-B784051414EF}" srcOrd="0" destOrd="0" presId="urn:microsoft.com/office/officeart/2008/layout/HorizontalMultiLevelHierarchy"/>
    <dgm:cxn modelId="{581157A8-975F-4CC8-9E35-2B1B1D6CCFD5}" type="presOf" srcId="{9373A06D-197B-490E-8BBC-2D43A13E8A29}" destId="{1943C49D-BBA6-48C8-806B-BE1469B4B6D9}" srcOrd="0" destOrd="0" presId="urn:microsoft.com/office/officeart/2008/layout/HorizontalMultiLevelHierarchy"/>
    <dgm:cxn modelId="{8764758F-7131-4CC8-AB10-21D8F874F148}" type="presOf" srcId="{6C88C4E4-95CC-4DC6-825F-09827A5F9144}" destId="{375BF649-26C0-4726-8AFF-342A11DC8509}" srcOrd="1" destOrd="0" presId="urn:microsoft.com/office/officeart/2008/layout/HorizontalMultiLevelHierarchy"/>
    <dgm:cxn modelId="{24BFFEA7-1C14-47E5-81A2-1DF72AEFB4AE}" type="presOf" srcId="{EAA9F691-F3CA-4B83-9F01-3EFD806A92FA}" destId="{92764A80-B21E-4C6B-91C4-DB54BA8B3B25}" srcOrd="1" destOrd="0" presId="urn:microsoft.com/office/officeart/2008/layout/HorizontalMultiLevelHierarchy"/>
    <dgm:cxn modelId="{13A3D0C7-7CF4-40F4-A27E-17C4B9F99243}" type="presOf" srcId="{BEFBAAA9-31BF-45DA-8FDA-FE0711B7973F}" destId="{68F02C1D-C469-4427-B2A7-5905C6E98E0A}" srcOrd="0" destOrd="0" presId="urn:microsoft.com/office/officeart/2008/layout/HorizontalMultiLevelHierarchy"/>
    <dgm:cxn modelId="{FF7DF0CD-22FF-478B-AE6F-538356D77889}" type="presOf" srcId="{6DF237F7-E88E-4587-B797-D54FE0376C18}" destId="{1831D64F-C94F-45DE-8755-F016B1ECB0A9}" srcOrd="1" destOrd="0" presId="urn:microsoft.com/office/officeart/2008/layout/HorizontalMultiLevelHierarchy"/>
    <dgm:cxn modelId="{FE383054-E716-4B39-B78F-8680FEF36751}" type="presOf" srcId="{EC51348D-DFA1-44E5-99CF-283CF34C3A54}" destId="{6D4226A2-F3F6-4C10-9315-5B7EDAB706E1}" srcOrd="0" destOrd="0" presId="urn:microsoft.com/office/officeart/2008/layout/HorizontalMultiLevelHierarchy"/>
    <dgm:cxn modelId="{010BE7D7-F130-4D50-BFDD-D17EC7BD3945}" type="presOf" srcId="{78931CEC-0D51-4796-8785-8B97D72A062E}" destId="{53EE44E4-31EB-4750-A87D-7BB1FB03BAE9}" srcOrd="0" destOrd="0" presId="urn:microsoft.com/office/officeart/2008/layout/HorizontalMultiLevelHierarchy"/>
    <dgm:cxn modelId="{025ACF96-4079-4597-9A8D-F111A4C4B3AC}" type="presOf" srcId="{5EDAB1F9-C7D8-454B-ACA8-DF4B89AC2018}" destId="{5A7D5D70-AB27-441F-BF34-1A7F493F5689}" srcOrd="0" destOrd="0" presId="urn:microsoft.com/office/officeart/2008/layout/HorizontalMultiLevelHierarchy"/>
    <dgm:cxn modelId="{F53B51B0-261D-41AC-9797-E69A54CB6D4C}" srcId="{CDC05C32-7397-4168-BD94-696DB30C364F}" destId="{969166B4-DD78-4820-8D68-1BAD5FBDFC52}" srcOrd="1" destOrd="0" parTransId="{8BB90F12-FD0C-4345-A202-6F6C7EDD9030}" sibTransId="{02F4AE63-6E8F-4E06-8E19-7C0859A7BD62}"/>
    <dgm:cxn modelId="{AA3C6F97-D0D3-4CF2-8703-96738A9348B3}" type="presOf" srcId="{33AD6FC0-16BD-4166-AA61-5AAF76143B65}" destId="{C5B6C36A-B8CA-43FE-8E0D-A80095D3CE79}" srcOrd="1" destOrd="0" presId="urn:microsoft.com/office/officeart/2008/layout/HorizontalMultiLevelHierarchy"/>
    <dgm:cxn modelId="{8843DB2B-DD46-4D1B-A0F4-C2D24AB9F7FB}" type="presOf" srcId="{8BB90F12-FD0C-4345-A202-6F6C7EDD9030}" destId="{B3A1658E-5B76-4505-A86F-0A155244E74C}" srcOrd="1" destOrd="0" presId="urn:microsoft.com/office/officeart/2008/layout/HorizontalMultiLevelHierarchy"/>
    <dgm:cxn modelId="{66F735AC-6D1B-4C2D-A468-3A7549DA46B1}" type="presOf" srcId="{828C7B66-9546-435A-85ED-19404305AEA1}" destId="{801CF76F-E213-4ED4-905A-023C5A6490D2}" srcOrd="0" destOrd="0" presId="urn:microsoft.com/office/officeart/2008/layout/HorizontalMultiLevelHierarchy"/>
    <dgm:cxn modelId="{B3780305-5776-422D-BFF5-86AB91683A18}" type="presOf" srcId="{BE2A4417-360C-4A1A-850F-F5B6DC01AD66}" destId="{C5EBFC1C-22F3-4637-ADC6-5DA6803DCF2A}" srcOrd="1" destOrd="0" presId="urn:microsoft.com/office/officeart/2008/layout/HorizontalMultiLevelHierarchy"/>
    <dgm:cxn modelId="{DFD1AE56-01E8-45C1-B441-26A2A779867B}" type="presOf" srcId="{645FC498-2303-431A-BF50-1D59CF6EE43E}" destId="{537AA40E-DDF4-47DA-B398-34546935318B}" srcOrd="0" destOrd="0" presId="urn:microsoft.com/office/officeart/2008/layout/HorizontalMultiLevelHierarchy"/>
    <dgm:cxn modelId="{0DBBC9D6-23CE-45D2-9ED1-516C0C5E2267}" srcId="{DA52E2A2-7BBA-41DB-BB0E-7E1C8AF2A5C6}" destId="{CE1E2941-BE36-4C64-AF87-D5C209778526}" srcOrd="0" destOrd="0" parTransId="{5CE3DD98-D195-4A02-9A6A-6C04D5E0ACFE}" sibTransId="{754DE2FE-A437-45DF-850F-15185C874BB1}"/>
    <dgm:cxn modelId="{E1CAFF4A-B523-4175-B2DD-7644D01001BB}" type="presOf" srcId="{0F8B4CE8-16FC-481F-9AC7-52AD6521874D}" destId="{77DD16AD-FADC-48BB-B399-DF9B628A63A9}" srcOrd="1" destOrd="0" presId="urn:microsoft.com/office/officeart/2008/layout/HorizontalMultiLevelHierarchy"/>
    <dgm:cxn modelId="{A221E67A-CC6B-4165-9295-05D20C882BEC}" srcId="{CDC05C32-7397-4168-BD94-696DB30C364F}" destId="{BA6B1673-E579-4B9B-A9AB-885C48EBD978}" srcOrd="7" destOrd="0" parTransId="{E6F1B937-690C-4994-8546-6B17CBF2D486}" sibTransId="{EFE8DBDF-4330-4D84-8CF5-D80AEC85D0C8}"/>
    <dgm:cxn modelId="{36B5980C-FA03-4893-BBF4-25751F842168}" type="presOf" srcId="{1B96488B-A291-4216-A289-71AEDBDB2E76}" destId="{1C2F766A-F93D-4B35-A645-A18F5D09CCC1}" srcOrd="0" destOrd="0" presId="urn:microsoft.com/office/officeart/2008/layout/HorizontalMultiLevelHierarchy"/>
    <dgm:cxn modelId="{6174D830-3E1D-4CC7-BF43-73B2B7A29EB9}" srcId="{CDC05C32-7397-4168-BD94-696DB30C364F}" destId="{054D2255-302C-4C68-9231-E0D05681E671}" srcOrd="5" destOrd="0" parTransId="{0F8B4CE8-16FC-481F-9AC7-52AD6521874D}" sibTransId="{EFE29DBE-A276-4B37-BFD4-3125AA5DDB19}"/>
    <dgm:cxn modelId="{8E500EAD-49B1-4B7A-B5B5-3203720EA4F0}" srcId="{CE2847A2-482B-446A-BBA6-1F7190B0AF67}" destId="{5D3CE1F8-4840-4F5A-A9CA-FE62DF484ED9}" srcOrd="0" destOrd="0" parTransId="{EAA9F691-F3CA-4B83-9F01-3EFD806A92FA}" sibTransId="{4CE072A2-EF17-4ACE-9220-E78BAE964E20}"/>
    <dgm:cxn modelId="{0FAC3320-C38B-45FA-9566-442B26E3C44A}" type="presOf" srcId="{DA52E2A2-7BBA-41DB-BB0E-7E1C8AF2A5C6}" destId="{4CD98733-E55B-49D6-A32F-0BCA77F83C22}" srcOrd="0" destOrd="0" presId="urn:microsoft.com/office/officeart/2008/layout/HorizontalMultiLevelHierarchy"/>
    <dgm:cxn modelId="{F80DC28D-FA13-4B5E-94EC-16DED1FDFBAC}" type="presOf" srcId="{5D3CE1F8-4840-4F5A-A9CA-FE62DF484ED9}" destId="{CDF6DEAD-E15F-4420-80CE-D6D09B425876}" srcOrd="0" destOrd="0" presId="urn:microsoft.com/office/officeart/2008/layout/HorizontalMultiLevelHierarchy"/>
    <dgm:cxn modelId="{FD906CE4-9DF1-4240-BEE2-5E9280DDF232}" type="presOf" srcId="{A62E583B-7BBD-4B2E-8231-FC67DFE15DEE}" destId="{20C9C247-41A1-4B79-A02D-2774A68487F7}" srcOrd="0" destOrd="0" presId="urn:microsoft.com/office/officeart/2008/layout/HorizontalMultiLevelHierarchy"/>
    <dgm:cxn modelId="{558F67BC-A889-414A-9838-EE5C4C8211D8}" srcId="{A8D466A1-8DCB-45AA-BB3A-12D57F3D8010}" destId="{AD7F5039-AF7E-49D3-944A-E59D4A5F8DBB}" srcOrd="0" destOrd="0" parTransId="{EC51348D-DFA1-44E5-99CF-283CF34C3A54}" sibTransId="{1656F0FE-D440-4952-8D2D-0BA344E39C33}"/>
    <dgm:cxn modelId="{8431F71B-135A-4EA1-9269-1886A2E673A9}" srcId="{CDC05C32-7397-4168-BD94-696DB30C364F}" destId="{0D10F70C-8825-4EA1-A5EF-CD37593A5CFE}" srcOrd="11" destOrd="0" parTransId="{6DF237F7-E88E-4587-B797-D54FE0376C18}" sibTransId="{ECEA3329-3A3E-48E6-840C-E3446C177B70}"/>
    <dgm:cxn modelId="{A9CA399F-6B25-4F6E-91DE-10DE63412007}" type="presOf" srcId="{0B3E7E5D-2BEE-47E3-967E-FF9D6209E26B}" destId="{9C2420E8-B536-4AA2-BDF9-838973485A7A}" srcOrd="1" destOrd="0" presId="urn:microsoft.com/office/officeart/2008/layout/HorizontalMultiLevelHierarchy"/>
    <dgm:cxn modelId="{559E2350-4EC0-47C6-9A88-66476086C0FC}" type="presOf" srcId="{8674897D-D3AF-4D74-B3B1-AFBD685B09A7}" destId="{B5467545-1212-42BE-A8CA-48806057CC99}" srcOrd="1" destOrd="0" presId="urn:microsoft.com/office/officeart/2008/layout/HorizontalMultiLevelHierarchy"/>
    <dgm:cxn modelId="{78013462-CFC3-4294-932D-5EB780B7EE17}" type="presOf" srcId="{6C88C4E4-95CC-4DC6-825F-09827A5F9144}" destId="{B972DEA1-2503-4BC5-8F8F-CE029E81F381}" srcOrd="0" destOrd="0" presId="urn:microsoft.com/office/officeart/2008/layout/HorizontalMultiLevelHierarchy"/>
    <dgm:cxn modelId="{E3678E9D-6697-4FE1-94DC-3FABECD8D43B}" type="presOf" srcId="{2B172772-E269-4F01-857F-4E3730C989DC}" destId="{7865896B-33C1-43E2-A05B-3EAB4F6EBDC5}" srcOrd="0" destOrd="0" presId="urn:microsoft.com/office/officeart/2008/layout/HorizontalMultiLevelHierarchy"/>
    <dgm:cxn modelId="{344397BF-46AD-4B33-B3D2-D57D4541FA80}" type="presOf" srcId="{969166B4-DD78-4820-8D68-1BAD5FBDFC52}" destId="{B08EB059-AD77-4262-A369-CAA33356A10A}" srcOrd="0" destOrd="0" presId="urn:microsoft.com/office/officeart/2008/layout/HorizontalMultiLevelHierarchy"/>
    <dgm:cxn modelId="{29349A55-E6D7-4009-8F8F-5AD368566332}" type="presOf" srcId="{8BB90F12-FD0C-4345-A202-6F6C7EDD9030}" destId="{36063CD6-A41A-4009-BADB-847D6CA48D15}" srcOrd="0" destOrd="0" presId="urn:microsoft.com/office/officeart/2008/layout/HorizontalMultiLevelHierarchy"/>
    <dgm:cxn modelId="{B346558B-EA06-4BF4-B1DE-00B7FBB69D33}" type="presOf" srcId="{A8D466A1-8DCB-45AA-BB3A-12D57F3D8010}" destId="{4BD5E7CB-3207-4654-AF0C-FA2B212C3E79}" srcOrd="0" destOrd="0" presId="urn:microsoft.com/office/officeart/2008/layout/HorizontalMultiLevelHierarchy"/>
    <dgm:cxn modelId="{B4ADDC63-F99C-4BAF-8977-DE5F9C70CC1B}" srcId="{236A8D5F-22B5-4436-B8A8-C6D0F0EE4C4F}" destId="{824930BA-00E5-4ADE-B1C1-85F92017F6C6}" srcOrd="0" destOrd="0" parTransId="{0B3E7E5D-2BEE-47E3-967E-FF9D6209E26B}" sibTransId="{F43523C9-7284-462B-8177-EF64636AA0BA}"/>
    <dgm:cxn modelId="{A11A6563-74C7-4B1C-8F8C-4D11BA5A8CA1}" type="presOf" srcId="{A44A227E-7C44-488C-8520-692E807B5EA7}" destId="{BEF21E37-33DF-4008-8D4F-1CBFDA36E894}" srcOrd="0" destOrd="0" presId="urn:microsoft.com/office/officeart/2008/layout/HorizontalMultiLevelHierarchy"/>
    <dgm:cxn modelId="{78971DE1-D089-4533-BB5A-A4BB1D2D02CA}" srcId="{0D10F70C-8825-4EA1-A5EF-CD37593A5CFE}" destId="{1B96488B-A291-4216-A289-71AEDBDB2E76}" srcOrd="0" destOrd="0" parTransId="{010C74D5-C761-45BC-B564-0F09565D31F5}" sibTransId="{16276413-1164-4B9E-9536-F86D6DD98FD6}"/>
    <dgm:cxn modelId="{2C8C234B-2959-49EB-A231-CE86B1D8FF09}" type="presOf" srcId="{5CE3DD98-D195-4A02-9A6A-6C04D5E0ACFE}" destId="{05BCF98E-6150-4FC0-AB30-4641606AAF84}" srcOrd="1" destOrd="0" presId="urn:microsoft.com/office/officeart/2008/layout/HorizontalMultiLevelHierarchy"/>
    <dgm:cxn modelId="{6470BA95-8224-4F7D-9043-84C28A294E6B}" type="presOf" srcId="{5418A7F5-CA00-4DD7-BC70-BDDF5FFAC04F}" destId="{CAE5262F-6796-4110-8FDC-E348F4E43F79}" srcOrd="1" destOrd="0" presId="urn:microsoft.com/office/officeart/2008/layout/HorizontalMultiLevelHierarchy"/>
    <dgm:cxn modelId="{CEF007BF-A9B5-4090-8EBD-B13113620226}" type="presOf" srcId="{A62E583B-7BBD-4B2E-8231-FC67DFE15DEE}" destId="{067E025E-1985-42BB-873B-C3813BDE6EEB}" srcOrd="1" destOrd="0" presId="urn:microsoft.com/office/officeart/2008/layout/HorizontalMultiLevelHierarchy"/>
    <dgm:cxn modelId="{F72287F3-F9BE-44EE-87A8-02BC82A89976}" type="presOf" srcId="{BE2A4417-360C-4A1A-850F-F5B6DC01AD66}" destId="{E8041244-913B-4A05-B042-C6982DA8F93E}" srcOrd="0" destOrd="0" presId="urn:microsoft.com/office/officeart/2008/layout/HorizontalMultiLevelHierarchy"/>
    <dgm:cxn modelId="{F97223B1-B7F4-4597-83BC-F17F43BE0966}" type="presOf" srcId="{054D2255-302C-4C68-9231-E0D05681E671}" destId="{52660691-8085-49C6-A301-A67B90FEB130}" srcOrd="0" destOrd="0" presId="urn:microsoft.com/office/officeart/2008/layout/HorizontalMultiLevelHierarchy"/>
    <dgm:cxn modelId="{D78299C3-0993-456E-8F6A-6C2AC904A320}" srcId="{CDC05C32-7397-4168-BD94-696DB30C364F}" destId="{51655056-9BB4-41CF-97BB-14CFFEF31A76}" srcOrd="4" destOrd="0" parTransId="{03D842B6-F777-49B1-A25A-FDC6E734D299}" sibTransId="{485E8DF9-6BB6-4CFC-96A6-80C04A7A67C7}"/>
    <dgm:cxn modelId="{A024FDF9-92B8-442F-A853-2BED7A3B04D6}" type="presOf" srcId="{51655056-9BB4-41CF-97BB-14CFFEF31A76}" destId="{BDF99B71-2C0F-4126-99D2-C89C826F7052}" srcOrd="0" destOrd="0" presId="urn:microsoft.com/office/officeart/2008/layout/HorizontalMultiLevelHierarchy"/>
    <dgm:cxn modelId="{8B6B5470-8A8E-49FD-8358-9CD8107498CB}" type="presOf" srcId="{EAA9F691-F3CA-4B83-9F01-3EFD806A92FA}" destId="{B80B3E45-8707-46A7-AACD-567D0C28DECC}" srcOrd="0" destOrd="0" presId="urn:microsoft.com/office/officeart/2008/layout/HorizontalMultiLevelHierarchy"/>
    <dgm:cxn modelId="{ABFE6F4B-06BB-4825-93AE-989DC910D0FE}" type="presOf" srcId="{74E30994-38F8-4DFC-A176-BF4C46E2A95F}" destId="{F22910F3-FD88-4989-8DB8-C1CAC78B2DFF}" srcOrd="0" destOrd="0" presId="urn:microsoft.com/office/officeart/2008/layout/HorizontalMultiLevelHierarchy"/>
    <dgm:cxn modelId="{CED872F1-60E0-4516-8EE7-A6F89E208711}" srcId="{51655056-9BB4-41CF-97BB-14CFFEF31A76}" destId="{10E33FEB-5376-4365-9C2D-72F358383DD6}" srcOrd="0" destOrd="0" parTransId="{5418A7F5-CA00-4DD7-BC70-BDDF5FFAC04F}" sibTransId="{32E602CB-60D6-4D67-A631-6D763EEB61CA}"/>
    <dgm:cxn modelId="{83B3A65E-B408-4DC4-A287-7D450046EA09}" type="presOf" srcId="{B8848BCE-8341-422A-8D50-D43F12E6581B}" destId="{DD95BECC-6181-4B8F-B333-5FCB5813F4C5}" srcOrd="0" destOrd="0" presId="urn:microsoft.com/office/officeart/2008/layout/HorizontalMultiLevelHierarchy"/>
    <dgm:cxn modelId="{59A6AE1A-CCF9-4618-A50A-177AA42D259C}" type="presOf" srcId="{AEE549CC-35EC-4FDC-B891-76C272BC2641}" destId="{1C439DA3-C40B-4C3D-839A-A23F511CC437}" srcOrd="0" destOrd="0" presId="urn:microsoft.com/office/officeart/2008/layout/HorizontalMultiLevelHierarchy"/>
    <dgm:cxn modelId="{6CCA5FC4-F689-446F-93D7-A96176CBB0C1}" type="presOf" srcId="{F75704DF-2915-440C-843E-9A4EC8BCDFC9}" destId="{0128D818-EDF6-4E9A-B598-80F5163D7A35}" srcOrd="1" destOrd="0" presId="urn:microsoft.com/office/officeart/2008/layout/HorizontalMultiLevelHierarchy"/>
    <dgm:cxn modelId="{2D8CAFD2-AC3D-4866-8D29-FCF9C416DC10}" type="presOf" srcId="{03D842B6-F777-49B1-A25A-FDC6E734D299}" destId="{E3500CEF-B405-48A4-9665-62F54A402C9D}" srcOrd="0" destOrd="0" presId="urn:microsoft.com/office/officeart/2008/layout/HorizontalMultiLevelHierarchy"/>
    <dgm:cxn modelId="{780B5C82-2D12-4475-8546-730DD197DB11}" srcId="{74E30994-38F8-4DFC-A176-BF4C46E2A95F}" destId="{5EDAB1F9-C7D8-454B-ACA8-DF4B89AC2018}" srcOrd="0" destOrd="0" parTransId="{84DBF015-D530-4DDA-A03D-6810326072C6}" sibTransId="{BE29D6D3-85F1-411F-8BBE-3998F39CED7E}"/>
    <dgm:cxn modelId="{62C4994E-3CF2-4EE7-9BCC-B1A62A9B51D1}" type="presOf" srcId="{53FEFFF0-C97C-48E2-8C7B-C55D433CFC28}" destId="{23A0DA30-74ED-4E6E-8D9A-2BE0FA258116}" srcOrd="0" destOrd="0" presId="urn:microsoft.com/office/officeart/2008/layout/HorizontalMultiLevelHierarchy"/>
    <dgm:cxn modelId="{17A36F56-9FBE-4043-AE94-28492F95F0A4}" type="presOf" srcId="{824930BA-00E5-4ADE-B1C1-85F92017F6C6}" destId="{287234C5-CDC7-4DE1-B2DB-89FB320261F3}" srcOrd="0" destOrd="0" presId="urn:microsoft.com/office/officeart/2008/layout/HorizontalMultiLevelHierarchy"/>
    <dgm:cxn modelId="{3909523D-831C-47B5-B25D-040EE2E1ED98}" type="presOf" srcId="{EC51348D-DFA1-44E5-99CF-283CF34C3A54}" destId="{20F2EA85-4B51-4087-BFDB-A9C7AAC29D2B}" srcOrd="1" destOrd="0" presId="urn:microsoft.com/office/officeart/2008/layout/HorizontalMultiLevelHierarchy"/>
    <dgm:cxn modelId="{357D1C25-31A4-4BD7-A4C9-3BE90903E908}" type="presOf" srcId="{7E0A5CA6-896D-491C-991B-ACEDC4BC317A}" destId="{6E2E565A-E2A0-494F-ACB1-E594FEF9090B}" srcOrd="0" destOrd="0" presId="urn:microsoft.com/office/officeart/2008/layout/HorizontalMultiLevelHierarchy"/>
    <dgm:cxn modelId="{3E8CDBBA-F7E0-4B2F-97CF-12B1FCD2BC9D}" type="presOf" srcId="{33AD6FC0-16BD-4166-AA61-5AAF76143B65}" destId="{1D7EB37A-9808-44B1-B1E2-9156CCF40CAC}" srcOrd="0" destOrd="0" presId="urn:microsoft.com/office/officeart/2008/layout/HorizontalMultiLevelHierarchy"/>
    <dgm:cxn modelId="{242646E7-C0FF-4BB5-8501-5E260308AF1F}" srcId="{67B138F1-DAFD-44E3-9C67-44EC52BFA5E8}" destId="{CDC05C32-7397-4168-BD94-696DB30C364F}" srcOrd="0" destOrd="0" parTransId="{7E61EE55-918F-405B-9B66-1C3F4EB35097}" sibTransId="{77946A5B-673B-4F46-A580-1FB3F3A91259}"/>
    <dgm:cxn modelId="{35050FD9-682B-4A2D-8FD0-063BC84C6AE1}" type="presOf" srcId="{236A8D5F-22B5-4436-B8A8-C6D0F0EE4C4F}" destId="{21F607B6-1727-44CB-A956-0BE2DAAF61F0}" srcOrd="0" destOrd="0" presId="urn:microsoft.com/office/officeart/2008/layout/HorizontalMultiLevelHierarchy"/>
    <dgm:cxn modelId="{7D07ECFB-057D-402E-845D-A783A861662C}" type="presOf" srcId="{7E0A5CA6-896D-491C-991B-ACEDC4BC317A}" destId="{CBDE9A17-4D9B-4355-BA34-3F53BAA65D63}" srcOrd="1" destOrd="0" presId="urn:microsoft.com/office/officeart/2008/layout/HorizontalMultiLevelHierarchy"/>
    <dgm:cxn modelId="{52DD8E6D-E599-4488-BA55-F370434546CC}" type="presOf" srcId="{5418A7F5-CA00-4DD7-BC70-BDDF5FFAC04F}" destId="{BA7E780D-4318-4CF6-9FEF-72035BD652CD}" srcOrd="0" destOrd="0" presId="urn:microsoft.com/office/officeart/2008/layout/HorizontalMultiLevelHierarchy"/>
    <dgm:cxn modelId="{028943AC-38AD-4DAA-979D-FFCE92526741}" srcId="{CDC05C32-7397-4168-BD94-696DB30C364F}" destId="{A8D466A1-8DCB-45AA-BB3A-12D57F3D8010}" srcOrd="2" destOrd="0" parTransId="{A44A227E-7C44-488C-8520-692E807B5EA7}" sibTransId="{3D7C8858-18CF-40A0-9F08-E223270B8EC7}"/>
    <dgm:cxn modelId="{C6F80B15-8D51-4AF5-8EAE-CA322343B950}" type="presOf" srcId="{C4A6ADB0-5C55-4C58-91F0-00F8FD6D1BD1}" destId="{FAA2BE28-6DE2-4740-9854-CB4188AB4BFF}" srcOrd="1" destOrd="0" presId="urn:microsoft.com/office/officeart/2008/layout/HorizontalMultiLevelHierarchy"/>
    <dgm:cxn modelId="{A99D0CCD-F05E-42A2-B7D6-B21F65173CD1}" type="presOf" srcId="{0B3E7E5D-2BEE-47E3-967E-FF9D6209E26B}" destId="{3C4A9B9A-05E9-4A32-8741-51F076EFA2B1}" srcOrd="0" destOrd="0" presId="urn:microsoft.com/office/officeart/2008/layout/HorizontalMultiLevelHierarchy"/>
    <dgm:cxn modelId="{C89582EE-713C-4B8A-A387-193F7ECFCE9F}" srcId="{BA6B1673-E579-4B9B-A9AB-885C48EBD978}" destId="{B8848BCE-8341-422A-8D50-D43F12E6581B}" srcOrd="0" destOrd="0" parTransId="{BEFBAAA9-31BF-45DA-8FDA-FE0711B7973F}" sibTransId="{CA8D70DC-1200-4A3B-882D-0A3303E4DF16}"/>
    <dgm:cxn modelId="{631E4030-83B7-40B9-8747-CABB28D5A560}" srcId="{53FEFFF0-C97C-48E2-8C7B-C55D433CFC28}" destId="{9373A06D-197B-490E-8BBC-2D43A13E8A29}" srcOrd="0" destOrd="0" parTransId="{2B172772-E269-4F01-857F-4E3730C989DC}" sibTransId="{174DB66E-95B5-4A3F-BF69-006A843F40C3}"/>
    <dgm:cxn modelId="{301A05EC-3779-4D79-8F9B-DECA8183F915}" type="presOf" srcId="{03D842B6-F777-49B1-A25A-FDC6E734D299}" destId="{C45BD9FA-65C8-4C56-84A2-2D678A9EFA75}" srcOrd="1" destOrd="0" presId="urn:microsoft.com/office/officeart/2008/layout/HorizontalMultiLevelHierarchy"/>
    <dgm:cxn modelId="{81D6D63E-4789-4336-8204-F8B9E4262B4A}" type="presParOf" srcId="{02A64F52-5EC6-4693-B15B-A66A6EB0633F}" destId="{4A72015F-AD87-4832-AF6C-D8A5716D46B2}" srcOrd="0" destOrd="0" presId="urn:microsoft.com/office/officeart/2008/layout/HorizontalMultiLevelHierarchy"/>
    <dgm:cxn modelId="{8ABB1514-ABCB-44D4-A218-C1089489D400}" type="presParOf" srcId="{4A72015F-AD87-4832-AF6C-D8A5716D46B2}" destId="{0627904C-D1F9-45B1-A1E3-83B8DB6DA745}" srcOrd="0" destOrd="0" presId="urn:microsoft.com/office/officeart/2008/layout/HorizontalMultiLevelHierarchy"/>
    <dgm:cxn modelId="{E68318C5-BC95-448B-A5D0-AEDD18374714}" type="presParOf" srcId="{4A72015F-AD87-4832-AF6C-D8A5716D46B2}" destId="{450E9F34-E37B-4910-BA07-139275A9C332}" srcOrd="1" destOrd="0" presId="urn:microsoft.com/office/officeart/2008/layout/HorizontalMultiLevelHierarchy"/>
    <dgm:cxn modelId="{8EBF4AD5-665B-4428-B5D2-BDFB9A834B8B}" type="presParOf" srcId="{450E9F34-E37B-4910-BA07-139275A9C332}" destId="{E8041244-913B-4A05-B042-C6982DA8F93E}" srcOrd="0" destOrd="0" presId="urn:microsoft.com/office/officeart/2008/layout/HorizontalMultiLevelHierarchy"/>
    <dgm:cxn modelId="{07598B30-EE10-4F08-8417-344E378100D7}" type="presParOf" srcId="{E8041244-913B-4A05-B042-C6982DA8F93E}" destId="{C5EBFC1C-22F3-4637-ADC6-5DA6803DCF2A}" srcOrd="0" destOrd="0" presId="urn:microsoft.com/office/officeart/2008/layout/HorizontalMultiLevelHierarchy"/>
    <dgm:cxn modelId="{4B10CB98-863F-4A92-871E-50A807B04CF5}" type="presParOf" srcId="{450E9F34-E37B-4910-BA07-139275A9C332}" destId="{80BF878A-DE0D-4507-A3BF-16AFBBA29F61}" srcOrd="1" destOrd="0" presId="urn:microsoft.com/office/officeart/2008/layout/HorizontalMultiLevelHierarchy"/>
    <dgm:cxn modelId="{F92BC58D-5450-432A-9E90-A5774E51ECFA}" type="presParOf" srcId="{80BF878A-DE0D-4507-A3BF-16AFBBA29F61}" destId="{4CD98733-E55B-49D6-A32F-0BCA77F83C22}" srcOrd="0" destOrd="0" presId="urn:microsoft.com/office/officeart/2008/layout/HorizontalMultiLevelHierarchy"/>
    <dgm:cxn modelId="{5829DFF7-13E9-4B99-A157-8D2DBB44FFA0}" type="presParOf" srcId="{80BF878A-DE0D-4507-A3BF-16AFBBA29F61}" destId="{0210093C-2329-40C5-901D-6B50A65EC345}" srcOrd="1" destOrd="0" presId="urn:microsoft.com/office/officeart/2008/layout/HorizontalMultiLevelHierarchy"/>
    <dgm:cxn modelId="{1E42246A-E8D2-4E98-AA4A-546799346E4D}" type="presParOf" srcId="{0210093C-2329-40C5-901D-6B50A65EC345}" destId="{EBB6A34B-C349-4BB1-96FD-149A4E53884D}" srcOrd="0" destOrd="0" presId="urn:microsoft.com/office/officeart/2008/layout/HorizontalMultiLevelHierarchy"/>
    <dgm:cxn modelId="{3A32BF53-9A69-4802-BC95-4D87F0B3BE06}" type="presParOf" srcId="{EBB6A34B-C349-4BB1-96FD-149A4E53884D}" destId="{05BCF98E-6150-4FC0-AB30-4641606AAF84}" srcOrd="0" destOrd="0" presId="urn:microsoft.com/office/officeart/2008/layout/HorizontalMultiLevelHierarchy"/>
    <dgm:cxn modelId="{BCE26C8A-D1DB-4536-9513-5A157230A907}" type="presParOf" srcId="{0210093C-2329-40C5-901D-6B50A65EC345}" destId="{FD4B49C5-6745-44AC-BD46-7A8664BE19B2}" srcOrd="1" destOrd="0" presId="urn:microsoft.com/office/officeart/2008/layout/HorizontalMultiLevelHierarchy"/>
    <dgm:cxn modelId="{22403E87-B774-4F93-BB24-F1B6607CC2DC}" type="presParOf" srcId="{FD4B49C5-6745-44AC-BD46-7A8664BE19B2}" destId="{6BBBF583-8E7A-439B-830B-997F3E9C57DD}" srcOrd="0" destOrd="0" presId="urn:microsoft.com/office/officeart/2008/layout/HorizontalMultiLevelHierarchy"/>
    <dgm:cxn modelId="{DDC91562-7CA8-4872-BB9F-5F84E1BAC120}" type="presParOf" srcId="{FD4B49C5-6745-44AC-BD46-7A8664BE19B2}" destId="{75D4CE52-0980-4FBF-9488-E437E77D3DBD}" srcOrd="1" destOrd="0" presId="urn:microsoft.com/office/officeart/2008/layout/HorizontalMultiLevelHierarchy"/>
    <dgm:cxn modelId="{757B8C63-A31A-45FE-874D-C0415F6D5812}" type="presParOf" srcId="{450E9F34-E37B-4910-BA07-139275A9C332}" destId="{36063CD6-A41A-4009-BADB-847D6CA48D15}" srcOrd="2" destOrd="0" presId="urn:microsoft.com/office/officeart/2008/layout/HorizontalMultiLevelHierarchy"/>
    <dgm:cxn modelId="{1B173B21-D443-4D8F-AEAD-82094552F3E4}" type="presParOf" srcId="{36063CD6-A41A-4009-BADB-847D6CA48D15}" destId="{B3A1658E-5B76-4505-A86F-0A155244E74C}" srcOrd="0" destOrd="0" presId="urn:microsoft.com/office/officeart/2008/layout/HorizontalMultiLevelHierarchy"/>
    <dgm:cxn modelId="{F62C8CB8-ACA6-4A53-824B-269E22707EC4}" type="presParOf" srcId="{450E9F34-E37B-4910-BA07-139275A9C332}" destId="{A8436A82-71CE-4778-85CF-4168F4E43EA5}" srcOrd="3" destOrd="0" presId="urn:microsoft.com/office/officeart/2008/layout/HorizontalMultiLevelHierarchy"/>
    <dgm:cxn modelId="{F3DFD52D-C385-4BC4-BEBF-494C78E18B58}" type="presParOf" srcId="{A8436A82-71CE-4778-85CF-4168F4E43EA5}" destId="{B08EB059-AD77-4262-A369-CAA33356A10A}" srcOrd="0" destOrd="0" presId="urn:microsoft.com/office/officeart/2008/layout/HorizontalMultiLevelHierarchy"/>
    <dgm:cxn modelId="{1FD9C34F-BB10-4A17-ABB7-C0D07047D7CA}" type="presParOf" srcId="{A8436A82-71CE-4778-85CF-4168F4E43EA5}" destId="{F957B93A-6B69-41B1-8329-E69706D5782C}" srcOrd="1" destOrd="0" presId="urn:microsoft.com/office/officeart/2008/layout/HorizontalMultiLevelHierarchy"/>
    <dgm:cxn modelId="{687D4BE3-E436-4734-B7C3-7C06BE9A6615}" type="presParOf" srcId="{F957B93A-6B69-41B1-8329-E69706D5782C}" destId="{B972DEA1-2503-4BC5-8F8F-CE029E81F381}" srcOrd="0" destOrd="0" presId="urn:microsoft.com/office/officeart/2008/layout/HorizontalMultiLevelHierarchy"/>
    <dgm:cxn modelId="{01CFF5FB-49ED-4ECD-814F-35976A17545E}" type="presParOf" srcId="{B972DEA1-2503-4BC5-8F8F-CE029E81F381}" destId="{375BF649-26C0-4726-8AFF-342A11DC8509}" srcOrd="0" destOrd="0" presId="urn:microsoft.com/office/officeart/2008/layout/HorizontalMultiLevelHierarchy"/>
    <dgm:cxn modelId="{01131ED9-D851-4C2B-87E1-0C4BF6FCFBB3}" type="presParOf" srcId="{F957B93A-6B69-41B1-8329-E69706D5782C}" destId="{2C0E46BF-A634-4C51-9BC9-1FA0AB37DB90}" srcOrd="1" destOrd="0" presId="urn:microsoft.com/office/officeart/2008/layout/HorizontalMultiLevelHierarchy"/>
    <dgm:cxn modelId="{9AB4D03F-A9A6-468E-94CF-7484537519B2}" type="presParOf" srcId="{2C0E46BF-A634-4C51-9BC9-1FA0AB37DB90}" destId="{537AA40E-DDF4-47DA-B398-34546935318B}" srcOrd="0" destOrd="0" presId="urn:microsoft.com/office/officeart/2008/layout/HorizontalMultiLevelHierarchy"/>
    <dgm:cxn modelId="{0A5269C1-A822-4C8C-BA5A-98B262838BA2}" type="presParOf" srcId="{2C0E46BF-A634-4C51-9BC9-1FA0AB37DB90}" destId="{94A48DC9-B3C8-4D62-BDCA-3B8C6F24273C}" srcOrd="1" destOrd="0" presId="urn:microsoft.com/office/officeart/2008/layout/HorizontalMultiLevelHierarchy"/>
    <dgm:cxn modelId="{5ADB06A0-06EE-4E6B-BAFB-453F95EDF5D2}" type="presParOf" srcId="{450E9F34-E37B-4910-BA07-139275A9C332}" destId="{BEF21E37-33DF-4008-8D4F-1CBFDA36E894}" srcOrd="4" destOrd="0" presId="urn:microsoft.com/office/officeart/2008/layout/HorizontalMultiLevelHierarchy"/>
    <dgm:cxn modelId="{61D645C9-FD5E-48F8-9ADF-E6302997627D}" type="presParOf" srcId="{BEF21E37-33DF-4008-8D4F-1CBFDA36E894}" destId="{B9070935-59B3-4995-A20E-73849EAE2773}" srcOrd="0" destOrd="0" presId="urn:microsoft.com/office/officeart/2008/layout/HorizontalMultiLevelHierarchy"/>
    <dgm:cxn modelId="{7A8DD035-0F50-4365-B4E8-D2719F9E0220}" type="presParOf" srcId="{450E9F34-E37B-4910-BA07-139275A9C332}" destId="{E71974F3-FF74-4AA8-B5E8-40EA0D7E55FF}" srcOrd="5" destOrd="0" presId="urn:microsoft.com/office/officeart/2008/layout/HorizontalMultiLevelHierarchy"/>
    <dgm:cxn modelId="{F6982F66-F8DA-49DB-9E19-263D320D25A2}" type="presParOf" srcId="{E71974F3-FF74-4AA8-B5E8-40EA0D7E55FF}" destId="{4BD5E7CB-3207-4654-AF0C-FA2B212C3E79}" srcOrd="0" destOrd="0" presId="urn:microsoft.com/office/officeart/2008/layout/HorizontalMultiLevelHierarchy"/>
    <dgm:cxn modelId="{4185FFB6-35C7-4EE0-A876-BAA050569097}" type="presParOf" srcId="{E71974F3-FF74-4AA8-B5E8-40EA0D7E55FF}" destId="{AAB9DEDB-3EF4-4E50-B450-DAF5692BD42D}" srcOrd="1" destOrd="0" presId="urn:microsoft.com/office/officeart/2008/layout/HorizontalMultiLevelHierarchy"/>
    <dgm:cxn modelId="{A3FE653E-84C4-46F8-A50F-6BBD1A8F17C3}" type="presParOf" srcId="{AAB9DEDB-3EF4-4E50-B450-DAF5692BD42D}" destId="{6D4226A2-F3F6-4C10-9315-5B7EDAB706E1}" srcOrd="0" destOrd="0" presId="urn:microsoft.com/office/officeart/2008/layout/HorizontalMultiLevelHierarchy"/>
    <dgm:cxn modelId="{CCE66439-1B9A-4292-A2E9-28C9FC9C8AA1}" type="presParOf" srcId="{6D4226A2-F3F6-4C10-9315-5B7EDAB706E1}" destId="{20F2EA85-4B51-4087-BFDB-A9C7AAC29D2B}" srcOrd="0" destOrd="0" presId="urn:microsoft.com/office/officeart/2008/layout/HorizontalMultiLevelHierarchy"/>
    <dgm:cxn modelId="{70AB55F2-97F3-4AED-B8D6-5D1B09DC01D6}" type="presParOf" srcId="{AAB9DEDB-3EF4-4E50-B450-DAF5692BD42D}" destId="{BE9ED627-A818-47A6-A54B-894A60A984D9}" srcOrd="1" destOrd="0" presId="urn:microsoft.com/office/officeart/2008/layout/HorizontalMultiLevelHierarchy"/>
    <dgm:cxn modelId="{B13A2923-11AD-4130-831D-06F2C4750690}" type="presParOf" srcId="{BE9ED627-A818-47A6-A54B-894A60A984D9}" destId="{90F247AE-79B6-4ED2-AB4E-C1F735675B16}" srcOrd="0" destOrd="0" presId="urn:microsoft.com/office/officeart/2008/layout/HorizontalMultiLevelHierarchy"/>
    <dgm:cxn modelId="{1D88B0D9-402B-4060-9C01-E107EC25FCA4}" type="presParOf" srcId="{BE9ED627-A818-47A6-A54B-894A60A984D9}" destId="{F888F9BC-C76D-4825-AD0D-755CD5DC8660}" srcOrd="1" destOrd="0" presId="urn:microsoft.com/office/officeart/2008/layout/HorizontalMultiLevelHierarchy"/>
    <dgm:cxn modelId="{DE8CEFFB-B026-4895-A3B1-272CC459EF59}" type="presParOf" srcId="{450E9F34-E37B-4910-BA07-139275A9C332}" destId="{20C9C247-41A1-4B79-A02D-2774A68487F7}" srcOrd="6" destOrd="0" presId="urn:microsoft.com/office/officeart/2008/layout/HorizontalMultiLevelHierarchy"/>
    <dgm:cxn modelId="{926EE5E1-D0F5-41C3-8713-DF3F4FA1D08F}" type="presParOf" srcId="{20C9C247-41A1-4B79-A02D-2774A68487F7}" destId="{067E025E-1985-42BB-873B-C3813BDE6EEB}" srcOrd="0" destOrd="0" presId="urn:microsoft.com/office/officeart/2008/layout/HorizontalMultiLevelHierarchy"/>
    <dgm:cxn modelId="{EF6C115E-5AEA-4A84-83C5-62AED4C98EFE}" type="presParOf" srcId="{450E9F34-E37B-4910-BA07-139275A9C332}" destId="{10474197-E4A2-43F7-B5AF-094895260532}" srcOrd="7" destOrd="0" presId="urn:microsoft.com/office/officeart/2008/layout/HorizontalMultiLevelHierarchy"/>
    <dgm:cxn modelId="{68220391-E5BB-4C6D-8765-D4FDC0D8C0D8}" type="presParOf" srcId="{10474197-E4A2-43F7-B5AF-094895260532}" destId="{23A0DA30-74ED-4E6E-8D9A-2BE0FA258116}" srcOrd="0" destOrd="0" presId="urn:microsoft.com/office/officeart/2008/layout/HorizontalMultiLevelHierarchy"/>
    <dgm:cxn modelId="{CB6E4EBD-EEDC-436B-A915-3DBFBFA9CE4C}" type="presParOf" srcId="{10474197-E4A2-43F7-B5AF-094895260532}" destId="{622EA425-7152-4644-ABCD-7BBBDCBBCB94}" srcOrd="1" destOrd="0" presId="urn:microsoft.com/office/officeart/2008/layout/HorizontalMultiLevelHierarchy"/>
    <dgm:cxn modelId="{A4916BF9-C11F-41D4-8344-F65AE27042EC}" type="presParOf" srcId="{622EA425-7152-4644-ABCD-7BBBDCBBCB94}" destId="{7865896B-33C1-43E2-A05B-3EAB4F6EBDC5}" srcOrd="0" destOrd="0" presId="urn:microsoft.com/office/officeart/2008/layout/HorizontalMultiLevelHierarchy"/>
    <dgm:cxn modelId="{6B387D64-41CF-4D1B-B7A7-4B6381556AA6}" type="presParOf" srcId="{7865896B-33C1-43E2-A05B-3EAB4F6EBDC5}" destId="{CE9B5B57-AA06-464F-AA98-6C2A8942DE91}" srcOrd="0" destOrd="0" presId="urn:microsoft.com/office/officeart/2008/layout/HorizontalMultiLevelHierarchy"/>
    <dgm:cxn modelId="{3835C21D-3885-4397-983D-80DD971DBD60}" type="presParOf" srcId="{622EA425-7152-4644-ABCD-7BBBDCBBCB94}" destId="{D13D3F86-3D3F-4751-A4F3-B83CFDEC1048}" srcOrd="1" destOrd="0" presId="urn:microsoft.com/office/officeart/2008/layout/HorizontalMultiLevelHierarchy"/>
    <dgm:cxn modelId="{08ED36E9-25E5-4A56-8B72-5F2834656FC8}" type="presParOf" srcId="{D13D3F86-3D3F-4751-A4F3-B83CFDEC1048}" destId="{1943C49D-BBA6-48C8-806B-BE1469B4B6D9}" srcOrd="0" destOrd="0" presId="urn:microsoft.com/office/officeart/2008/layout/HorizontalMultiLevelHierarchy"/>
    <dgm:cxn modelId="{5FC2A547-868E-4ABE-9414-124824A40D91}" type="presParOf" srcId="{D13D3F86-3D3F-4751-A4F3-B83CFDEC1048}" destId="{E17F7967-1F46-4C70-9944-B75EA10F7CAB}" srcOrd="1" destOrd="0" presId="urn:microsoft.com/office/officeart/2008/layout/HorizontalMultiLevelHierarchy"/>
    <dgm:cxn modelId="{3AD72FC5-A250-428F-A962-FB3C49E1C5DC}" type="presParOf" srcId="{450E9F34-E37B-4910-BA07-139275A9C332}" destId="{E3500CEF-B405-48A4-9665-62F54A402C9D}" srcOrd="8" destOrd="0" presId="urn:microsoft.com/office/officeart/2008/layout/HorizontalMultiLevelHierarchy"/>
    <dgm:cxn modelId="{7A80E47F-0D0F-4EE9-BD3F-B33C85FDD3F7}" type="presParOf" srcId="{E3500CEF-B405-48A4-9665-62F54A402C9D}" destId="{C45BD9FA-65C8-4C56-84A2-2D678A9EFA75}" srcOrd="0" destOrd="0" presId="urn:microsoft.com/office/officeart/2008/layout/HorizontalMultiLevelHierarchy"/>
    <dgm:cxn modelId="{C156991F-A816-4FD7-8508-24F063BF23B1}" type="presParOf" srcId="{450E9F34-E37B-4910-BA07-139275A9C332}" destId="{3ECD891D-7267-4499-8E44-5979FFBAAFC4}" srcOrd="9" destOrd="0" presId="urn:microsoft.com/office/officeart/2008/layout/HorizontalMultiLevelHierarchy"/>
    <dgm:cxn modelId="{C31A0734-09E8-4327-9562-1BB38E2F7CDD}" type="presParOf" srcId="{3ECD891D-7267-4499-8E44-5979FFBAAFC4}" destId="{BDF99B71-2C0F-4126-99D2-C89C826F7052}" srcOrd="0" destOrd="0" presId="urn:microsoft.com/office/officeart/2008/layout/HorizontalMultiLevelHierarchy"/>
    <dgm:cxn modelId="{1A87DC5B-1A5B-4F6A-B167-F9C660B5B6BA}" type="presParOf" srcId="{3ECD891D-7267-4499-8E44-5979FFBAAFC4}" destId="{A67A171B-87AF-439F-A688-DE3674D316FB}" srcOrd="1" destOrd="0" presId="urn:microsoft.com/office/officeart/2008/layout/HorizontalMultiLevelHierarchy"/>
    <dgm:cxn modelId="{7DAD603E-2A59-4465-ADD9-D44FAAD8FED4}" type="presParOf" srcId="{A67A171B-87AF-439F-A688-DE3674D316FB}" destId="{BA7E780D-4318-4CF6-9FEF-72035BD652CD}" srcOrd="0" destOrd="0" presId="urn:microsoft.com/office/officeart/2008/layout/HorizontalMultiLevelHierarchy"/>
    <dgm:cxn modelId="{5E9C5C2A-B21F-4CDC-B0FC-65CDEE66647D}" type="presParOf" srcId="{BA7E780D-4318-4CF6-9FEF-72035BD652CD}" destId="{CAE5262F-6796-4110-8FDC-E348F4E43F79}" srcOrd="0" destOrd="0" presId="urn:microsoft.com/office/officeart/2008/layout/HorizontalMultiLevelHierarchy"/>
    <dgm:cxn modelId="{C710D97F-B98E-409D-9C75-7C360983E446}" type="presParOf" srcId="{A67A171B-87AF-439F-A688-DE3674D316FB}" destId="{E14DA3E6-2E12-470E-8BD1-962C11DF00AC}" srcOrd="1" destOrd="0" presId="urn:microsoft.com/office/officeart/2008/layout/HorizontalMultiLevelHierarchy"/>
    <dgm:cxn modelId="{02192714-9E12-4F24-8340-F478AE769FB6}" type="presParOf" srcId="{E14DA3E6-2E12-470E-8BD1-962C11DF00AC}" destId="{7C64D0BF-B884-47A6-B0E1-16E3ECB854CB}" srcOrd="0" destOrd="0" presId="urn:microsoft.com/office/officeart/2008/layout/HorizontalMultiLevelHierarchy"/>
    <dgm:cxn modelId="{53D2AFC1-D663-4A65-A04F-8C20439D65D5}" type="presParOf" srcId="{E14DA3E6-2E12-470E-8BD1-962C11DF00AC}" destId="{7F283C1B-DAF2-4098-9A60-EF485C44C930}" srcOrd="1" destOrd="0" presId="urn:microsoft.com/office/officeart/2008/layout/HorizontalMultiLevelHierarchy"/>
    <dgm:cxn modelId="{6493EEE4-3A84-40AB-A06F-B08616B846E4}" type="presParOf" srcId="{450E9F34-E37B-4910-BA07-139275A9C332}" destId="{1C56EFA3-5833-4B8D-AEF6-A74D674AD0E4}" srcOrd="10" destOrd="0" presId="urn:microsoft.com/office/officeart/2008/layout/HorizontalMultiLevelHierarchy"/>
    <dgm:cxn modelId="{4C99C054-B124-447D-952D-6AB4A90C8FA4}" type="presParOf" srcId="{1C56EFA3-5833-4B8D-AEF6-A74D674AD0E4}" destId="{77DD16AD-FADC-48BB-B399-DF9B628A63A9}" srcOrd="0" destOrd="0" presId="urn:microsoft.com/office/officeart/2008/layout/HorizontalMultiLevelHierarchy"/>
    <dgm:cxn modelId="{704DB22D-B212-46BE-988B-5B9996DB847D}" type="presParOf" srcId="{450E9F34-E37B-4910-BA07-139275A9C332}" destId="{C29B0CDB-E028-4472-8BD1-5EA47E7DFC6D}" srcOrd="11" destOrd="0" presId="urn:microsoft.com/office/officeart/2008/layout/HorizontalMultiLevelHierarchy"/>
    <dgm:cxn modelId="{30458FB9-9770-434E-A914-279397262F1B}" type="presParOf" srcId="{C29B0CDB-E028-4472-8BD1-5EA47E7DFC6D}" destId="{52660691-8085-49C6-A301-A67B90FEB130}" srcOrd="0" destOrd="0" presId="urn:microsoft.com/office/officeart/2008/layout/HorizontalMultiLevelHierarchy"/>
    <dgm:cxn modelId="{9FAE3526-A6FF-4828-9BBC-E8C1DFF66F3E}" type="presParOf" srcId="{C29B0CDB-E028-4472-8BD1-5EA47E7DFC6D}" destId="{84F7B3C6-8AA8-48E8-BBC3-49BB85555DFE}" srcOrd="1" destOrd="0" presId="urn:microsoft.com/office/officeart/2008/layout/HorizontalMultiLevelHierarchy"/>
    <dgm:cxn modelId="{DFA5687F-1D24-4CD4-8C5C-686161371AAA}" type="presParOf" srcId="{84F7B3C6-8AA8-48E8-BBC3-49BB85555DFE}" destId="{6B2A6925-7256-44CD-85E0-710AE237604E}" srcOrd="0" destOrd="0" presId="urn:microsoft.com/office/officeart/2008/layout/HorizontalMultiLevelHierarchy"/>
    <dgm:cxn modelId="{9303AEC9-CBB8-419E-9A46-17FE77AD4EB2}" type="presParOf" srcId="{6B2A6925-7256-44CD-85E0-710AE237604E}" destId="{B5467545-1212-42BE-A8CA-48806057CC99}" srcOrd="0" destOrd="0" presId="urn:microsoft.com/office/officeart/2008/layout/HorizontalMultiLevelHierarchy"/>
    <dgm:cxn modelId="{94634E17-7F28-4E62-A3BD-AE0ABB011A88}" type="presParOf" srcId="{84F7B3C6-8AA8-48E8-BBC3-49BB85555DFE}" destId="{E2691C7C-00ED-42B4-B141-24E4293A0FFD}" srcOrd="1" destOrd="0" presId="urn:microsoft.com/office/officeart/2008/layout/HorizontalMultiLevelHierarchy"/>
    <dgm:cxn modelId="{32C75AAB-F268-4B20-B326-C359DC9FDB83}" type="presParOf" srcId="{E2691C7C-00ED-42B4-B141-24E4293A0FFD}" destId="{53EE44E4-31EB-4750-A87D-7BB1FB03BAE9}" srcOrd="0" destOrd="0" presId="urn:microsoft.com/office/officeart/2008/layout/HorizontalMultiLevelHierarchy"/>
    <dgm:cxn modelId="{77038791-8138-4B7E-A7D6-5C38DB7E29D9}" type="presParOf" srcId="{E2691C7C-00ED-42B4-B141-24E4293A0FFD}" destId="{D8F24C6E-E9FE-4817-BDAC-5FE63CC7BE79}" srcOrd="1" destOrd="0" presId="urn:microsoft.com/office/officeart/2008/layout/HorizontalMultiLevelHierarchy"/>
    <dgm:cxn modelId="{C66F02B0-0A24-48D7-82A5-9D1F3DBAD0BE}" type="presParOf" srcId="{450E9F34-E37B-4910-BA07-139275A9C332}" destId="{D4D3137C-358A-44DC-9EA3-B784051414EF}" srcOrd="12" destOrd="0" presId="urn:microsoft.com/office/officeart/2008/layout/HorizontalMultiLevelHierarchy"/>
    <dgm:cxn modelId="{17E65BDC-5291-4BBE-835C-9758B21B87A3}" type="presParOf" srcId="{D4D3137C-358A-44DC-9EA3-B784051414EF}" destId="{0128D818-EDF6-4E9A-B598-80F5163D7A35}" srcOrd="0" destOrd="0" presId="urn:microsoft.com/office/officeart/2008/layout/HorizontalMultiLevelHierarchy"/>
    <dgm:cxn modelId="{E3136994-2E51-42B6-982D-4BF440A3612E}" type="presParOf" srcId="{450E9F34-E37B-4910-BA07-139275A9C332}" destId="{94CCD830-8CD6-4B9C-8111-207E76E95148}" srcOrd="13" destOrd="0" presId="urn:microsoft.com/office/officeart/2008/layout/HorizontalMultiLevelHierarchy"/>
    <dgm:cxn modelId="{03E73598-BD86-48CE-BF75-A9C910EC0329}" type="presParOf" srcId="{94CCD830-8CD6-4B9C-8111-207E76E95148}" destId="{1ED23C3B-6974-435A-823F-55325010BF97}" srcOrd="0" destOrd="0" presId="urn:microsoft.com/office/officeart/2008/layout/HorizontalMultiLevelHierarchy"/>
    <dgm:cxn modelId="{ED405811-7889-41F4-94C5-955A53B7DEDD}" type="presParOf" srcId="{94CCD830-8CD6-4B9C-8111-207E76E95148}" destId="{3C76777B-9FC5-4783-94BF-779DC6890BD7}" srcOrd="1" destOrd="0" presId="urn:microsoft.com/office/officeart/2008/layout/HorizontalMultiLevelHierarchy"/>
    <dgm:cxn modelId="{D32EB284-1DE1-4C9D-A5D2-738E610ACB4C}" type="presParOf" srcId="{3C76777B-9FC5-4783-94BF-779DC6890BD7}" destId="{1C439DA3-C40B-4C3D-839A-A23F511CC437}" srcOrd="0" destOrd="0" presId="urn:microsoft.com/office/officeart/2008/layout/HorizontalMultiLevelHierarchy"/>
    <dgm:cxn modelId="{CAE7088C-116D-4303-B2FD-A56F88A88630}" type="presParOf" srcId="{1C439DA3-C40B-4C3D-839A-A23F511CC437}" destId="{A5277E98-C424-4640-96E9-767C67C47EEF}" srcOrd="0" destOrd="0" presId="urn:microsoft.com/office/officeart/2008/layout/HorizontalMultiLevelHierarchy"/>
    <dgm:cxn modelId="{E5641FE9-359F-435D-9502-86666250842D}" type="presParOf" srcId="{3C76777B-9FC5-4783-94BF-779DC6890BD7}" destId="{26A9B45D-3DA9-4B57-90FC-2C99AD98C8B0}" srcOrd="1" destOrd="0" presId="urn:microsoft.com/office/officeart/2008/layout/HorizontalMultiLevelHierarchy"/>
    <dgm:cxn modelId="{E834B927-2934-4FB5-B1F0-090233B92047}" type="presParOf" srcId="{26A9B45D-3DA9-4B57-90FC-2C99AD98C8B0}" destId="{801CF76F-E213-4ED4-905A-023C5A6490D2}" srcOrd="0" destOrd="0" presId="urn:microsoft.com/office/officeart/2008/layout/HorizontalMultiLevelHierarchy"/>
    <dgm:cxn modelId="{A70AE3D8-B385-4067-B6F2-E723F48F0406}" type="presParOf" srcId="{26A9B45D-3DA9-4B57-90FC-2C99AD98C8B0}" destId="{44A0CD03-0112-4567-93FD-210DE7F5263C}" srcOrd="1" destOrd="0" presId="urn:microsoft.com/office/officeart/2008/layout/HorizontalMultiLevelHierarchy"/>
    <dgm:cxn modelId="{07F8482D-B6DF-474C-A1B9-DFFF6851787A}" type="presParOf" srcId="{450E9F34-E37B-4910-BA07-139275A9C332}" destId="{FFF3738E-419F-49FE-A3B8-58437368C62A}" srcOrd="14" destOrd="0" presId="urn:microsoft.com/office/officeart/2008/layout/HorizontalMultiLevelHierarchy"/>
    <dgm:cxn modelId="{CEAC9F14-8269-4893-ABC9-42BD79F6F8D6}" type="presParOf" srcId="{FFF3738E-419F-49FE-A3B8-58437368C62A}" destId="{B3E6F0FF-0FDF-422F-90BF-06D4AF3C69AF}" srcOrd="0" destOrd="0" presId="urn:microsoft.com/office/officeart/2008/layout/HorizontalMultiLevelHierarchy"/>
    <dgm:cxn modelId="{7C89A257-D982-4195-955F-018A020CEF9F}" type="presParOf" srcId="{450E9F34-E37B-4910-BA07-139275A9C332}" destId="{73D1C425-B9D6-47AE-86C5-575A6ED45FAD}" srcOrd="15" destOrd="0" presId="urn:microsoft.com/office/officeart/2008/layout/HorizontalMultiLevelHierarchy"/>
    <dgm:cxn modelId="{B3890091-634C-4D03-86E7-954C93B7B4D8}" type="presParOf" srcId="{73D1C425-B9D6-47AE-86C5-575A6ED45FAD}" destId="{EC0648A1-A9EF-482A-8BC8-794183C0E2D9}" srcOrd="0" destOrd="0" presId="urn:microsoft.com/office/officeart/2008/layout/HorizontalMultiLevelHierarchy"/>
    <dgm:cxn modelId="{E68340AC-49B4-4046-BDB7-6D7B36EDF315}" type="presParOf" srcId="{73D1C425-B9D6-47AE-86C5-575A6ED45FAD}" destId="{EC27BC13-086D-4F43-A2BA-4C6888733322}" srcOrd="1" destOrd="0" presId="urn:microsoft.com/office/officeart/2008/layout/HorizontalMultiLevelHierarchy"/>
    <dgm:cxn modelId="{AC1A5D53-AE8B-426F-AB8C-0CEA1D735903}" type="presParOf" srcId="{EC27BC13-086D-4F43-A2BA-4C6888733322}" destId="{68F02C1D-C469-4427-B2A7-5905C6E98E0A}" srcOrd="0" destOrd="0" presId="urn:microsoft.com/office/officeart/2008/layout/HorizontalMultiLevelHierarchy"/>
    <dgm:cxn modelId="{D647B3E5-9E58-4BFF-83EF-261F8F449E37}" type="presParOf" srcId="{68F02C1D-C469-4427-B2A7-5905C6E98E0A}" destId="{431B016A-F052-4FA0-B219-6F258E786281}" srcOrd="0" destOrd="0" presId="urn:microsoft.com/office/officeart/2008/layout/HorizontalMultiLevelHierarchy"/>
    <dgm:cxn modelId="{FF04D27D-6F49-4231-BCC4-859831DB17F8}" type="presParOf" srcId="{EC27BC13-086D-4F43-A2BA-4C6888733322}" destId="{2CB2988C-CA28-408C-8C4D-4DC6AEC0F569}" srcOrd="1" destOrd="0" presId="urn:microsoft.com/office/officeart/2008/layout/HorizontalMultiLevelHierarchy"/>
    <dgm:cxn modelId="{393B81C9-78AD-47AA-AB54-8993F32DA6FA}" type="presParOf" srcId="{2CB2988C-CA28-408C-8C4D-4DC6AEC0F569}" destId="{DD95BECC-6181-4B8F-B333-5FCB5813F4C5}" srcOrd="0" destOrd="0" presId="urn:microsoft.com/office/officeart/2008/layout/HorizontalMultiLevelHierarchy"/>
    <dgm:cxn modelId="{FB8AABC7-8E29-474D-AB6B-65D754090E67}" type="presParOf" srcId="{2CB2988C-CA28-408C-8C4D-4DC6AEC0F569}" destId="{28A9B674-7986-4C81-8DF4-84E43FA896DD}" srcOrd="1" destOrd="0" presId="urn:microsoft.com/office/officeart/2008/layout/HorizontalMultiLevelHierarchy"/>
    <dgm:cxn modelId="{F4D639B0-9CF8-4257-9472-7E34E5E1CEF2}" type="presParOf" srcId="{450E9F34-E37B-4910-BA07-139275A9C332}" destId="{FE95E787-9EF6-40B4-9370-1E5F465BA436}" srcOrd="16" destOrd="0" presId="urn:microsoft.com/office/officeart/2008/layout/HorizontalMultiLevelHierarchy"/>
    <dgm:cxn modelId="{1D5B8241-029E-40C7-86DB-D9F0721C6168}" type="presParOf" srcId="{FE95E787-9EF6-40B4-9370-1E5F465BA436}" destId="{FAA2BE28-6DE2-4740-9854-CB4188AB4BFF}" srcOrd="0" destOrd="0" presId="urn:microsoft.com/office/officeart/2008/layout/HorizontalMultiLevelHierarchy"/>
    <dgm:cxn modelId="{A3C91DCB-B4DE-45D6-8B81-3F43799DC491}" type="presParOf" srcId="{450E9F34-E37B-4910-BA07-139275A9C332}" destId="{5850951D-CEBA-41B7-9B84-9257F1596F08}" srcOrd="17" destOrd="0" presId="urn:microsoft.com/office/officeart/2008/layout/HorizontalMultiLevelHierarchy"/>
    <dgm:cxn modelId="{D60E6093-6C9D-4B77-8397-34D58048709C}" type="presParOf" srcId="{5850951D-CEBA-41B7-9B84-9257F1596F08}" destId="{21F607B6-1727-44CB-A956-0BE2DAAF61F0}" srcOrd="0" destOrd="0" presId="urn:microsoft.com/office/officeart/2008/layout/HorizontalMultiLevelHierarchy"/>
    <dgm:cxn modelId="{0AFD014C-2CF4-40C6-A344-DCDC8880B6E1}" type="presParOf" srcId="{5850951D-CEBA-41B7-9B84-9257F1596F08}" destId="{4C7988BA-4C60-49AE-884B-28EDB158F230}" srcOrd="1" destOrd="0" presId="urn:microsoft.com/office/officeart/2008/layout/HorizontalMultiLevelHierarchy"/>
    <dgm:cxn modelId="{B458A329-7FE2-4113-87FB-5CD3BF96CCB1}" type="presParOf" srcId="{4C7988BA-4C60-49AE-884B-28EDB158F230}" destId="{3C4A9B9A-05E9-4A32-8741-51F076EFA2B1}" srcOrd="0" destOrd="0" presId="urn:microsoft.com/office/officeart/2008/layout/HorizontalMultiLevelHierarchy"/>
    <dgm:cxn modelId="{F40E1803-813D-4394-BBD9-103962D4B8A6}" type="presParOf" srcId="{3C4A9B9A-05E9-4A32-8741-51F076EFA2B1}" destId="{9C2420E8-B536-4AA2-BDF9-838973485A7A}" srcOrd="0" destOrd="0" presId="urn:microsoft.com/office/officeart/2008/layout/HorizontalMultiLevelHierarchy"/>
    <dgm:cxn modelId="{1044CF3E-FF67-427B-B9F8-0E4EAB492440}" type="presParOf" srcId="{4C7988BA-4C60-49AE-884B-28EDB158F230}" destId="{B0C8F195-AF19-4E45-B3EF-600C9CD5B484}" srcOrd="1" destOrd="0" presId="urn:microsoft.com/office/officeart/2008/layout/HorizontalMultiLevelHierarchy"/>
    <dgm:cxn modelId="{2755CE16-4AB0-411F-B4E7-B20019B56116}" type="presParOf" srcId="{B0C8F195-AF19-4E45-B3EF-600C9CD5B484}" destId="{287234C5-CDC7-4DE1-B2DB-89FB320261F3}" srcOrd="0" destOrd="0" presId="urn:microsoft.com/office/officeart/2008/layout/HorizontalMultiLevelHierarchy"/>
    <dgm:cxn modelId="{A351FC91-A551-4CE2-804D-55CE1EBFEE7D}" type="presParOf" srcId="{B0C8F195-AF19-4E45-B3EF-600C9CD5B484}" destId="{2756F849-674B-490B-962D-7A343CD6E814}" srcOrd="1" destOrd="0" presId="urn:microsoft.com/office/officeart/2008/layout/HorizontalMultiLevelHierarchy"/>
    <dgm:cxn modelId="{69B4A8AF-F3F0-4C7B-B3D5-AB78812B294B}" type="presParOf" srcId="{450E9F34-E37B-4910-BA07-139275A9C332}" destId="{1D7EB37A-9808-44B1-B1E2-9156CCF40CAC}" srcOrd="18" destOrd="0" presId="urn:microsoft.com/office/officeart/2008/layout/HorizontalMultiLevelHierarchy"/>
    <dgm:cxn modelId="{965A620B-D138-4D4E-A2E9-207EAA31B677}" type="presParOf" srcId="{1D7EB37A-9808-44B1-B1E2-9156CCF40CAC}" destId="{C5B6C36A-B8CA-43FE-8E0D-A80095D3CE79}" srcOrd="0" destOrd="0" presId="urn:microsoft.com/office/officeart/2008/layout/HorizontalMultiLevelHierarchy"/>
    <dgm:cxn modelId="{8C900AA5-9AD0-4026-AECA-805698C00531}" type="presParOf" srcId="{450E9F34-E37B-4910-BA07-139275A9C332}" destId="{77B5F48B-9194-4FED-B130-D12363F2725D}" srcOrd="19" destOrd="0" presId="urn:microsoft.com/office/officeart/2008/layout/HorizontalMultiLevelHierarchy"/>
    <dgm:cxn modelId="{FE4FEF9B-AED3-4CB1-A9CF-AD5E760F7B38}" type="presParOf" srcId="{77B5F48B-9194-4FED-B130-D12363F2725D}" destId="{F22910F3-FD88-4989-8DB8-C1CAC78B2DFF}" srcOrd="0" destOrd="0" presId="urn:microsoft.com/office/officeart/2008/layout/HorizontalMultiLevelHierarchy"/>
    <dgm:cxn modelId="{7B9CA42D-C0A8-4756-AE0B-5DA44BEEC015}" type="presParOf" srcId="{77B5F48B-9194-4FED-B130-D12363F2725D}" destId="{A67460DB-BC10-4C78-9F08-AC2EDEA60A77}" srcOrd="1" destOrd="0" presId="urn:microsoft.com/office/officeart/2008/layout/HorizontalMultiLevelHierarchy"/>
    <dgm:cxn modelId="{5078C7C4-3C43-47EE-AB0D-9E9F6C2D96C8}" type="presParOf" srcId="{A67460DB-BC10-4C78-9F08-AC2EDEA60A77}" destId="{5164EBD8-1F4A-4A53-98B5-DE1C9DF08304}" srcOrd="0" destOrd="0" presId="urn:microsoft.com/office/officeart/2008/layout/HorizontalMultiLevelHierarchy"/>
    <dgm:cxn modelId="{F676740C-1A4B-4641-A06A-12A4391AC92E}" type="presParOf" srcId="{5164EBD8-1F4A-4A53-98B5-DE1C9DF08304}" destId="{C7AEBBA4-B2D4-47B8-9DC8-83EA607A26DB}" srcOrd="0" destOrd="0" presId="urn:microsoft.com/office/officeart/2008/layout/HorizontalMultiLevelHierarchy"/>
    <dgm:cxn modelId="{5F50F03D-8B94-4632-9F6B-81208B4ACC67}" type="presParOf" srcId="{A67460DB-BC10-4C78-9F08-AC2EDEA60A77}" destId="{B02C402E-CB42-45AE-82BA-BD29B8728CD7}" srcOrd="1" destOrd="0" presId="urn:microsoft.com/office/officeart/2008/layout/HorizontalMultiLevelHierarchy"/>
    <dgm:cxn modelId="{893658B5-332D-4755-99DF-5599317A6DFB}" type="presParOf" srcId="{B02C402E-CB42-45AE-82BA-BD29B8728CD7}" destId="{5A7D5D70-AB27-441F-BF34-1A7F493F5689}" srcOrd="0" destOrd="0" presId="urn:microsoft.com/office/officeart/2008/layout/HorizontalMultiLevelHierarchy"/>
    <dgm:cxn modelId="{8CEC5337-3E99-4A9A-B566-B91E83BD2B60}" type="presParOf" srcId="{B02C402E-CB42-45AE-82BA-BD29B8728CD7}" destId="{BDBE7973-674E-45A0-9719-2857F58D702B}" srcOrd="1" destOrd="0" presId="urn:microsoft.com/office/officeart/2008/layout/HorizontalMultiLevelHierarchy"/>
    <dgm:cxn modelId="{FD349A6D-489B-48F0-AE64-4D9E392A865A}" type="presParOf" srcId="{450E9F34-E37B-4910-BA07-139275A9C332}" destId="{6E2E565A-E2A0-494F-ACB1-E594FEF9090B}" srcOrd="20" destOrd="0" presId="urn:microsoft.com/office/officeart/2008/layout/HorizontalMultiLevelHierarchy"/>
    <dgm:cxn modelId="{2ABE5809-0637-4282-9F7B-EDC3BC8C0B16}" type="presParOf" srcId="{6E2E565A-E2A0-494F-ACB1-E594FEF9090B}" destId="{CBDE9A17-4D9B-4355-BA34-3F53BAA65D63}" srcOrd="0" destOrd="0" presId="urn:microsoft.com/office/officeart/2008/layout/HorizontalMultiLevelHierarchy"/>
    <dgm:cxn modelId="{D477F7A0-2D07-44CA-B12D-69C2E4FD8E99}" type="presParOf" srcId="{450E9F34-E37B-4910-BA07-139275A9C332}" destId="{92148215-95BD-441A-A809-5F0CBE972AC5}" srcOrd="21" destOrd="0" presId="urn:microsoft.com/office/officeart/2008/layout/HorizontalMultiLevelHierarchy"/>
    <dgm:cxn modelId="{97492EE5-89DB-4D69-B52A-2FF8EB062F09}" type="presParOf" srcId="{92148215-95BD-441A-A809-5F0CBE972AC5}" destId="{341E2421-1460-4100-8DA0-852F74C2D46F}" srcOrd="0" destOrd="0" presId="urn:microsoft.com/office/officeart/2008/layout/HorizontalMultiLevelHierarchy"/>
    <dgm:cxn modelId="{F931D63A-8C80-4A1B-B151-EDE8E7F9BB5C}" type="presParOf" srcId="{92148215-95BD-441A-A809-5F0CBE972AC5}" destId="{436D5D28-AB96-420A-B1F9-D1C7FE639F3F}" srcOrd="1" destOrd="0" presId="urn:microsoft.com/office/officeart/2008/layout/HorizontalMultiLevelHierarchy"/>
    <dgm:cxn modelId="{6DFDA1A1-9123-49C5-979A-65BA5D6E8FAE}" type="presParOf" srcId="{436D5D28-AB96-420A-B1F9-D1C7FE639F3F}" destId="{B80B3E45-8707-46A7-AACD-567D0C28DECC}" srcOrd="0" destOrd="0" presId="urn:microsoft.com/office/officeart/2008/layout/HorizontalMultiLevelHierarchy"/>
    <dgm:cxn modelId="{4BD95914-471F-4C9E-9187-41E35F122719}" type="presParOf" srcId="{B80B3E45-8707-46A7-AACD-567D0C28DECC}" destId="{92764A80-B21E-4C6B-91C4-DB54BA8B3B25}" srcOrd="0" destOrd="0" presId="urn:microsoft.com/office/officeart/2008/layout/HorizontalMultiLevelHierarchy"/>
    <dgm:cxn modelId="{7AD6E805-0229-4625-90B2-29098309FAB4}" type="presParOf" srcId="{436D5D28-AB96-420A-B1F9-D1C7FE639F3F}" destId="{34D72779-9594-469B-9E18-4BC3AF617B3C}" srcOrd="1" destOrd="0" presId="urn:microsoft.com/office/officeart/2008/layout/HorizontalMultiLevelHierarchy"/>
    <dgm:cxn modelId="{D447D58E-0BA1-4102-A81D-88B198669F40}" type="presParOf" srcId="{34D72779-9594-469B-9E18-4BC3AF617B3C}" destId="{CDF6DEAD-E15F-4420-80CE-D6D09B425876}" srcOrd="0" destOrd="0" presId="urn:microsoft.com/office/officeart/2008/layout/HorizontalMultiLevelHierarchy"/>
    <dgm:cxn modelId="{4CD48D61-2B83-4693-AF42-4C47630DCD46}" type="presParOf" srcId="{34D72779-9594-469B-9E18-4BC3AF617B3C}" destId="{DB378C6E-C542-4B92-A590-C34A778B8A97}" srcOrd="1" destOrd="0" presId="urn:microsoft.com/office/officeart/2008/layout/HorizontalMultiLevelHierarchy"/>
    <dgm:cxn modelId="{037BD2F6-35EF-4C93-9C83-3634B737A281}" type="presParOf" srcId="{450E9F34-E37B-4910-BA07-139275A9C332}" destId="{BF9629A7-74FE-49A1-B400-62688D74592C}" srcOrd="22" destOrd="0" presId="urn:microsoft.com/office/officeart/2008/layout/HorizontalMultiLevelHierarchy"/>
    <dgm:cxn modelId="{DC4E01D4-B6A1-477B-AA91-C8440FC95899}" type="presParOf" srcId="{BF9629A7-74FE-49A1-B400-62688D74592C}" destId="{1831D64F-C94F-45DE-8755-F016B1ECB0A9}" srcOrd="0" destOrd="0" presId="urn:microsoft.com/office/officeart/2008/layout/HorizontalMultiLevelHierarchy"/>
    <dgm:cxn modelId="{759AD4D3-2B77-4FD5-84D0-D29A362A5437}" type="presParOf" srcId="{450E9F34-E37B-4910-BA07-139275A9C332}" destId="{08C08684-9DE2-4C41-9711-762479813484}" srcOrd="23" destOrd="0" presId="urn:microsoft.com/office/officeart/2008/layout/HorizontalMultiLevelHierarchy"/>
    <dgm:cxn modelId="{4A165955-57C0-4C27-A9BE-0B483DE432FD}" type="presParOf" srcId="{08C08684-9DE2-4C41-9711-762479813484}" destId="{0F4E5D51-BC69-446E-AA9B-E9563709A468}" srcOrd="0" destOrd="0" presId="urn:microsoft.com/office/officeart/2008/layout/HorizontalMultiLevelHierarchy"/>
    <dgm:cxn modelId="{B8E1BB4A-0E71-495D-8A07-EE2FE3543720}" type="presParOf" srcId="{08C08684-9DE2-4C41-9711-762479813484}" destId="{B967D4C5-0270-4295-87A0-3E84689249D7}" srcOrd="1" destOrd="0" presId="urn:microsoft.com/office/officeart/2008/layout/HorizontalMultiLevelHierarchy"/>
    <dgm:cxn modelId="{E2AC9807-A97D-4356-9DA0-72B3F75628A2}" type="presParOf" srcId="{B967D4C5-0270-4295-87A0-3E84689249D7}" destId="{5199ED60-3D4E-40B8-BEA2-11357397D8A7}" srcOrd="0" destOrd="0" presId="urn:microsoft.com/office/officeart/2008/layout/HorizontalMultiLevelHierarchy"/>
    <dgm:cxn modelId="{D19E6788-3F0F-41B0-80B8-FC9A74C2C2B2}" type="presParOf" srcId="{5199ED60-3D4E-40B8-BEA2-11357397D8A7}" destId="{BA6FE218-8283-4F25-B7A6-B3A1F326233A}" srcOrd="0" destOrd="0" presId="urn:microsoft.com/office/officeart/2008/layout/HorizontalMultiLevelHierarchy"/>
    <dgm:cxn modelId="{C02538A0-71B3-4153-8FFF-A33DC407D17A}" type="presParOf" srcId="{B967D4C5-0270-4295-87A0-3E84689249D7}" destId="{24944625-A09E-4C33-8253-13CBB96434FE}" srcOrd="1" destOrd="0" presId="urn:microsoft.com/office/officeart/2008/layout/HorizontalMultiLevelHierarchy"/>
    <dgm:cxn modelId="{373887E7-8729-4F93-8646-2FFC5F090BD6}" type="presParOf" srcId="{24944625-A09E-4C33-8253-13CBB96434FE}" destId="{1C2F766A-F93D-4B35-A645-A18F5D09CCC1}" srcOrd="0" destOrd="0" presId="urn:microsoft.com/office/officeart/2008/layout/HorizontalMultiLevelHierarchy"/>
    <dgm:cxn modelId="{4761E26E-6E7A-44EB-9A7F-444613012205}" type="presParOf" srcId="{24944625-A09E-4C33-8253-13CBB96434FE}" destId="{17F96E62-3A6C-4EE4-A338-BC28D9CA1D8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303C43-30B0-4568-9542-0145E7A75FC9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841EECF-8AD0-42E3-A681-F4AB59CB2E51}">
      <dgm:prSet phldrT="[Текст]" custT="1"/>
      <dgm:spPr>
        <a:solidFill>
          <a:srgbClr val="02778D"/>
        </a:solidFill>
      </dgm:spPr>
      <dgm:t>
        <a:bodyPr/>
        <a:lstStyle/>
        <a:p>
          <a:r>
            <a:rPr lang="en-US" sz="2000" b="1" dirty="0" smtClean="0">
              <a:solidFill>
                <a:schemeClr val="bg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rPr>
            <a:t>KPI</a:t>
          </a:r>
          <a:endParaRPr lang="ru-RU" sz="2000" b="1" dirty="0">
            <a:solidFill>
              <a:schemeClr val="bg1"/>
            </a:solidFill>
            <a:latin typeface="Arial" panose="020B0604020202020204" pitchFamily="34" charset="0"/>
            <a:ea typeface="Roboto" panose="02000000000000000000" pitchFamily="2" charset="0"/>
            <a:cs typeface="Arial" panose="020B0604020202020204" pitchFamily="34" charset="0"/>
          </a:endParaRPr>
        </a:p>
      </dgm:t>
    </dgm:pt>
    <dgm:pt modelId="{E51A529F-D248-4F8C-8E7D-4B7503836A61}" type="parTrans" cxnId="{F573AB9E-A5C1-4436-AAB5-E349F2CCA7AF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927372-1CE8-4F91-8B33-67E3048BF85A}" type="sibTrans" cxnId="{F573AB9E-A5C1-4436-AAB5-E349F2CCA7AF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DF9500-6032-4E5B-86CB-98C81348D12A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50000"/>
            </a:lnSpc>
          </a:pPr>
          <a:r>
            <a:rPr lang="ru-RU" sz="900" b="1" dirty="0" smtClean="0">
              <a:solidFill>
                <a:srgbClr val="02778D"/>
              </a:solidFill>
              <a:effectLst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rPr>
            <a:t>ЖИЛИЩНЫЙ КОМИТЕТ</a:t>
          </a:r>
          <a:endParaRPr lang="ru-RU" sz="900" b="1" dirty="0">
            <a:solidFill>
              <a:srgbClr val="02778D"/>
            </a:solidFill>
            <a:effectLst/>
            <a:latin typeface="Arial" panose="020B0604020202020204" pitchFamily="34" charset="0"/>
            <a:ea typeface="Roboto" panose="02000000000000000000" pitchFamily="2" charset="0"/>
            <a:cs typeface="Arial" panose="020B0604020202020204" pitchFamily="34" charset="0"/>
          </a:endParaRPr>
        </a:p>
      </dgm:t>
    </dgm:pt>
    <dgm:pt modelId="{6675F1E8-A362-4C44-9CBD-BE87CEDDDF4C}" type="parTrans" cxnId="{463A5E5D-4446-45E2-A385-CCB3766A4C82}">
      <dgm:prSet custT="1"/>
      <dgm:spPr>
        <a:solidFill>
          <a:srgbClr val="8D0831"/>
        </a:solidFill>
      </dgm:spPr>
      <dgm:t>
        <a:bodyPr/>
        <a:lstStyle/>
        <a:p>
          <a:endParaRPr lang="ru-RU" sz="900" b="1" cap="none" spc="0">
            <a:ln w="22225">
              <a:solidFill>
                <a:schemeClr val="accent2"/>
              </a:solidFill>
              <a:prstDash val="solid"/>
            </a:ln>
            <a:solidFill>
              <a:srgbClr val="8D083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FF8504-24F1-4475-BDED-AB2DC8275C70}" type="sibTrans" cxnId="{463A5E5D-4446-45E2-A385-CCB3766A4C82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1DD541-C5DF-4663-9ED9-79AF8055A2B3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50000"/>
            </a:lnSpc>
          </a:pPr>
          <a:r>
            <a:rPr lang="ru-RU" sz="900" b="1" dirty="0" smtClean="0">
              <a:solidFill>
                <a:srgbClr val="02778D"/>
              </a:solidFill>
              <a:effectLst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rPr>
            <a:t>КОМИТЕТ ПО ВОП. ЗАКОН</a:t>
          </a:r>
          <a:r>
            <a:rPr lang="en-US" sz="900" b="1" dirty="0" smtClean="0">
              <a:solidFill>
                <a:srgbClr val="02778D"/>
              </a:solidFill>
              <a:effectLst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rPr>
            <a:t>-</a:t>
          </a:r>
          <a:r>
            <a:rPr lang="ru-RU" sz="900" b="1" dirty="0" smtClean="0">
              <a:solidFill>
                <a:srgbClr val="02778D"/>
              </a:solidFill>
              <a:effectLst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rPr>
            <a:t>ТИ, ПРАВОПОРЯДКА И БЕЗ</a:t>
          </a:r>
          <a:r>
            <a:rPr lang="en-US" sz="900" b="1" dirty="0" smtClean="0">
              <a:solidFill>
                <a:srgbClr val="02778D"/>
              </a:solidFill>
              <a:effectLst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rPr>
            <a:t>-</a:t>
          </a:r>
          <a:r>
            <a:rPr lang="ru-RU" sz="900" b="1" dirty="0" smtClean="0">
              <a:solidFill>
                <a:srgbClr val="02778D"/>
              </a:solidFill>
              <a:effectLst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rPr>
            <a:t>СТИ</a:t>
          </a:r>
          <a:endParaRPr lang="ru-RU" sz="900" b="1" dirty="0">
            <a:solidFill>
              <a:srgbClr val="02778D"/>
            </a:solidFill>
            <a:effectLst/>
            <a:latin typeface="Arial" panose="020B0604020202020204" pitchFamily="34" charset="0"/>
            <a:ea typeface="Roboto" panose="02000000000000000000" pitchFamily="2" charset="0"/>
            <a:cs typeface="Arial" panose="020B0604020202020204" pitchFamily="34" charset="0"/>
          </a:endParaRPr>
        </a:p>
      </dgm:t>
    </dgm:pt>
    <dgm:pt modelId="{322473EC-F8D9-476B-A83E-7D82746ED7B7}" type="parTrans" cxnId="{F1DA341C-AA58-42C8-BD36-05C18483BCFB}">
      <dgm:prSet custT="1"/>
      <dgm:spPr>
        <a:solidFill>
          <a:srgbClr val="8D0831"/>
        </a:solidFill>
      </dgm:spPr>
      <dgm:t>
        <a:bodyPr/>
        <a:lstStyle/>
        <a:p>
          <a:endParaRPr lang="ru-RU" sz="900" b="1" cap="none" spc="0">
            <a:ln w="22225">
              <a:solidFill>
                <a:schemeClr val="accent2"/>
              </a:solidFill>
              <a:prstDash val="solid"/>
            </a:ln>
            <a:solidFill>
              <a:srgbClr val="8D083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F17DED-AF1B-4534-B1FF-23C1AFF4EF3B}" type="sibTrans" cxnId="{F1DA341C-AA58-42C8-BD36-05C18483BCFB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664B52-1866-43CC-B261-F49810A005B9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50000"/>
            </a:lnSpc>
          </a:pPr>
          <a:r>
            <a:rPr lang="ru-RU" sz="900" b="1" dirty="0" smtClean="0">
              <a:solidFill>
                <a:srgbClr val="02778D"/>
              </a:solidFill>
              <a:effectLst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rPr>
            <a:t>КОМИТЕТ ФИНАНСОВ</a:t>
          </a:r>
          <a:endParaRPr lang="ru-RU" sz="900" b="1" dirty="0">
            <a:solidFill>
              <a:srgbClr val="02778D"/>
            </a:solidFill>
            <a:effectLst/>
            <a:latin typeface="Arial" panose="020B0604020202020204" pitchFamily="34" charset="0"/>
            <a:ea typeface="Roboto" panose="02000000000000000000" pitchFamily="2" charset="0"/>
            <a:cs typeface="Arial" panose="020B0604020202020204" pitchFamily="34" charset="0"/>
          </a:endParaRPr>
        </a:p>
      </dgm:t>
    </dgm:pt>
    <dgm:pt modelId="{A9417726-EAA3-4507-B182-6D6CC2E48CB4}" type="parTrans" cxnId="{DB1321C2-1B76-4D66-A44A-F6D7073FE81D}">
      <dgm:prSet custT="1"/>
      <dgm:spPr>
        <a:solidFill>
          <a:srgbClr val="8D0831"/>
        </a:solidFill>
      </dgm:spPr>
      <dgm:t>
        <a:bodyPr/>
        <a:lstStyle/>
        <a:p>
          <a:endParaRPr lang="ru-RU" sz="900" b="1" cap="none" spc="0">
            <a:ln w="22225">
              <a:solidFill>
                <a:schemeClr val="accent2"/>
              </a:solidFill>
              <a:prstDash val="solid"/>
            </a:ln>
            <a:solidFill>
              <a:srgbClr val="8D083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D805D8-3C89-4B66-AFA9-E568153CAA1E}" type="sibTrans" cxnId="{DB1321C2-1B76-4D66-A44A-F6D7073FE81D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5D586B-0383-4A4D-8097-41E650713618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50000"/>
            </a:lnSpc>
          </a:pPr>
          <a:r>
            <a:rPr lang="ru-RU" sz="900" b="1" dirty="0" smtClean="0">
              <a:solidFill>
                <a:srgbClr val="02778D"/>
              </a:solidFill>
              <a:effectLst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rPr>
            <a:t>КОМИТЕТ ПО ИНФОРМАТИЗАЦИИ И СВЯЗИ</a:t>
          </a:r>
          <a:endParaRPr lang="ru-RU" sz="900" b="1" dirty="0">
            <a:solidFill>
              <a:srgbClr val="02778D"/>
            </a:solidFill>
            <a:effectLst/>
            <a:latin typeface="Arial" panose="020B0604020202020204" pitchFamily="34" charset="0"/>
            <a:ea typeface="Roboto" panose="02000000000000000000" pitchFamily="2" charset="0"/>
            <a:cs typeface="Arial" panose="020B0604020202020204" pitchFamily="34" charset="0"/>
          </a:endParaRPr>
        </a:p>
      </dgm:t>
    </dgm:pt>
    <dgm:pt modelId="{0121AB9D-2476-4652-9A58-A90233CA44FA}" type="parTrans" cxnId="{841DD2F6-8915-4981-863F-6DBB50FC258A}">
      <dgm:prSet custT="1"/>
      <dgm:spPr>
        <a:solidFill>
          <a:srgbClr val="8D0831"/>
        </a:solidFill>
      </dgm:spPr>
      <dgm:t>
        <a:bodyPr/>
        <a:lstStyle/>
        <a:p>
          <a:endParaRPr lang="ru-RU" sz="900" b="1" cap="none" spc="0">
            <a:ln w="22225">
              <a:solidFill>
                <a:schemeClr val="accent2"/>
              </a:solidFill>
              <a:prstDash val="solid"/>
            </a:ln>
            <a:solidFill>
              <a:srgbClr val="8D083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3F8DC1-1741-45C8-B4C1-5D05E225AE64}" type="sibTrans" cxnId="{841DD2F6-8915-4981-863F-6DBB50FC258A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440C2E-BB93-48AC-BD95-0062CF8C4424}">
      <dgm:prSet phldrT="[Текст]" phldr="1"/>
      <dgm:spPr/>
      <dgm:t>
        <a:bodyPr/>
        <a:lstStyle/>
        <a:p>
          <a:endParaRPr lang="ru-RU" sz="9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C008E8-6FB5-443D-90F5-D3E7E1363232}" type="parTrans" cxnId="{4212A9AA-D194-442E-87B8-974F1D7D953D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D6933B-C47A-4A88-90DE-3838AC270465}" type="sibTrans" cxnId="{4212A9AA-D194-442E-87B8-974F1D7D953D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71D6E8-E05C-4346-9FBD-94BCDE48539C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50000"/>
            </a:lnSpc>
          </a:pPr>
          <a:r>
            <a:rPr lang="ru-RU" sz="900" b="1" dirty="0" smtClean="0">
              <a:solidFill>
                <a:srgbClr val="02778D"/>
              </a:solidFill>
              <a:effectLst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rPr>
            <a:t>КОМИТЕТ ПО СОЦИАЛЬНОЙ ПОЛИТИКЕ</a:t>
          </a:r>
          <a:endParaRPr lang="ru-RU" sz="900" b="1" dirty="0">
            <a:solidFill>
              <a:srgbClr val="02778D"/>
            </a:solidFill>
            <a:effectLst/>
            <a:latin typeface="Arial" panose="020B0604020202020204" pitchFamily="34" charset="0"/>
            <a:ea typeface="Roboto" panose="02000000000000000000" pitchFamily="2" charset="0"/>
            <a:cs typeface="Arial" panose="020B0604020202020204" pitchFamily="34" charset="0"/>
          </a:endParaRPr>
        </a:p>
      </dgm:t>
    </dgm:pt>
    <dgm:pt modelId="{FFF7BD49-ABEB-468C-AA66-0FECA10E3151}" type="parTrans" cxnId="{DE3CB579-AC75-4117-95F9-EF22B958AF0F}">
      <dgm:prSet custT="1"/>
      <dgm:spPr>
        <a:solidFill>
          <a:srgbClr val="8D0831"/>
        </a:solidFill>
      </dgm:spPr>
      <dgm:t>
        <a:bodyPr/>
        <a:lstStyle/>
        <a:p>
          <a:endParaRPr lang="ru-RU" sz="900" b="1" cap="none" spc="0">
            <a:ln w="22225">
              <a:solidFill>
                <a:schemeClr val="accent2"/>
              </a:solidFill>
              <a:prstDash val="solid"/>
            </a:ln>
            <a:solidFill>
              <a:srgbClr val="8D083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2CA8C0-9C4A-4B37-BFCC-34159EC46D0D}" type="sibTrans" cxnId="{DE3CB579-AC75-4117-95F9-EF22B958AF0F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480D1A-7E86-4A4A-865A-0560EF78CF8E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50000"/>
            </a:lnSpc>
          </a:pPr>
          <a:r>
            <a:rPr lang="ru-RU" sz="900" b="1" dirty="0" smtClean="0">
              <a:solidFill>
                <a:srgbClr val="02778D"/>
              </a:solidFill>
              <a:effectLst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rPr>
            <a:t>КОНТРОЛЬНОЕ УПРАВЛЕНИЕ</a:t>
          </a:r>
          <a:endParaRPr lang="ru-RU" sz="900" b="1" dirty="0">
            <a:solidFill>
              <a:srgbClr val="02778D"/>
            </a:solidFill>
            <a:effectLst/>
            <a:latin typeface="Arial" panose="020B0604020202020204" pitchFamily="34" charset="0"/>
            <a:ea typeface="Roboto" panose="02000000000000000000" pitchFamily="2" charset="0"/>
            <a:cs typeface="Arial" panose="020B0604020202020204" pitchFamily="34" charset="0"/>
          </a:endParaRPr>
        </a:p>
      </dgm:t>
    </dgm:pt>
    <dgm:pt modelId="{9872DAE2-83B1-4B28-8F51-D757A2A57AEC}" type="parTrans" cxnId="{30519BDA-4DBF-46E3-9218-27C448A46704}">
      <dgm:prSet custT="1"/>
      <dgm:spPr>
        <a:solidFill>
          <a:srgbClr val="8D0831"/>
        </a:solidFill>
      </dgm:spPr>
      <dgm:t>
        <a:bodyPr/>
        <a:lstStyle/>
        <a:p>
          <a:endParaRPr lang="ru-RU" sz="900" b="1" cap="none" spc="0">
            <a:ln w="22225">
              <a:solidFill>
                <a:schemeClr val="accent2"/>
              </a:solidFill>
              <a:prstDash val="solid"/>
            </a:ln>
            <a:solidFill>
              <a:srgbClr val="8D083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6573A5-21E0-4AFB-9EAE-B9BD27841772}" type="sibTrans" cxnId="{30519BDA-4DBF-46E3-9218-27C448A46704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865D6B-42C3-4EB2-834B-2E9572B95C3E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50000"/>
            </a:lnSpc>
          </a:pPr>
          <a:r>
            <a:rPr lang="ru-RU" sz="900" b="1" dirty="0" smtClean="0">
              <a:solidFill>
                <a:srgbClr val="02778D"/>
              </a:solidFill>
              <a:effectLst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rPr>
            <a:t>КОМИТЕТ ГОССЛУЖБЫ И КАДРОВОЙ ПОЛИТИКИ</a:t>
          </a:r>
          <a:endParaRPr lang="ru-RU" sz="900" b="1" dirty="0">
            <a:solidFill>
              <a:srgbClr val="02778D"/>
            </a:solidFill>
            <a:effectLst/>
            <a:latin typeface="Arial" panose="020B0604020202020204" pitchFamily="34" charset="0"/>
            <a:ea typeface="Roboto" panose="02000000000000000000" pitchFamily="2" charset="0"/>
            <a:cs typeface="Arial" panose="020B0604020202020204" pitchFamily="34" charset="0"/>
          </a:endParaRPr>
        </a:p>
      </dgm:t>
    </dgm:pt>
    <dgm:pt modelId="{9605EE3E-A047-4743-BAFB-BB32F5C048C6}" type="parTrans" cxnId="{032FEA09-A104-4AF5-9119-8006F46EE851}">
      <dgm:prSet custT="1"/>
      <dgm:spPr>
        <a:solidFill>
          <a:srgbClr val="8D0831"/>
        </a:solidFill>
      </dgm:spPr>
      <dgm:t>
        <a:bodyPr/>
        <a:lstStyle/>
        <a:p>
          <a:endParaRPr lang="ru-RU" sz="900" b="1" cap="none" spc="0">
            <a:ln w="22225">
              <a:solidFill>
                <a:schemeClr val="accent2"/>
              </a:solidFill>
              <a:prstDash val="solid"/>
            </a:ln>
            <a:solidFill>
              <a:srgbClr val="8D083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1CA098-687D-454D-8C6E-9ED4CB392ED8}" type="sibTrans" cxnId="{032FEA09-A104-4AF5-9119-8006F46EE851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2AAAB3-94EF-4BB4-912A-CA1F73CA44D5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50000"/>
            </a:lnSpc>
          </a:pPr>
          <a:r>
            <a:rPr lang="ru-RU" sz="900" b="1" dirty="0" smtClean="0">
              <a:solidFill>
                <a:srgbClr val="02778D"/>
              </a:solidFill>
              <a:effectLst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rPr>
            <a:t>КОМИТЕТ ПО ОБРАЗОВАНИЮ</a:t>
          </a:r>
          <a:endParaRPr lang="ru-RU" sz="900" b="1" dirty="0">
            <a:solidFill>
              <a:srgbClr val="02778D"/>
            </a:solidFill>
            <a:effectLst/>
            <a:latin typeface="Arial" panose="020B0604020202020204" pitchFamily="34" charset="0"/>
            <a:ea typeface="Roboto" panose="02000000000000000000" pitchFamily="2" charset="0"/>
            <a:cs typeface="Arial" panose="020B0604020202020204" pitchFamily="34" charset="0"/>
          </a:endParaRPr>
        </a:p>
      </dgm:t>
    </dgm:pt>
    <dgm:pt modelId="{67D36B0C-2931-4304-9CB9-7BD63758896F}" type="parTrans" cxnId="{279C2B30-6350-4B19-9C66-C71E05993B89}">
      <dgm:prSet custT="1"/>
      <dgm:spPr>
        <a:solidFill>
          <a:srgbClr val="8D0831"/>
        </a:solidFill>
      </dgm:spPr>
      <dgm:t>
        <a:bodyPr/>
        <a:lstStyle/>
        <a:p>
          <a:endParaRPr lang="ru-RU" sz="900" b="1" cap="none" spc="0">
            <a:ln w="22225">
              <a:solidFill>
                <a:schemeClr val="accent2"/>
              </a:solidFill>
              <a:prstDash val="solid"/>
            </a:ln>
            <a:solidFill>
              <a:srgbClr val="8D083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BFE515-536C-4385-AA80-38DE3E40EBE9}" type="sibTrans" cxnId="{279C2B30-6350-4B19-9C66-C71E05993B89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4FF8D6-0457-48ED-816B-83F976CEDD5C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50000"/>
            </a:lnSpc>
          </a:pPr>
          <a:r>
            <a:rPr lang="ru-RU" sz="870" b="1" dirty="0" smtClean="0">
              <a:solidFill>
                <a:srgbClr val="02778D"/>
              </a:solidFill>
              <a:effectLst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rPr>
            <a:t>КОМИТЕТ ПО ЗДРАВООХРАН-Ю</a:t>
          </a:r>
          <a:endParaRPr lang="ru-RU" sz="870" b="1" dirty="0">
            <a:solidFill>
              <a:srgbClr val="02778D"/>
            </a:solidFill>
            <a:effectLst/>
            <a:latin typeface="Arial" panose="020B0604020202020204" pitchFamily="34" charset="0"/>
            <a:ea typeface="Roboto" panose="02000000000000000000" pitchFamily="2" charset="0"/>
            <a:cs typeface="Arial" panose="020B0604020202020204" pitchFamily="34" charset="0"/>
          </a:endParaRPr>
        </a:p>
      </dgm:t>
    </dgm:pt>
    <dgm:pt modelId="{3438C692-D90E-40D8-89FC-90CA2FFA43AF}" type="parTrans" cxnId="{FC3C53A2-81D0-4B32-88F3-DD7E3B9FF061}">
      <dgm:prSet custT="1"/>
      <dgm:spPr>
        <a:solidFill>
          <a:srgbClr val="8D0831"/>
        </a:solidFill>
      </dgm:spPr>
      <dgm:t>
        <a:bodyPr/>
        <a:lstStyle/>
        <a:p>
          <a:endParaRPr lang="ru-RU" sz="900" b="1" cap="none" spc="0">
            <a:ln w="22225">
              <a:solidFill>
                <a:schemeClr val="accent2"/>
              </a:solidFill>
              <a:prstDash val="solid"/>
            </a:ln>
            <a:solidFill>
              <a:srgbClr val="8D083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9CB716-7D27-48C5-A232-B067074F1185}" type="sibTrans" cxnId="{FC3C53A2-81D0-4B32-88F3-DD7E3B9FF061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AEE050-65A8-42B9-962C-76979FCC9A23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50000"/>
            </a:lnSpc>
          </a:pPr>
          <a:r>
            <a:rPr lang="ru-RU" sz="900" b="1" dirty="0" smtClean="0">
              <a:solidFill>
                <a:srgbClr val="02778D"/>
              </a:solidFill>
              <a:effectLst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rPr>
            <a:t>КОМИТЕТ ПО ФИЗ.КУЛЬТУРЕ И СПОРТУ</a:t>
          </a:r>
          <a:endParaRPr lang="ru-RU" sz="900" b="1" dirty="0">
            <a:solidFill>
              <a:srgbClr val="02778D"/>
            </a:solidFill>
            <a:effectLst/>
            <a:latin typeface="Arial" panose="020B0604020202020204" pitchFamily="34" charset="0"/>
            <a:ea typeface="Roboto" panose="02000000000000000000" pitchFamily="2" charset="0"/>
            <a:cs typeface="Arial" panose="020B0604020202020204" pitchFamily="34" charset="0"/>
          </a:endParaRPr>
        </a:p>
      </dgm:t>
    </dgm:pt>
    <dgm:pt modelId="{290AB12B-4F24-4D4C-B437-D7D01D7ED27F}" type="parTrans" cxnId="{C89D0713-382F-46AD-B26E-550B2B8252CC}">
      <dgm:prSet custT="1"/>
      <dgm:spPr>
        <a:solidFill>
          <a:srgbClr val="8D0831"/>
        </a:solidFill>
      </dgm:spPr>
      <dgm:t>
        <a:bodyPr/>
        <a:lstStyle/>
        <a:p>
          <a:endParaRPr lang="ru-RU" sz="900" b="1" cap="none" spc="0">
            <a:ln w="22225">
              <a:solidFill>
                <a:schemeClr val="accent2"/>
              </a:solidFill>
              <a:prstDash val="solid"/>
            </a:ln>
            <a:solidFill>
              <a:srgbClr val="8D083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B4C194-26A1-41F5-A3E8-41C6D0FD13CA}" type="sibTrans" cxnId="{C89D0713-382F-46AD-B26E-550B2B8252C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33459E-B4BA-4B77-90BE-585AFDC5CA73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50000"/>
            </a:lnSpc>
          </a:pPr>
          <a:r>
            <a:rPr lang="ru-RU" sz="900" b="1" dirty="0" smtClean="0">
              <a:solidFill>
                <a:srgbClr val="02778D"/>
              </a:solidFill>
              <a:effectLst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rPr>
            <a:t>КОМИТЕТ ПО ЭНЕРГЕТИКЕ И ИНЖЕНЕРНОМУ ОБЕСПЕЧЕНИЮ</a:t>
          </a:r>
          <a:endParaRPr lang="ru-RU" sz="900" b="1" dirty="0">
            <a:solidFill>
              <a:srgbClr val="02778D"/>
            </a:solidFill>
            <a:effectLst/>
            <a:latin typeface="Arial" panose="020B0604020202020204" pitchFamily="34" charset="0"/>
            <a:ea typeface="Roboto" panose="02000000000000000000" pitchFamily="2" charset="0"/>
            <a:cs typeface="Arial" panose="020B0604020202020204" pitchFamily="34" charset="0"/>
          </a:endParaRPr>
        </a:p>
      </dgm:t>
    </dgm:pt>
    <dgm:pt modelId="{E95C6056-4D04-4945-82DE-EB1ECA8155F0}" type="parTrans" cxnId="{692BEEB7-3B1F-42AC-8076-C337B314402C}">
      <dgm:prSet custT="1"/>
      <dgm:spPr>
        <a:solidFill>
          <a:srgbClr val="8D0831"/>
        </a:solidFill>
      </dgm:spPr>
      <dgm:t>
        <a:bodyPr/>
        <a:lstStyle/>
        <a:p>
          <a:endParaRPr lang="ru-RU" sz="900" b="1" cap="none" spc="0">
            <a:ln w="22225">
              <a:solidFill>
                <a:schemeClr val="accent2"/>
              </a:solidFill>
              <a:prstDash val="solid"/>
            </a:ln>
            <a:solidFill>
              <a:srgbClr val="8D083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FD6C41-FFDD-4054-80E6-4A51FCB587CC}" type="sibTrans" cxnId="{692BEEB7-3B1F-42AC-8076-C337B314402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C4319F-1B52-4F9F-9C24-9B6DA17E8F3B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50000"/>
            </a:lnSpc>
          </a:pPr>
          <a:r>
            <a:rPr lang="ru-RU" sz="900" b="1" dirty="0" smtClean="0">
              <a:solidFill>
                <a:srgbClr val="02778D"/>
              </a:solidFill>
              <a:effectLst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rPr>
            <a:t>КОМИТЕТ ПО ПЕЧАТИ И ВЗАИМОД-Ю СО СМИ</a:t>
          </a:r>
          <a:endParaRPr lang="ru-RU" sz="900" b="1" dirty="0">
            <a:solidFill>
              <a:srgbClr val="02778D"/>
            </a:solidFill>
            <a:effectLst/>
            <a:latin typeface="Arial" panose="020B0604020202020204" pitchFamily="34" charset="0"/>
            <a:ea typeface="Roboto" panose="02000000000000000000" pitchFamily="2" charset="0"/>
            <a:cs typeface="Arial" panose="020B0604020202020204" pitchFamily="34" charset="0"/>
          </a:endParaRPr>
        </a:p>
      </dgm:t>
    </dgm:pt>
    <dgm:pt modelId="{0B9D67B8-8448-4F99-9259-9032A0D1BC74}" type="parTrans" cxnId="{BF949E89-512E-42BE-913A-1B9F339327BF}">
      <dgm:prSet custT="1"/>
      <dgm:spPr>
        <a:solidFill>
          <a:srgbClr val="8D0831"/>
        </a:solidFill>
      </dgm:spPr>
      <dgm:t>
        <a:bodyPr/>
        <a:lstStyle/>
        <a:p>
          <a:endParaRPr lang="ru-RU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C23FA4-AB8B-4743-A8BE-BF4AF60065E2}" type="sibTrans" cxnId="{BF949E89-512E-42BE-913A-1B9F339327BF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4499F6-52C2-4E49-AEB0-0C07A2EBC5FB}" type="pres">
      <dgm:prSet presAssocID="{24303C43-30B0-4568-9542-0145E7A75FC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8791D9A-B974-46BD-B99B-E4379119204C}" type="pres">
      <dgm:prSet presAssocID="{9841EECF-8AD0-42E3-A681-F4AB59CB2E51}" presName="centerShape" presStyleLbl="node0" presStyleIdx="0" presStyleCnt="1" custScaleX="166665" custScaleY="108332"/>
      <dgm:spPr/>
      <dgm:t>
        <a:bodyPr/>
        <a:lstStyle/>
        <a:p>
          <a:endParaRPr lang="ru-RU"/>
        </a:p>
      </dgm:t>
    </dgm:pt>
    <dgm:pt modelId="{ED32776B-6AAA-483D-8BF2-E4DEEA5F5D12}" type="pres">
      <dgm:prSet presAssocID="{6675F1E8-A362-4C44-9CBD-BE87CEDDDF4C}" presName="parTrans" presStyleLbl="sibTrans2D1" presStyleIdx="0" presStyleCnt="12" custScaleX="96316" custScaleY="87436"/>
      <dgm:spPr/>
      <dgm:t>
        <a:bodyPr/>
        <a:lstStyle/>
        <a:p>
          <a:endParaRPr lang="ru-RU"/>
        </a:p>
      </dgm:t>
    </dgm:pt>
    <dgm:pt modelId="{31B642C6-8637-4368-8E0F-212E707165E5}" type="pres">
      <dgm:prSet presAssocID="{6675F1E8-A362-4C44-9CBD-BE87CEDDDF4C}" presName="connectorText" presStyleLbl="sibTrans2D1" presStyleIdx="0" presStyleCnt="12"/>
      <dgm:spPr/>
      <dgm:t>
        <a:bodyPr/>
        <a:lstStyle/>
        <a:p>
          <a:endParaRPr lang="ru-RU"/>
        </a:p>
      </dgm:t>
    </dgm:pt>
    <dgm:pt modelId="{D8837407-A901-4E00-B0E6-46BC64A57494}" type="pres">
      <dgm:prSet presAssocID="{AFDF9500-6032-4E5B-86CB-98C81348D12A}" presName="node" presStyleLbl="node1" presStyleIdx="0" presStyleCnt="12" custScaleX="155658" custScaleY="147412" custRadScaleRad="906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CA64AB-151A-446E-95CB-5EBD5A35C5B7}" type="pres">
      <dgm:prSet presAssocID="{322473EC-F8D9-476B-A83E-7D82746ED7B7}" presName="parTrans" presStyleLbl="sibTrans2D1" presStyleIdx="1" presStyleCnt="12" custScaleX="96316" custScaleY="87436"/>
      <dgm:spPr/>
      <dgm:t>
        <a:bodyPr/>
        <a:lstStyle/>
        <a:p>
          <a:endParaRPr lang="ru-RU"/>
        </a:p>
      </dgm:t>
    </dgm:pt>
    <dgm:pt modelId="{4B943C95-8117-4FFF-8C05-03AC430A1CF5}" type="pres">
      <dgm:prSet presAssocID="{322473EC-F8D9-476B-A83E-7D82746ED7B7}" presName="connectorText" presStyleLbl="sibTrans2D1" presStyleIdx="1" presStyleCnt="12"/>
      <dgm:spPr/>
      <dgm:t>
        <a:bodyPr/>
        <a:lstStyle/>
        <a:p>
          <a:endParaRPr lang="ru-RU"/>
        </a:p>
      </dgm:t>
    </dgm:pt>
    <dgm:pt modelId="{D733B4FC-AF1E-43CA-8C1F-08624695CB49}" type="pres">
      <dgm:prSet presAssocID="{451DD541-C5DF-4663-9ED9-79AF8055A2B3}" presName="node" presStyleLbl="node1" presStyleIdx="1" presStyleCnt="12" custScaleX="155658" custScaleY="147412" custRadScaleRad="92046" custRadScaleInc="193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C5FFFB-5F38-4CAD-A789-B5AA3355EE8B}" type="pres">
      <dgm:prSet presAssocID="{A9417726-EAA3-4507-B182-6D6CC2E48CB4}" presName="parTrans" presStyleLbl="sibTrans2D1" presStyleIdx="2" presStyleCnt="12" custScaleX="96316" custScaleY="87436"/>
      <dgm:spPr/>
      <dgm:t>
        <a:bodyPr/>
        <a:lstStyle/>
        <a:p>
          <a:endParaRPr lang="ru-RU"/>
        </a:p>
      </dgm:t>
    </dgm:pt>
    <dgm:pt modelId="{9FF1B169-D75E-4F25-8DC0-9345D42B4585}" type="pres">
      <dgm:prSet presAssocID="{A9417726-EAA3-4507-B182-6D6CC2E48CB4}" presName="connectorText" presStyleLbl="sibTrans2D1" presStyleIdx="2" presStyleCnt="12"/>
      <dgm:spPr/>
      <dgm:t>
        <a:bodyPr/>
        <a:lstStyle/>
        <a:p>
          <a:endParaRPr lang="ru-RU"/>
        </a:p>
      </dgm:t>
    </dgm:pt>
    <dgm:pt modelId="{DCE9E562-C5D1-4D87-908D-93B5B2D0130C}" type="pres">
      <dgm:prSet presAssocID="{4E664B52-1866-43CC-B261-F49810A005B9}" presName="node" presStyleLbl="node1" presStyleIdx="2" presStyleCnt="12" custScaleX="155658" custScaleY="147412" custRadScaleRad="95680" custRadScaleInc="322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63D9D0-1F43-4018-B904-BB78BEA7AEAE}" type="pres">
      <dgm:prSet presAssocID="{0121AB9D-2476-4652-9A58-A90233CA44FA}" presName="parTrans" presStyleLbl="sibTrans2D1" presStyleIdx="3" presStyleCnt="12" custScaleX="96316" custScaleY="87436"/>
      <dgm:spPr/>
      <dgm:t>
        <a:bodyPr/>
        <a:lstStyle/>
        <a:p>
          <a:endParaRPr lang="ru-RU"/>
        </a:p>
      </dgm:t>
    </dgm:pt>
    <dgm:pt modelId="{DBCACD4B-4246-4B4A-9F83-C966DA58F55A}" type="pres">
      <dgm:prSet presAssocID="{0121AB9D-2476-4652-9A58-A90233CA44FA}" presName="connectorText" presStyleLbl="sibTrans2D1" presStyleIdx="3" presStyleCnt="12"/>
      <dgm:spPr/>
      <dgm:t>
        <a:bodyPr/>
        <a:lstStyle/>
        <a:p>
          <a:endParaRPr lang="ru-RU"/>
        </a:p>
      </dgm:t>
    </dgm:pt>
    <dgm:pt modelId="{01B52EDC-F5B2-4592-8241-C54DCB3DADAD}" type="pres">
      <dgm:prSet presAssocID="{F45D586B-0383-4A4D-8097-41E650713618}" presName="node" presStyleLbl="node1" presStyleIdx="3" presStyleCnt="12" custScaleX="155658" custScaleY="147412" custRadScaleRad="100434" custRadScaleInc="355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45A785-EA68-44BD-A546-C1904A4DBE64}" type="pres">
      <dgm:prSet presAssocID="{9872DAE2-83B1-4B28-8F51-D757A2A57AEC}" presName="parTrans" presStyleLbl="sibTrans2D1" presStyleIdx="4" presStyleCnt="12" custScaleX="96316" custScaleY="87436"/>
      <dgm:spPr/>
      <dgm:t>
        <a:bodyPr/>
        <a:lstStyle/>
        <a:p>
          <a:endParaRPr lang="ru-RU"/>
        </a:p>
      </dgm:t>
    </dgm:pt>
    <dgm:pt modelId="{A9D10BA6-3FBA-4391-9F21-7355C1B490B7}" type="pres">
      <dgm:prSet presAssocID="{9872DAE2-83B1-4B28-8F51-D757A2A57AEC}" presName="connectorText" presStyleLbl="sibTrans2D1" presStyleIdx="4" presStyleCnt="12"/>
      <dgm:spPr/>
      <dgm:t>
        <a:bodyPr/>
        <a:lstStyle/>
        <a:p>
          <a:endParaRPr lang="ru-RU"/>
        </a:p>
      </dgm:t>
    </dgm:pt>
    <dgm:pt modelId="{2B6275A4-6F83-4CBC-9FE2-69129A29A263}" type="pres">
      <dgm:prSet presAssocID="{DC480D1A-7E86-4A4A-865A-0560EF78CF8E}" presName="node" presStyleLbl="node1" presStyleIdx="4" presStyleCnt="12" custScaleX="155658" custScaleY="147412" custRadScaleRad="104971" custRadScaleInc="294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E15BE8-EAEF-4E8F-862E-3D9E909F799C}" type="pres">
      <dgm:prSet presAssocID="{9605EE3E-A047-4743-BAFB-BB32F5C048C6}" presName="parTrans" presStyleLbl="sibTrans2D1" presStyleIdx="5" presStyleCnt="12" custScaleX="96316" custScaleY="87436"/>
      <dgm:spPr/>
      <dgm:t>
        <a:bodyPr/>
        <a:lstStyle/>
        <a:p>
          <a:endParaRPr lang="ru-RU"/>
        </a:p>
      </dgm:t>
    </dgm:pt>
    <dgm:pt modelId="{309115BC-871E-47F4-89D7-DE93BDA40600}" type="pres">
      <dgm:prSet presAssocID="{9605EE3E-A047-4743-BAFB-BB32F5C048C6}" presName="connectorText" presStyleLbl="sibTrans2D1" presStyleIdx="5" presStyleCnt="12"/>
      <dgm:spPr/>
      <dgm:t>
        <a:bodyPr/>
        <a:lstStyle/>
        <a:p>
          <a:endParaRPr lang="ru-RU"/>
        </a:p>
      </dgm:t>
    </dgm:pt>
    <dgm:pt modelId="{BF2030D8-59E7-448B-8D9A-D105E8F6EE81}" type="pres">
      <dgm:prSet presAssocID="{9B865D6B-42C3-4EB2-834B-2E9572B95C3E}" presName="node" presStyleLbl="node1" presStyleIdx="5" presStyleCnt="12" custScaleX="155658" custScaleY="147412" custRadScaleRad="106835" custRadScaleInc="139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529026-9A17-4897-9BD0-38075571F583}" type="pres">
      <dgm:prSet presAssocID="{67D36B0C-2931-4304-9CB9-7BD63758896F}" presName="parTrans" presStyleLbl="sibTrans2D1" presStyleIdx="6" presStyleCnt="12" custScaleX="96316" custScaleY="87436"/>
      <dgm:spPr/>
      <dgm:t>
        <a:bodyPr/>
        <a:lstStyle/>
        <a:p>
          <a:endParaRPr lang="ru-RU"/>
        </a:p>
      </dgm:t>
    </dgm:pt>
    <dgm:pt modelId="{18EB0353-71E7-4B10-A87D-939D044779C2}" type="pres">
      <dgm:prSet presAssocID="{67D36B0C-2931-4304-9CB9-7BD63758896F}" presName="connectorText" presStyleLbl="sibTrans2D1" presStyleIdx="6" presStyleCnt="12"/>
      <dgm:spPr/>
      <dgm:t>
        <a:bodyPr/>
        <a:lstStyle/>
        <a:p>
          <a:endParaRPr lang="ru-RU"/>
        </a:p>
      </dgm:t>
    </dgm:pt>
    <dgm:pt modelId="{1CD84628-7D9E-4BFC-B773-0323E6B8FDDC}" type="pres">
      <dgm:prSet presAssocID="{7B2AAAB3-94EF-4BB4-912A-CA1F73CA44D5}" presName="node" presStyleLbl="node1" presStyleIdx="6" presStyleCnt="12" custScaleX="155658" custScaleY="147412" custRadScaleRad="1031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225451-5A12-4629-86BC-4A96C396FD5E}" type="pres">
      <dgm:prSet presAssocID="{3438C692-D90E-40D8-89FC-90CA2FFA43AF}" presName="parTrans" presStyleLbl="sibTrans2D1" presStyleIdx="7" presStyleCnt="12" custScaleX="96316" custScaleY="87436"/>
      <dgm:spPr/>
      <dgm:t>
        <a:bodyPr/>
        <a:lstStyle/>
        <a:p>
          <a:endParaRPr lang="ru-RU"/>
        </a:p>
      </dgm:t>
    </dgm:pt>
    <dgm:pt modelId="{4F5C7880-67A6-4482-B908-FD683C2BDAD9}" type="pres">
      <dgm:prSet presAssocID="{3438C692-D90E-40D8-89FC-90CA2FFA43AF}" presName="connectorText" presStyleLbl="sibTrans2D1" presStyleIdx="7" presStyleCnt="12"/>
      <dgm:spPr/>
      <dgm:t>
        <a:bodyPr/>
        <a:lstStyle/>
        <a:p>
          <a:endParaRPr lang="ru-RU"/>
        </a:p>
      </dgm:t>
    </dgm:pt>
    <dgm:pt modelId="{EA789BAC-AB28-4A5E-9969-582843EEF9E1}" type="pres">
      <dgm:prSet presAssocID="{CC4FF8D6-0457-48ED-816B-83F976CEDD5C}" presName="node" presStyleLbl="node1" presStyleIdx="7" presStyleCnt="12" custScaleX="155658" custScaleY="147412" custRadScaleRad="106835" custRadScaleInc="-139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F38F95-C644-42B8-99D5-E55ED696D0E9}" type="pres">
      <dgm:prSet presAssocID="{290AB12B-4F24-4D4C-B437-D7D01D7ED27F}" presName="parTrans" presStyleLbl="sibTrans2D1" presStyleIdx="8" presStyleCnt="12" custScaleX="96316" custScaleY="87436"/>
      <dgm:spPr/>
      <dgm:t>
        <a:bodyPr/>
        <a:lstStyle/>
        <a:p>
          <a:endParaRPr lang="ru-RU"/>
        </a:p>
      </dgm:t>
    </dgm:pt>
    <dgm:pt modelId="{AE8EDCA8-E62D-43AA-AA0D-F788AB4E9BEC}" type="pres">
      <dgm:prSet presAssocID="{290AB12B-4F24-4D4C-B437-D7D01D7ED27F}" presName="connectorText" presStyleLbl="sibTrans2D1" presStyleIdx="8" presStyleCnt="12"/>
      <dgm:spPr/>
      <dgm:t>
        <a:bodyPr/>
        <a:lstStyle/>
        <a:p>
          <a:endParaRPr lang="ru-RU"/>
        </a:p>
      </dgm:t>
    </dgm:pt>
    <dgm:pt modelId="{7AD28EAC-422B-457B-8732-9CABCFFEBE17}" type="pres">
      <dgm:prSet presAssocID="{0AAEE050-65A8-42B9-962C-76979FCC9A23}" presName="node" presStyleLbl="node1" presStyleIdx="8" presStyleCnt="12" custScaleX="155658" custScaleY="147412" custRadScaleRad="104971" custRadScaleInc="-294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4B2E4C-361D-4C9F-B22E-C14796708B4D}" type="pres">
      <dgm:prSet presAssocID="{E95C6056-4D04-4945-82DE-EB1ECA8155F0}" presName="parTrans" presStyleLbl="sibTrans2D1" presStyleIdx="9" presStyleCnt="12" custScaleX="96316" custScaleY="87436"/>
      <dgm:spPr/>
      <dgm:t>
        <a:bodyPr/>
        <a:lstStyle/>
        <a:p>
          <a:endParaRPr lang="ru-RU"/>
        </a:p>
      </dgm:t>
    </dgm:pt>
    <dgm:pt modelId="{855374FB-B5BB-4D9C-9062-9C198A59CE2B}" type="pres">
      <dgm:prSet presAssocID="{E95C6056-4D04-4945-82DE-EB1ECA8155F0}" presName="connectorText" presStyleLbl="sibTrans2D1" presStyleIdx="9" presStyleCnt="12"/>
      <dgm:spPr/>
      <dgm:t>
        <a:bodyPr/>
        <a:lstStyle/>
        <a:p>
          <a:endParaRPr lang="ru-RU"/>
        </a:p>
      </dgm:t>
    </dgm:pt>
    <dgm:pt modelId="{C93D42FD-168C-43AE-9967-3D58E7DC4AE3}" type="pres">
      <dgm:prSet presAssocID="{D133459E-B4BA-4B77-90BE-585AFDC5CA73}" presName="node" presStyleLbl="node1" presStyleIdx="9" presStyleCnt="12" custScaleX="155658" custScaleY="147412" custRadScaleRad="100434" custRadScaleInc="-355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DC8370-53DE-4B17-ABDB-E4188C0F44C8}" type="pres">
      <dgm:prSet presAssocID="{FFF7BD49-ABEB-468C-AA66-0FECA10E3151}" presName="parTrans" presStyleLbl="sibTrans2D1" presStyleIdx="10" presStyleCnt="12" custScaleX="96316" custScaleY="87436"/>
      <dgm:spPr/>
      <dgm:t>
        <a:bodyPr/>
        <a:lstStyle/>
        <a:p>
          <a:endParaRPr lang="ru-RU"/>
        </a:p>
      </dgm:t>
    </dgm:pt>
    <dgm:pt modelId="{E237A9C8-988F-4B54-8949-5948073EE0AE}" type="pres">
      <dgm:prSet presAssocID="{FFF7BD49-ABEB-468C-AA66-0FECA10E3151}" presName="connectorText" presStyleLbl="sibTrans2D1" presStyleIdx="10" presStyleCnt="12"/>
      <dgm:spPr/>
      <dgm:t>
        <a:bodyPr/>
        <a:lstStyle/>
        <a:p>
          <a:endParaRPr lang="ru-RU"/>
        </a:p>
      </dgm:t>
    </dgm:pt>
    <dgm:pt modelId="{C6519699-A279-452C-AC39-474D89B903E6}" type="pres">
      <dgm:prSet presAssocID="{7771D6E8-E05C-4346-9FBD-94BCDE48539C}" presName="node" presStyleLbl="node1" presStyleIdx="10" presStyleCnt="12" custScaleX="155658" custScaleY="147412" custRadScaleRad="95680" custRadScaleInc="-322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306AD8-6C95-485B-B5AD-74B5A73A5D7C}" type="pres">
      <dgm:prSet presAssocID="{0B9D67B8-8448-4F99-9259-9032A0D1BC74}" presName="parTrans" presStyleLbl="sibTrans2D1" presStyleIdx="11" presStyleCnt="12" custScaleX="96316" custScaleY="87436"/>
      <dgm:spPr/>
      <dgm:t>
        <a:bodyPr/>
        <a:lstStyle/>
        <a:p>
          <a:endParaRPr lang="ru-RU"/>
        </a:p>
      </dgm:t>
    </dgm:pt>
    <dgm:pt modelId="{8100263A-310D-4D7A-83DF-938448D76B33}" type="pres">
      <dgm:prSet presAssocID="{0B9D67B8-8448-4F99-9259-9032A0D1BC74}" presName="connectorText" presStyleLbl="sibTrans2D1" presStyleIdx="11" presStyleCnt="12"/>
      <dgm:spPr/>
      <dgm:t>
        <a:bodyPr/>
        <a:lstStyle/>
        <a:p>
          <a:endParaRPr lang="ru-RU"/>
        </a:p>
      </dgm:t>
    </dgm:pt>
    <dgm:pt modelId="{DDE26050-8542-47A6-A873-91774894AE0F}" type="pres">
      <dgm:prSet presAssocID="{18C4319F-1B52-4F9F-9C24-9B6DA17E8F3B}" presName="node" presStyleLbl="node1" presStyleIdx="11" presStyleCnt="12" custScaleX="155658" custScaleY="147412" custRadScaleRad="92046" custRadScaleInc="-193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79EA18-F1D5-4E98-85EB-32186A1679E3}" type="presOf" srcId="{F45D586B-0383-4A4D-8097-41E650713618}" destId="{01B52EDC-F5B2-4592-8241-C54DCB3DADAD}" srcOrd="0" destOrd="0" presId="urn:microsoft.com/office/officeart/2005/8/layout/radial5"/>
    <dgm:cxn modelId="{032FEA09-A104-4AF5-9119-8006F46EE851}" srcId="{9841EECF-8AD0-42E3-A681-F4AB59CB2E51}" destId="{9B865D6B-42C3-4EB2-834B-2E9572B95C3E}" srcOrd="5" destOrd="0" parTransId="{9605EE3E-A047-4743-BAFB-BB32F5C048C6}" sibTransId="{3C1CA098-687D-454D-8C6E-9ED4CB392ED8}"/>
    <dgm:cxn modelId="{3C778B66-5084-4205-A7F2-322EBAE1C600}" type="presOf" srcId="{3438C692-D90E-40D8-89FC-90CA2FFA43AF}" destId="{90225451-5A12-4629-86BC-4A96C396FD5E}" srcOrd="0" destOrd="0" presId="urn:microsoft.com/office/officeart/2005/8/layout/radial5"/>
    <dgm:cxn modelId="{84E2D088-2D7C-41B3-A8F3-FD350748D7D1}" type="presOf" srcId="{6675F1E8-A362-4C44-9CBD-BE87CEDDDF4C}" destId="{31B642C6-8637-4368-8E0F-212E707165E5}" srcOrd="1" destOrd="0" presId="urn:microsoft.com/office/officeart/2005/8/layout/radial5"/>
    <dgm:cxn modelId="{4B806A93-4771-499C-8EAB-F0C9F4C348E6}" type="presOf" srcId="{9841EECF-8AD0-42E3-A681-F4AB59CB2E51}" destId="{68791D9A-B974-46BD-B99B-E4379119204C}" srcOrd="0" destOrd="0" presId="urn:microsoft.com/office/officeart/2005/8/layout/radial5"/>
    <dgm:cxn modelId="{F1535081-E517-4E19-8B41-5E2DC2DDE9C7}" type="presOf" srcId="{67D36B0C-2931-4304-9CB9-7BD63758896F}" destId="{C4529026-9A17-4897-9BD0-38075571F583}" srcOrd="0" destOrd="0" presId="urn:microsoft.com/office/officeart/2005/8/layout/radial5"/>
    <dgm:cxn modelId="{DB1321C2-1B76-4D66-A44A-F6D7073FE81D}" srcId="{9841EECF-8AD0-42E3-A681-F4AB59CB2E51}" destId="{4E664B52-1866-43CC-B261-F49810A005B9}" srcOrd="2" destOrd="0" parTransId="{A9417726-EAA3-4507-B182-6D6CC2E48CB4}" sibTransId="{C2D805D8-3C89-4B66-AFA9-E568153CAA1E}"/>
    <dgm:cxn modelId="{766E5B95-25DB-4F87-8143-C342DF4D7331}" type="presOf" srcId="{9872DAE2-83B1-4B28-8F51-D757A2A57AEC}" destId="{A9D10BA6-3FBA-4391-9F21-7355C1B490B7}" srcOrd="1" destOrd="0" presId="urn:microsoft.com/office/officeart/2005/8/layout/radial5"/>
    <dgm:cxn modelId="{841DD2F6-8915-4981-863F-6DBB50FC258A}" srcId="{9841EECF-8AD0-42E3-A681-F4AB59CB2E51}" destId="{F45D586B-0383-4A4D-8097-41E650713618}" srcOrd="3" destOrd="0" parTransId="{0121AB9D-2476-4652-9A58-A90233CA44FA}" sibTransId="{A03F8DC1-1741-45C8-B4C1-5D05E225AE64}"/>
    <dgm:cxn modelId="{25ECC3B1-26B1-45D4-BE71-A473D0DA35D5}" type="presOf" srcId="{24303C43-30B0-4568-9542-0145E7A75FC9}" destId="{D34499F6-52C2-4E49-AEB0-0C07A2EBC5FB}" srcOrd="0" destOrd="0" presId="urn:microsoft.com/office/officeart/2005/8/layout/radial5"/>
    <dgm:cxn modelId="{806382FC-D8CC-4ED9-A48A-FC0C67536CCA}" type="presOf" srcId="{9B865D6B-42C3-4EB2-834B-2E9572B95C3E}" destId="{BF2030D8-59E7-448B-8D9A-D105E8F6EE81}" srcOrd="0" destOrd="0" presId="urn:microsoft.com/office/officeart/2005/8/layout/radial5"/>
    <dgm:cxn modelId="{D26A00F6-DF91-4684-9352-4B9AD9911977}" type="presOf" srcId="{451DD541-C5DF-4663-9ED9-79AF8055A2B3}" destId="{D733B4FC-AF1E-43CA-8C1F-08624695CB49}" srcOrd="0" destOrd="0" presId="urn:microsoft.com/office/officeart/2005/8/layout/radial5"/>
    <dgm:cxn modelId="{279C2B30-6350-4B19-9C66-C71E05993B89}" srcId="{9841EECF-8AD0-42E3-A681-F4AB59CB2E51}" destId="{7B2AAAB3-94EF-4BB4-912A-CA1F73CA44D5}" srcOrd="6" destOrd="0" parTransId="{67D36B0C-2931-4304-9CB9-7BD63758896F}" sibTransId="{FCBFE515-536C-4385-AA80-38DE3E40EBE9}"/>
    <dgm:cxn modelId="{A40C756B-37E6-48F3-AD08-236ED564BED2}" type="presOf" srcId="{AFDF9500-6032-4E5B-86CB-98C81348D12A}" destId="{D8837407-A901-4E00-B0E6-46BC64A57494}" srcOrd="0" destOrd="0" presId="urn:microsoft.com/office/officeart/2005/8/layout/radial5"/>
    <dgm:cxn modelId="{19692165-F4D9-4EB1-A8EB-6F295AFEEC1F}" type="presOf" srcId="{18C4319F-1B52-4F9F-9C24-9B6DA17E8F3B}" destId="{DDE26050-8542-47A6-A873-91774894AE0F}" srcOrd="0" destOrd="0" presId="urn:microsoft.com/office/officeart/2005/8/layout/radial5"/>
    <dgm:cxn modelId="{9D0C201B-2E89-4F9F-8E0E-270F31B925E5}" type="presOf" srcId="{0121AB9D-2476-4652-9A58-A90233CA44FA}" destId="{DBCACD4B-4246-4B4A-9F83-C966DA58F55A}" srcOrd="1" destOrd="0" presId="urn:microsoft.com/office/officeart/2005/8/layout/radial5"/>
    <dgm:cxn modelId="{692BEEB7-3B1F-42AC-8076-C337B314402C}" srcId="{9841EECF-8AD0-42E3-A681-F4AB59CB2E51}" destId="{D133459E-B4BA-4B77-90BE-585AFDC5CA73}" srcOrd="9" destOrd="0" parTransId="{E95C6056-4D04-4945-82DE-EB1ECA8155F0}" sibTransId="{9BFD6C41-FFDD-4054-80E6-4A51FCB587CC}"/>
    <dgm:cxn modelId="{7C94ED8A-B989-46D9-B8AD-085D9C430B94}" type="presOf" srcId="{9605EE3E-A047-4743-BAFB-BB32F5C048C6}" destId="{6BE15BE8-EAEF-4E8F-862E-3D9E909F799C}" srcOrd="0" destOrd="0" presId="urn:microsoft.com/office/officeart/2005/8/layout/radial5"/>
    <dgm:cxn modelId="{F573AB9E-A5C1-4436-AAB5-E349F2CCA7AF}" srcId="{24303C43-30B0-4568-9542-0145E7A75FC9}" destId="{9841EECF-8AD0-42E3-A681-F4AB59CB2E51}" srcOrd="0" destOrd="0" parTransId="{E51A529F-D248-4F8C-8E7D-4B7503836A61}" sibTransId="{8B927372-1CE8-4F91-8B33-67E3048BF85A}"/>
    <dgm:cxn modelId="{D8007D90-2835-48D5-A797-6BF393ECCE8A}" type="presOf" srcId="{A9417726-EAA3-4507-B182-6D6CC2E48CB4}" destId="{7CC5FFFB-5F38-4CAD-A789-B5AA3355EE8B}" srcOrd="0" destOrd="0" presId="urn:microsoft.com/office/officeart/2005/8/layout/radial5"/>
    <dgm:cxn modelId="{0EEBCA0A-D65E-432A-A906-89E7EC65EA04}" type="presOf" srcId="{E95C6056-4D04-4945-82DE-EB1ECA8155F0}" destId="{AE4B2E4C-361D-4C9F-B22E-C14796708B4D}" srcOrd="0" destOrd="0" presId="urn:microsoft.com/office/officeart/2005/8/layout/radial5"/>
    <dgm:cxn modelId="{55D5C7C1-1C31-4674-B671-1865B4EBDC12}" type="presOf" srcId="{4E664B52-1866-43CC-B261-F49810A005B9}" destId="{DCE9E562-C5D1-4D87-908D-93B5B2D0130C}" srcOrd="0" destOrd="0" presId="urn:microsoft.com/office/officeart/2005/8/layout/radial5"/>
    <dgm:cxn modelId="{25538830-7CA5-4B8D-9A03-60853D8090DE}" type="presOf" srcId="{FFF7BD49-ABEB-468C-AA66-0FECA10E3151}" destId="{08DC8370-53DE-4B17-ABDB-E4188C0F44C8}" srcOrd="0" destOrd="0" presId="urn:microsoft.com/office/officeart/2005/8/layout/radial5"/>
    <dgm:cxn modelId="{C89D0713-382F-46AD-B26E-550B2B8252CC}" srcId="{9841EECF-8AD0-42E3-A681-F4AB59CB2E51}" destId="{0AAEE050-65A8-42B9-962C-76979FCC9A23}" srcOrd="8" destOrd="0" parTransId="{290AB12B-4F24-4D4C-B437-D7D01D7ED27F}" sibTransId="{C2B4C194-26A1-41F5-A3E8-41C6D0FD13CA}"/>
    <dgm:cxn modelId="{0C58AF09-6D9B-4E0A-B469-2DDB395C6B60}" type="presOf" srcId="{3438C692-D90E-40D8-89FC-90CA2FFA43AF}" destId="{4F5C7880-67A6-4482-B908-FD683C2BDAD9}" srcOrd="1" destOrd="0" presId="urn:microsoft.com/office/officeart/2005/8/layout/radial5"/>
    <dgm:cxn modelId="{C5A42F24-7F74-479F-A3F3-B35C9212FAEA}" type="presOf" srcId="{9872DAE2-83B1-4B28-8F51-D757A2A57AEC}" destId="{F845A785-EA68-44BD-A546-C1904A4DBE64}" srcOrd="0" destOrd="0" presId="urn:microsoft.com/office/officeart/2005/8/layout/radial5"/>
    <dgm:cxn modelId="{157BE22B-D576-4CCE-A4E2-AC3E29B0F82E}" type="presOf" srcId="{E95C6056-4D04-4945-82DE-EB1ECA8155F0}" destId="{855374FB-B5BB-4D9C-9062-9C198A59CE2B}" srcOrd="1" destOrd="0" presId="urn:microsoft.com/office/officeart/2005/8/layout/radial5"/>
    <dgm:cxn modelId="{C34F8DAE-560C-47AF-BA0C-925BF77EEDA6}" type="presOf" srcId="{A9417726-EAA3-4507-B182-6D6CC2E48CB4}" destId="{9FF1B169-D75E-4F25-8DC0-9345D42B4585}" srcOrd="1" destOrd="0" presId="urn:microsoft.com/office/officeart/2005/8/layout/radial5"/>
    <dgm:cxn modelId="{BC68319F-A095-430C-BDCF-3CFACA57C900}" type="presOf" srcId="{FFF7BD49-ABEB-468C-AA66-0FECA10E3151}" destId="{E237A9C8-988F-4B54-8949-5948073EE0AE}" srcOrd="1" destOrd="0" presId="urn:microsoft.com/office/officeart/2005/8/layout/radial5"/>
    <dgm:cxn modelId="{7A7966A7-18A8-4470-A7CD-17C3954BD73E}" type="presOf" srcId="{6675F1E8-A362-4C44-9CBD-BE87CEDDDF4C}" destId="{ED32776B-6AAA-483D-8BF2-E4DEEA5F5D12}" srcOrd="0" destOrd="0" presId="urn:microsoft.com/office/officeart/2005/8/layout/radial5"/>
    <dgm:cxn modelId="{DE3CB579-AC75-4117-95F9-EF22B958AF0F}" srcId="{9841EECF-8AD0-42E3-A681-F4AB59CB2E51}" destId="{7771D6E8-E05C-4346-9FBD-94BCDE48539C}" srcOrd="10" destOrd="0" parTransId="{FFF7BD49-ABEB-468C-AA66-0FECA10E3151}" sibTransId="{B32CA8C0-9C4A-4B37-BFCC-34159EC46D0D}"/>
    <dgm:cxn modelId="{A9C0A143-1D77-477E-B417-3D841F055622}" type="presOf" srcId="{0B9D67B8-8448-4F99-9259-9032A0D1BC74}" destId="{8100263A-310D-4D7A-83DF-938448D76B33}" srcOrd="1" destOrd="0" presId="urn:microsoft.com/office/officeart/2005/8/layout/radial5"/>
    <dgm:cxn modelId="{0E151745-B04D-4A58-973A-A335D25D7609}" type="presOf" srcId="{290AB12B-4F24-4D4C-B437-D7D01D7ED27F}" destId="{98F38F95-C644-42B8-99D5-E55ED696D0E9}" srcOrd="0" destOrd="0" presId="urn:microsoft.com/office/officeart/2005/8/layout/radial5"/>
    <dgm:cxn modelId="{C48584B0-5B2D-4E57-8FD7-9F114C30D9E3}" type="presOf" srcId="{7771D6E8-E05C-4346-9FBD-94BCDE48539C}" destId="{C6519699-A279-452C-AC39-474D89B903E6}" srcOrd="0" destOrd="0" presId="urn:microsoft.com/office/officeart/2005/8/layout/radial5"/>
    <dgm:cxn modelId="{5B50F445-A7A5-4BFE-BC61-F6B4AA87AFAF}" type="presOf" srcId="{D133459E-B4BA-4B77-90BE-585AFDC5CA73}" destId="{C93D42FD-168C-43AE-9967-3D58E7DC4AE3}" srcOrd="0" destOrd="0" presId="urn:microsoft.com/office/officeart/2005/8/layout/radial5"/>
    <dgm:cxn modelId="{F1DA341C-AA58-42C8-BD36-05C18483BCFB}" srcId="{9841EECF-8AD0-42E3-A681-F4AB59CB2E51}" destId="{451DD541-C5DF-4663-9ED9-79AF8055A2B3}" srcOrd="1" destOrd="0" parTransId="{322473EC-F8D9-476B-A83E-7D82746ED7B7}" sibTransId="{EFF17DED-AF1B-4534-B1FF-23C1AFF4EF3B}"/>
    <dgm:cxn modelId="{463A5E5D-4446-45E2-A385-CCB3766A4C82}" srcId="{9841EECF-8AD0-42E3-A681-F4AB59CB2E51}" destId="{AFDF9500-6032-4E5B-86CB-98C81348D12A}" srcOrd="0" destOrd="0" parTransId="{6675F1E8-A362-4C44-9CBD-BE87CEDDDF4C}" sibTransId="{74FF8504-24F1-4475-BDED-AB2DC8275C70}"/>
    <dgm:cxn modelId="{BF949E89-512E-42BE-913A-1B9F339327BF}" srcId="{9841EECF-8AD0-42E3-A681-F4AB59CB2E51}" destId="{18C4319F-1B52-4F9F-9C24-9B6DA17E8F3B}" srcOrd="11" destOrd="0" parTransId="{0B9D67B8-8448-4F99-9259-9032A0D1BC74}" sibTransId="{83C23FA4-AB8B-4743-A8BE-BF4AF60065E2}"/>
    <dgm:cxn modelId="{4212A9AA-D194-442E-87B8-974F1D7D953D}" srcId="{24303C43-30B0-4568-9542-0145E7A75FC9}" destId="{2C440C2E-BB93-48AC-BD95-0062CF8C4424}" srcOrd="1" destOrd="0" parTransId="{C1C008E8-6FB5-443D-90F5-D3E7E1363232}" sibTransId="{49D6933B-C47A-4A88-90DE-3838AC270465}"/>
    <dgm:cxn modelId="{56183997-4238-41F3-9741-906B752A58C4}" type="presOf" srcId="{CC4FF8D6-0457-48ED-816B-83F976CEDD5C}" destId="{EA789BAC-AB28-4A5E-9969-582843EEF9E1}" srcOrd="0" destOrd="0" presId="urn:microsoft.com/office/officeart/2005/8/layout/radial5"/>
    <dgm:cxn modelId="{55281AEF-FA9E-4915-82EA-DC03EF256E14}" type="presOf" srcId="{0121AB9D-2476-4652-9A58-A90233CA44FA}" destId="{4763D9D0-1F43-4018-B904-BB78BEA7AEAE}" srcOrd="0" destOrd="0" presId="urn:microsoft.com/office/officeart/2005/8/layout/radial5"/>
    <dgm:cxn modelId="{EBFBC635-1DA0-4486-9DA6-28D3A952EC81}" type="presOf" srcId="{9605EE3E-A047-4743-BAFB-BB32F5C048C6}" destId="{309115BC-871E-47F4-89D7-DE93BDA40600}" srcOrd="1" destOrd="0" presId="urn:microsoft.com/office/officeart/2005/8/layout/radial5"/>
    <dgm:cxn modelId="{FC3C53A2-81D0-4B32-88F3-DD7E3B9FF061}" srcId="{9841EECF-8AD0-42E3-A681-F4AB59CB2E51}" destId="{CC4FF8D6-0457-48ED-816B-83F976CEDD5C}" srcOrd="7" destOrd="0" parTransId="{3438C692-D90E-40D8-89FC-90CA2FFA43AF}" sibTransId="{C69CB716-7D27-48C5-A232-B067074F1185}"/>
    <dgm:cxn modelId="{22DDBECF-92DD-4454-9FDF-F0B2E24CB7A8}" type="presOf" srcId="{290AB12B-4F24-4D4C-B437-D7D01D7ED27F}" destId="{AE8EDCA8-E62D-43AA-AA0D-F788AB4E9BEC}" srcOrd="1" destOrd="0" presId="urn:microsoft.com/office/officeart/2005/8/layout/radial5"/>
    <dgm:cxn modelId="{771B9F9A-6BEA-4752-82F5-CABF5AC8A758}" type="presOf" srcId="{322473EC-F8D9-476B-A83E-7D82746ED7B7}" destId="{4B943C95-8117-4FFF-8C05-03AC430A1CF5}" srcOrd="1" destOrd="0" presId="urn:microsoft.com/office/officeart/2005/8/layout/radial5"/>
    <dgm:cxn modelId="{9569424C-ABA3-48E1-B332-F872FB3EEE04}" type="presOf" srcId="{0B9D67B8-8448-4F99-9259-9032A0D1BC74}" destId="{6A306AD8-6C95-485B-B5AD-74B5A73A5D7C}" srcOrd="0" destOrd="0" presId="urn:microsoft.com/office/officeart/2005/8/layout/radial5"/>
    <dgm:cxn modelId="{A308B92B-516B-448D-9EA4-FEACA9848388}" type="presOf" srcId="{67D36B0C-2931-4304-9CB9-7BD63758896F}" destId="{18EB0353-71E7-4B10-A87D-939D044779C2}" srcOrd="1" destOrd="0" presId="urn:microsoft.com/office/officeart/2005/8/layout/radial5"/>
    <dgm:cxn modelId="{DE95FC22-AAC3-4BAE-B0ED-0005277D36CD}" type="presOf" srcId="{DC480D1A-7E86-4A4A-865A-0560EF78CF8E}" destId="{2B6275A4-6F83-4CBC-9FE2-69129A29A263}" srcOrd="0" destOrd="0" presId="urn:microsoft.com/office/officeart/2005/8/layout/radial5"/>
    <dgm:cxn modelId="{E76180A9-9A9D-40FF-BA3F-4213601A3A2F}" type="presOf" srcId="{0AAEE050-65A8-42B9-962C-76979FCC9A23}" destId="{7AD28EAC-422B-457B-8732-9CABCFFEBE17}" srcOrd="0" destOrd="0" presId="urn:microsoft.com/office/officeart/2005/8/layout/radial5"/>
    <dgm:cxn modelId="{22983739-23C1-4515-A009-F0D42D646824}" type="presOf" srcId="{322473EC-F8D9-476B-A83E-7D82746ED7B7}" destId="{6FCA64AB-151A-446E-95CB-5EBD5A35C5B7}" srcOrd="0" destOrd="0" presId="urn:microsoft.com/office/officeart/2005/8/layout/radial5"/>
    <dgm:cxn modelId="{30519BDA-4DBF-46E3-9218-27C448A46704}" srcId="{9841EECF-8AD0-42E3-A681-F4AB59CB2E51}" destId="{DC480D1A-7E86-4A4A-865A-0560EF78CF8E}" srcOrd="4" destOrd="0" parTransId="{9872DAE2-83B1-4B28-8F51-D757A2A57AEC}" sibTransId="{C16573A5-21E0-4AFB-9EAE-B9BD27841772}"/>
    <dgm:cxn modelId="{4AB147B3-8FC8-4A77-A69B-22E98A0FFDCF}" type="presOf" srcId="{7B2AAAB3-94EF-4BB4-912A-CA1F73CA44D5}" destId="{1CD84628-7D9E-4BFC-B773-0323E6B8FDDC}" srcOrd="0" destOrd="0" presId="urn:microsoft.com/office/officeart/2005/8/layout/radial5"/>
    <dgm:cxn modelId="{F2FA1BB0-6C8B-4DC7-A0D2-CE9EC103D515}" type="presParOf" srcId="{D34499F6-52C2-4E49-AEB0-0C07A2EBC5FB}" destId="{68791D9A-B974-46BD-B99B-E4379119204C}" srcOrd="0" destOrd="0" presId="urn:microsoft.com/office/officeart/2005/8/layout/radial5"/>
    <dgm:cxn modelId="{AC2878AB-BEB5-4184-864F-AD0A450C7D1D}" type="presParOf" srcId="{D34499F6-52C2-4E49-AEB0-0C07A2EBC5FB}" destId="{ED32776B-6AAA-483D-8BF2-E4DEEA5F5D12}" srcOrd="1" destOrd="0" presId="urn:microsoft.com/office/officeart/2005/8/layout/radial5"/>
    <dgm:cxn modelId="{AE7FC03D-45AB-452E-9264-91640141FB1E}" type="presParOf" srcId="{ED32776B-6AAA-483D-8BF2-E4DEEA5F5D12}" destId="{31B642C6-8637-4368-8E0F-212E707165E5}" srcOrd="0" destOrd="0" presId="urn:microsoft.com/office/officeart/2005/8/layout/radial5"/>
    <dgm:cxn modelId="{1C754660-DA6F-459F-84E7-3CEA29243B14}" type="presParOf" srcId="{D34499F6-52C2-4E49-AEB0-0C07A2EBC5FB}" destId="{D8837407-A901-4E00-B0E6-46BC64A57494}" srcOrd="2" destOrd="0" presId="urn:microsoft.com/office/officeart/2005/8/layout/radial5"/>
    <dgm:cxn modelId="{492B8A45-C360-4864-96A2-6FB1E8D46197}" type="presParOf" srcId="{D34499F6-52C2-4E49-AEB0-0C07A2EBC5FB}" destId="{6FCA64AB-151A-446E-95CB-5EBD5A35C5B7}" srcOrd="3" destOrd="0" presId="urn:microsoft.com/office/officeart/2005/8/layout/radial5"/>
    <dgm:cxn modelId="{65D16919-D50D-466B-B224-FB115681ED9F}" type="presParOf" srcId="{6FCA64AB-151A-446E-95CB-5EBD5A35C5B7}" destId="{4B943C95-8117-4FFF-8C05-03AC430A1CF5}" srcOrd="0" destOrd="0" presId="urn:microsoft.com/office/officeart/2005/8/layout/radial5"/>
    <dgm:cxn modelId="{53C573A1-4424-4585-8517-ABDCD15BC2CD}" type="presParOf" srcId="{D34499F6-52C2-4E49-AEB0-0C07A2EBC5FB}" destId="{D733B4FC-AF1E-43CA-8C1F-08624695CB49}" srcOrd="4" destOrd="0" presId="urn:microsoft.com/office/officeart/2005/8/layout/radial5"/>
    <dgm:cxn modelId="{6F3B2457-949D-4D39-A090-B04983576F91}" type="presParOf" srcId="{D34499F6-52C2-4E49-AEB0-0C07A2EBC5FB}" destId="{7CC5FFFB-5F38-4CAD-A789-B5AA3355EE8B}" srcOrd="5" destOrd="0" presId="urn:microsoft.com/office/officeart/2005/8/layout/radial5"/>
    <dgm:cxn modelId="{32FE1603-AC92-4991-8475-25DC67849FFB}" type="presParOf" srcId="{7CC5FFFB-5F38-4CAD-A789-B5AA3355EE8B}" destId="{9FF1B169-D75E-4F25-8DC0-9345D42B4585}" srcOrd="0" destOrd="0" presId="urn:microsoft.com/office/officeart/2005/8/layout/radial5"/>
    <dgm:cxn modelId="{7E85627D-E8EB-47DB-AEBB-529067CFB290}" type="presParOf" srcId="{D34499F6-52C2-4E49-AEB0-0C07A2EBC5FB}" destId="{DCE9E562-C5D1-4D87-908D-93B5B2D0130C}" srcOrd="6" destOrd="0" presId="urn:microsoft.com/office/officeart/2005/8/layout/radial5"/>
    <dgm:cxn modelId="{8995CD22-9217-4501-81D1-F810C368FF38}" type="presParOf" srcId="{D34499F6-52C2-4E49-AEB0-0C07A2EBC5FB}" destId="{4763D9D0-1F43-4018-B904-BB78BEA7AEAE}" srcOrd="7" destOrd="0" presId="urn:microsoft.com/office/officeart/2005/8/layout/radial5"/>
    <dgm:cxn modelId="{52551145-C968-4C5C-B3C8-7574423E1452}" type="presParOf" srcId="{4763D9D0-1F43-4018-B904-BB78BEA7AEAE}" destId="{DBCACD4B-4246-4B4A-9F83-C966DA58F55A}" srcOrd="0" destOrd="0" presId="urn:microsoft.com/office/officeart/2005/8/layout/radial5"/>
    <dgm:cxn modelId="{88B34CFF-A8A0-4AAB-B415-BAC630D0F307}" type="presParOf" srcId="{D34499F6-52C2-4E49-AEB0-0C07A2EBC5FB}" destId="{01B52EDC-F5B2-4592-8241-C54DCB3DADAD}" srcOrd="8" destOrd="0" presId="urn:microsoft.com/office/officeart/2005/8/layout/radial5"/>
    <dgm:cxn modelId="{72AC523F-AC0B-46EA-9F6B-826489678910}" type="presParOf" srcId="{D34499F6-52C2-4E49-AEB0-0C07A2EBC5FB}" destId="{F845A785-EA68-44BD-A546-C1904A4DBE64}" srcOrd="9" destOrd="0" presId="urn:microsoft.com/office/officeart/2005/8/layout/radial5"/>
    <dgm:cxn modelId="{BE31C66F-CE51-48DB-8180-1E56D4D0CB99}" type="presParOf" srcId="{F845A785-EA68-44BD-A546-C1904A4DBE64}" destId="{A9D10BA6-3FBA-4391-9F21-7355C1B490B7}" srcOrd="0" destOrd="0" presId="urn:microsoft.com/office/officeart/2005/8/layout/radial5"/>
    <dgm:cxn modelId="{A3C7EEE0-D40B-4E05-86A7-CE19CA5C1A94}" type="presParOf" srcId="{D34499F6-52C2-4E49-AEB0-0C07A2EBC5FB}" destId="{2B6275A4-6F83-4CBC-9FE2-69129A29A263}" srcOrd="10" destOrd="0" presId="urn:microsoft.com/office/officeart/2005/8/layout/radial5"/>
    <dgm:cxn modelId="{9394CECF-26CF-45D3-9E1C-1A64CEC0DDF0}" type="presParOf" srcId="{D34499F6-52C2-4E49-AEB0-0C07A2EBC5FB}" destId="{6BE15BE8-EAEF-4E8F-862E-3D9E909F799C}" srcOrd="11" destOrd="0" presId="urn:microsoft.com/office/officeart/2005/8/layout/radial5"/>
    <dgm:cxn modelId="{4708D0CB-E1CB-455D-9A94-599757BBB8BE}" type="presParOf" srcId="{6BE15BE8-EAEF-4E8F-862E-3D9E909F799C}" destId="{309115BC-871E-47F4-89D7-DE93BDA40600}" srcOrd="0" destOrd="0" presId="urn:microsoft.com/office/officeart/2005/8/layout/radial5"/>
    <dgm:cxn modelId="{435E0E4B-1202-478A-8E0F-5941B24D7C75}" type="presParOf" srcId="{D34499F6-52C2-4E49-AEB0-0C07A2EBC5FB}" destId="{BF2030D8-59E7-448B-8D9A-D105E8F6EE81}" srcOrd="12" destOrd="0" presId="urn:microsoft.com/office/officeart/2005/8/layout/radial5"/>
    <dgm:cxn modelId="{39F524D9-9D3A-4F9A-AB77-96812D80A4FD}" type="presParOf" srcId="{D34499F6-52C2-4E49-AEB0-0C07A2EBC5FB}" destId="{C4529026-9A17-4897-9BD0-38075571F583}" srcOrd="13" destOrd="0" presId="urn:microsoft.com/office/officeart/2005/8/layout/radial5"/>
    <dgm:cxn modelId="{9BFC5C9F-B84F-40FE-8588-12925D248043}" type="presParOf" srcId="{C4529026-9A17-4897-9BD0-38075571F583}" destId="{18EB0353-71E7-4B10-A87D-939D044779C2}" srcOrd="0" destOrd="0" presId="urn:microsoft.com/office/officeart/2005/8/layout/radial5"/>
    <dgm:cxn modelId="{546115CB-15F9-4C6D-B740-57232FCE295C}" type="presParOf" srcId="{D34499F6-52C2-4E49-AEB0-0C07A2EBC5FB}" destId="{1CD84628-7D9E-4BFC-B773-0323E6B8FDDC}" srcOrd="14" destOrd="0" presId="urn:microsoft.com/office/officeart/2005/8/layout/radial5"/>
    <dgm:cxn modelId="{F3B1D5FA-8ECB-4EB7-B398-34CB42EF2FF5}" type="presParOf" srcId="{D34499F6-52C2-4E49-AEB0-0C07A2EBC5FB}" destId="{90225451-5A12-4629-86BC-4A96C396FD5E}" srcOrd="15" destOrd="0" presId="urn:microsoft.com/office/officeart/2005/8/layout/radial5"/>
    <dgm:cxn modelId="{0653557A-6283-4262-8EDA-AFDE89D5076C}" type="presParOf" srcId="{90225451-5A12-4629-86BC-4A96C396FD5E}" destId="{4F5C7880-67A6-4482-B908-FD683C2BDAD9}" srcOrd="0" destOrd="0" presId="urn:microsoft.com/office/officeart/2005/8/layout/radial5"/>
    <dgm:cxn modelId="{B6BAE964-91DC-43AE-8AE2-FE929B35143B}" type="presParOf" srcId="{D34499F6-52C2-4E49-AEB0-0C07A2EBC5FB}" destId="{EA789BAC-AB28-4A5E-9969-582843EEF9E1}" srcOrd="16" destOrd="0" presId="urn:microsoft.com/office/officeart/2005/8/layout/radial5"/>
    <dgm:cxn modelId="{F01B89E8-A5A8-43EA-8F80-3A494F4004CC}" type="presParOf" srcId="{D34499F6-52C2-4E49-AEB0-0C07A2EBC5FB}" destId="{98F38F95-C644-42B8-99D5-E55ED696D0E9}" srcOrd="17" destOrd="0" presId="urn:microsoft.com/office/officeart/2005/8/layout/radial5"/>
    <dgm:cxn modelId="{DCD9103F-119E-4C4C-B64A-3555DF8FAA93}" type="presParOf" srcId="{98F38F95-C644-42B8-99D5-E55ED696D0E9}" destId="{AE8EDCA8-E62D-43AA-AA0D-F788AB4E9BEC}" srcOrd="0" destOrd="0" presId="urn:microsoft.com/office/officeart/2005/8/layout/radial5"/>
    <dgm:cxn modelId="{379DEED0-708A-4C20-9241-3DA68770C64C}" type="presParOf" srcId="{D34499F6-52C2-4E49-AEB0-0C07A2EBC5FB}" destId="{7AD28EAC-422B-457B-8732-9CABCFFEBE17}" srcOrd="18" destOrd="0" presId="urn:microsoft.com/office/officeart/2005/8/layout/radial5"/>
    <dgm:cxn modelId="{0674701B-F5C8-4EC4-ACA2-A01FCD4985FC}" type="presParOf" srcId="{D34499F6-52C2-4E49-AEB0-0C07A2EBC5FB}" destId="{AE4B2E4C-361D-4C9F-B22E-C14796708B4D}" srcOrd="19" destOrd="0" presId="urn:microsoft.com/office/officeart/2005/8/layout/radial5"/>
    <dgm:cxn modelId="{8E6FD778-F723-4D61-A801-377FE9FE0A9A}" type="presParOf" srcId="{AE4B2E4C-361D-4C9F-B22E-C14796708B4D}" destId="{855374FB-B5BB-4D9C-9062-9C198A59CE2B}" srcOrd="0" destOrd="0" presId="urn:microsoft.com/office/officeart/2005/8/layout/radial5"/>
    <dgm:cxn modelId="{E93EEDAE-5B8F-452A-BE48-FACB56D17B2E}" type="presParOf" srcId="{D34499F6-52C2-4E49-AEB0-0C07A2EBC5FB}" destId="{C93D42FD-168C-43AE-9967-3D58E7DC4AE3}" srcOrd="20" destOrd="0" presId="urn:microsoft.com/office/officeart/2005/8/layout/radial5"/>
    <dgm:cxn modelId="{D1E0F7F9-2A9D-4FFB-8AD7-79FE810290C4}" type="presParOf" srcId="{D34499F6-52C2-4E49-AEB0-0C07A2EBC5FB}" destId="{08DC8370-53DE-4B17-ABDB-E4188C0F44C8}" srcOrd="21" destOrd="0" presId="urn:microsoft.com/office/officeart/2005/8/layout/radial5"/>
    <dgm:cxn modelId="{27A31B33-7099-4CA6-A87B-6381E5850205}" type="presParOf" srcId="{08DC8370-53DE-4B17-ABDB-E4188C0F44C8}" destId="{E237A9C8-988F-4B54-8949-5948073EE0AE}" srcOrd="0" destOrd="0" presId="urn:microsoft.com/office/officeart/2005/8/layout/radial5"/>
    <dgm:cxn modelId="{120CFCCA-2F7A-4872-B17A-10F881567599}" type="presParOf" srcId="{D34499F6-52C2-4E49-AEB0-0C07A2EBC5FB}" destId="{C6519699-A279-452C-AC39-474D89B903E6}" srcOrd="22" destOrd="0" presId="urn:microsoft.com/office/officeart/2005/8/layout/radial5"/>
    <dgm:cxn modelId="{6EAA8681-6224-482D-AEEF-9FF5D703B584}" type="presParOf" srcId="{D34499F6-52C2-4E49-AEB0-0C07A2EBC5FB}" destId="{6A306AD8-6C95-485B-B5AD-74B5A73A5D7C}" srcOrd="23" destOrd="0" presId="urn:microsoft.com/office/officeart/2005/8/layout/radial5"/>
    <dgm:cxn modelId="{BB549407-1BA8-4C22-B35C-1AD3A1A32D04}" type="presParOf" srcId="{6A306AD8-6C95-485B-B5AD-74B5A73A5D7C}" destId="{8100263A-310D-4D7A-83DF-938448D76B33}" srcOrd="0" destOrd="0" presId="urn:microsoft.com/office/officeart/2005/8/layout/radial5"/>
    <dgm:cxn modelId="{8AE1423D-D25D-4662-B97C-D972899B830D}" type="presParOf" srcId="{D34499F6-52C2-4E49-AEB0-0C07A2EBC5FB}" destId="{DDE26050-8542-47A6-A873-91774894AE0F}" srcOrd="2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B138F1-DAFD-44E3-9C67-44EC52BFA5E8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52E2A2-7BBA-41DB-BB0E-7E1C8AF2A5C6}">
      <dgm:prSet custT="1"/>
      <dgm:spPr/>
      <dgm:t>
        <a:bodyPr/>
        <a:lstStyle/>
        <a:p>
          <a:r>
            <a:rPr lang="ru-RU" sz="1100" b="1" dirty="0" smtClean="0">
              <a:solidFill>
                <a:schemeClr val="accent1">
                  <a:lumMod val="50000"/>
                </a:schemeClr>
              </a:solidFill>
            </a:rPr>
            <a:t>Работа кадровой службы с резервом управленческих кадров </a:t>
          </a:r>
        </a:p>
        <a:p>
          <a:r>
            <a:rPr lang="ru-RU" sz="1100" b="1" dirty="0" smtClean="0">
              <a:solidFill>
                <a:schemeClr val="accent1">
                  <a:lumMod val="50000"/>
                </a:schemeClr>
              </a:solidFill>
            </a:rPr>
            <a:t>Санкт–Петербурга (РУК)</a:t>
          </a:r>
          <a:endParaRPr lang="ru-RU" sz="1100" b="1" dirty="0">
            <a:solidFill>
              <a:schemeClr val="accent1">
                <a:lumMod val="50000"/>
              </a:schemeClr>
            </a:solidFill>
          </a:endParaRPr>
        </a:p>
      </dgm:t>
    </dgm:pt>
    <dgm:pt modelId="{BE2A4417-360C-4A1A-850F-F5B6DC01AD66}" type="parTrans" cxnId="{A823BCEC-4C1A-4686-B01A-0E091B1AD8D2}">
      <dgm:prSet/>
      <dgm:spPr/>
      <dgm:t>
        <a:bodyPr/>
        <a:lstStyle/>
        <a:p>
          <a:endParaRPr lang="ru-RU"/>
        </a:p>
      </dgm:t>
    </dgm:pt>
    <dgm:pt modelId="{02D44C4E-D9F8-4DC4-89C7-3ADEE02AD4CF}" type="sibTrans" cxnId="{A823BCEC-4C1A-4686-B01A-0E091B1AD8D2}">
      <dgm:prSet/>
      <dgm:spPr/>
      <dgm:t>
        <a:bodyPr/>
        <a:lstStyle/>
        <a:p>
          <a:endParaRPr lang="ru-RU"/>
        </a:p>
      </dgm:t>
    </dgm:pt>
    <dgm:pt modelId="{A8D466A1-8DCB-45AA-BB3A-12D57F3D8010}">
      <dgm:prSet custT="1"/>
      <dgm:spPr/>
      <dgm:t>
        <a:bodyPr/>
        <a:lstStyle/>
        <a:p>
          <a:r>
            <a:rPr lang="ru-RU" sz="1200" b="1" dirty="0" smtClean="0">
              <a:solidFill>
                <a:schemeClr val="accent1">
                  <a:lumMod val="50000"/>
                </a:schemeClr>
              </a:solidFill>
            </a:rPr>
            <a:t>Работа кадровой службы с молодежным кадровым резервом Санкт–Петербурга (МКР)</a:t>
          </a:r>
          <a:endParaRPr lang="ru-RU" sz="1200" b="1" dirty="0">
            <a:solidFill>
              <a:schemeClr val="accent1">
                <a:lumMod val="50000"/>
              </a:schemeClr>
            </a:solidFill>
          </a:endParaRPr>
        </a:p>
      </dgm:t>
    </dgm:pt>
    <dgm:pt modelId="{A44A227E-7C44-488C-8520-692E807B5EA7}" type="parTrans" cxnId="{028943AC-38AD-4DAA-979D-FFCE92526741}">
      <dgm:prSet/>
      <dgm:spPr/>
      <dgm:t>
        <a:bodyPr/>
        <a:lstStyle/>
        <a:p>
          <a:endParaRPr lang="ru-RU"/>
        </a:p>
      </dgm:t>
    </dgm:pt>
    <dgm:pt modelId="{3D7C8858-18CF-40A0-9F08-E223270B8EC7}" type="sibTrans" cxnId="{028943AC-38AD-4DAA-979D-FFCE92526741}">
      <dgm:prSet/>
      <dgm:spPr/>
      <dgm:t>
        <a:bodyPr/>
        <a:lstStyle/>
        <a:p>
          <a:endParaRPr lang="ru-RU"/>
        </a:p>
      </dgm:t>
    </dgm:pt>
    <dgm:pt modelId="{53FEFFF0-C97C-48E2-8C7B-C55D433CFC28}">
      <dgm:prSet custT="1"/>
      <dgm:spPr/>
      <dgm:t>
        <a:bodyPr/>
        <a:lstStyle/>
        <a:p>
          <a:r>
            <a:rPr lang="ru-RU" sz="1000" b="1" dirty="0" smtClean="0">
              <a:solidFill>
                <a:schemeClr val="accent1">
                  <a:lumMod val="50000"/>
                </a:schemeClr>
              </a:solidFill>
            </a:rPr>
            <a:t>Соблюдение законодательства о государственной гражданской службе в части соответствия кандидатов на замещение должностей государственной гражданской службы Санкт–Петербурга квалификационным требованиям</a:t>
          </a:r>
          <a:endParaRPr lang="ru-RU" sz="1000" b="1" dirty="0">
            <a:solidFill>
              <a:schemeClr val="accent1">
                <a:lumMod val="50000"/>
              </a:schemeClr>
            </a:solidFill>
          </a:endParaRPr>
        </a:p>
      </dgm:t>
    </dgm:pt>
    <dgm:pt modelId="{A62E583B-7BBD-4B2E-8231-FC67DFE15DEE}" type="parTrans" cxnId="{93095393-9185-419A-94DD-E1C0EC36D3C1}">
      <dgm:prSet/>
      <dgm:spPr/>
      <dgm:t>
        <a:bodyPr/>
        <a:lstStyle/>
        <a:p>
          <a:endParaRPr lang="ru-RU"/>
        </a:p>
      </dgm:t>
    </dgm:pt>
    <dgm:pt modelId="{67AA1ACE-42FD-4FAD-A5B5-FA77B8232316}" type="sibTrans" cxnId="{93095393-9185-419A-94DD-E1C0EC36D3C1}">
      <dgm:prSet/>
      <dgm:spPr/>
      <dgm:t>
        <a:bodyPr/>
        <a:lstStyle/>
        <a:p>
          <a:endParaRPr lang="ru-RU"/>
        </a:p>
      </dgm:t>
    </dgm:pt>
    <dgm:pt modelId="{51655056-9BB4-41CF-97BB-14CFFEF31A76}">
      <dgm:prSet custT="1"/>
      <dgm:spPr/>
      <dgm:t>
        <a:bodyPr/>
        <a:lstStyle/>
        <a:p>
          <a:r>
            <a:rPr lang="ru-RU" sz="1200" b="1" dirty="0" smtClean="0">
              <a:solidFill>
                <a:schemeClr val="accent1">
                  <a:lumMod val="50000"/>
                </a:schemeClr>
              </a:solidFill>
              <a:effectLst/>
            </a:rPr>
            <a:t>Использование института наставничества в исполнительных органах власти Санкт–Петербурга (ИОГВ)</a:t>
          </a:r>
          <a:endParaRPr lang="ru-RU" sz="1200" b="1" dirty="0">
            <a:solidFill>
              <a:schemeClr val="accent1">
                <a:lumMod val="50000"/>
              </a:schemeClr>
            </a:solidFill>
            <a:effectLst/>
          </a:endParaRPr>
        </a:p>
      </dgm:t>
    </dgm:pt>
    <dgm:pt modelId="{03D842B6-F777-49B1-A25A-FDC6E734D299}" type="parTrans" cxnId="{D78299C3-0993-456E-8F6A-6C2AC904A320}">
      <dgm:prSet/>
      <dgm:spPr/>
      <dgm:t>
        <a:bodyPr/>
        <a:lstStyle/>
        <a:p>
          <a:endParaRPr lang="ru-RU"/>
        </a:p>
      </dgm:t>
    </dgm:pt>
    <dgm:pt modelId="{485E8DF9-6BB6-4CFC-96A6-80C04A7A67C7}" type="sibTrans" cxnId="{D78299C3-0993-456E-8F6A-6C2AC904A320}">
      <dgm:prSet/>
      <dgm:spPr/>
      <dgm:t>
        <a:bodyPr/>
        <a:lstStyle/>
        <a:p>
          <a:endParaRPr lang="ru-RU"/>
        </a:p>
      </dgm:t>
    </dgm:pt>
    <dgm:pt modelId="{054D2255-302C-4C68-9231-E0D05681E671}">
      <dgm:prSet custT="1"/>
      <dgm:spPr/>
      <dgm:t>
        <a:bodyPr/>
        <a:lstStyle/>
        <a:p>
          <a:r>
            <a:rPr lang="ru-RU" sz="1000" b="1" dirty="0" smtClean="0">
              <a:solidFill>
                <a:schemeClr val="accent1">
                  <a:lumMod val="50000"/>
                </a:schemeClr>
              </a:solidFill>
            </a:rPr>
            <a:t>Выполнение отдельных мероприятий по оптимизации кадрового состава государственной гражданской службы Санкт–Петербурга, повышения ее эффективности и результативности</a:t>
          </a:r>
          <a:endParaRPr lang="ru-RU" sz="1000" b="1" dirty="0">
            <a:solidFill>
              <a:schemeClr val="accent1">
                <a:lumMod val="50000"/>
              </a:schemeClr>
            </a:solidFill>
          </a:endParaRPr>
        </a:p>
      </dgm:t>
    </dgm:pt>
    <dgm:pt modelId="{0F8B4CE8-16FC-481F-9AC7-52AD6521874D}" type="parTrans" cxnId="{6174D830-3E1D-4CC7-BF43-73B2B7A29EB9}">
      <dgm:prSet/>
      <dgm:spPr/>
      <dgm:t>
        <a:bodyPr/>
        <a:lstStyle/>
        <a:p>
          <a:endParaRPr lang="ru-RU"/>
        </a:p>
      </dgm:t>
    </dgm:pt>
    <dgm:pt modelId="{EFE29DBE-A276-4B37-BFD4-3125AA5DDB19}" type="sibTrans" cxnId="{6174D830-3E1D-4CC7-BF43-73B2B7A29EB9}">
      <dgm:prSet/>
      <dgm:spPr/>
      <dgm:t>
        <a:bodyPr/>
        <a:lstStyle/>
        <a:p>
          <a:endParaRPr lang="ru-RU"/>
        </a:p>
      </dgm:t>
    </dgm:pt>
    <dgm:pt modelId="{DA06A1C5-6DD2-4F5C-A812-3F26CEE7C67E}">
      <dgm:prSet custT="1"/>
      <dgm:spPr/>
      <dgm:t>
        <a:bodyPr/>
        <a:lstStyle/>
        <a:p>
          <a:r>
            <a:rPr lang="ru-RU" sz="1200" b="1" dirty="0" smtClean="0">
              <a:solidFill>
                <a:schemeClr val="accent1">
                  <a:lumMod val="50000"/>
                </a:schemeClr>
              </a:solidFill>
              <a:effectLst/>
            </a:rPr>
            <a:t>Повышение эффективности подготовки кадров</a:t>
          </a:r>
          <a:endParaRPr lang="ru-RU" sz="1200" b="1" dirty="0">
            <a:solidFill>
              <a:schemeClr val="accent1">
                <a:lumMod val="50000"/>
              </a:schemeClr>
            </a:solidFill>
            <a:effectLst/>
          </a:endParaRPr>
        </a:p>
      </dgm:t>
    </dgm:pt>
    <dgm:pt modelId="{F75704DF-2915-440C-843E-9A4EC8BCDFC9}" type="parTrans" cxnId="{2C11143A-916D-47DA-A62E-463907B4EBD4}">
      <dgm:prSet/>
      <dgm:spPr/>
      <dgm:t>
        <a:bodyPr/>
        <a:lstStyle/>
        <a:p>
          <a:endParaRPr lang="ru-RU"/>
        </a:p>
      </dgm:t>
    </dgm:pt>
    <dgm:pt modelId="{CE3C2C2F-6288-4868-8E10-D03B7D4FAD56}" type="sibTrans" cxnId="{2C11143A-916D-47DA-A62E-463907B4EBD4}">
      <dgm:prSet/>
      <dgm:spPr/>
      <dgm:t>
        <a:bodyPr/>
        <a:lstStyle/>
        <a:p>
          <a:endParaRPr lang="ru-RU"/>
        </a:p>
      </dgm:t>
    </dgm:pt>
    <dgm:pt modelId="{BA6B1673-E579-4B9B-A9AB-885C48EBD978}">
      <dgm:prSet custT="1"/>
      <dgm:spPr/>
      <dgm:t>
        <a:bodyPr/>
        <a:lstStyle/>
        <a:p>
          <a:r>
            <a:rPr lang="ru-RU" sz="1200" b="1" dirty="0" smtClean="0">
              <a:solidFill>
                <a:schemeClr val="accent1">
                  <a:lumMod val="50000"/>
                </a:schemeClr>
              </a:solidFill>
            </a:rPr>
            <a:t>Представление наградных документов к поощрению (награждению) граждан Губернатором Санкт–Петербурга</a:t>
          </a:r>
          <a:endParaRPr lang="ru-RU" sz="1200" b="1" dirty="0">
            <a:solidFill>
              <a:schemeClr val="accent1">
                <a:lumMod val="50000"/>
              </a:schemeClr>
            </a:solidFill>
          </a:endParaRPr>
        </a:p>
      </dgm:t>
    </dgm:pt>
    <dgm:pt modelId="{E6F1B937-690C-4994-8546-6B17CBF2D486}" type="parTrans" cxnId="{A221E67A-CC6B-4165-9295-05D20C882BEC}">
      <dgm:prSet/>
      <dgm:spPr/>
      <dgm:t>
        <a:bodyPr/>
        <a:lstStyle/>
        <a:p>
          <a:endParaRPr lang="ru-RU"/>
        </a:p>
      </dgm:t>
    </dgm:pt>
    <dgm:pt modelId="{EFE8DBDF-4330-4D84-8CF5-D80AEC85D0C8}" type="sibTrans" cxnId="{A221E67A-CC6B-4165-9295-05D20C882BEC}">
      <dgm:prSet/>
      <dgm:spPr/>
      <dgm:t>
        <a:bodyPr/>
        <a:lstStyle/>
        <a:p>
          <a:endParaRPr lang="ru-RU"/>
        </a:p>
      </dgm:t>
    </dgm:pt>
    <dgm:pt modelId="{CDC05C32-7397-4168-BD94-696DB30C364F}">
      <dgm:prSet custT="1"/>
      <dgm:spPr/>
      <dgm:t>
        <a:bodyPr/>
        <a:lstStyle/>
        <a:p>
          <a:r>
            <a:rPr lang="ru-RU" sz="2200" b="1" dirty="0" smtClean="0">
              <a:solidFill>
                <a:schemeClr val="accent1">
                  <a:lumMod val="50000"/>
                </a:schemeClr>
              </a:solidFill>
              <a:latin typeface="Play"/>
            </a:rPr>
            <a:t>Реализация кадровой политики</a:t>
          </a:r>
          <a:endParaRPr lang="ru-RU" sz="2200" b="1" dirty="0">
            <a:solidFill>
              <a:schemeClr val="accent1">
                <a:lumMod val="50000"/>
              </a:schemeClr>
            </a:solidFill>
          </a:endParaRPr>
        </a:p>
      </dgm:t>
    </dgm:pt>
    <dgm:pt modelId="{7E61EE55-918F-405B-9B66-1C3F4EB35097}" type="parTrans" cxnId="{242646E7-C0FF-4BB5-8501-5E260308AF1F}">
      <dgm:prSet/>
      <dgm:spPr/>
      <dgm:t>
        <a:bodyPr/>
        <a:lstStyle/>
        <a:p>
          <a:endParaRPr lang="ru-RU"/>
        </a:p>
      </dgm:t>
    </dgm:pt>
    <dgm:pt modelId="{77946A5B-673B-4F46-A580-1FB3F3A91259}" type="sibTrans" cxnId="{242646E7-C0FF-4BB5-8501-5E260308AF1F}">
      <dgm:prSet/>
      <dgm:spPr/>
      <dgm:t>
        <a:bodyPr/>
        <a:lstStyle/>
        <a:p>
          <a:endParaRPr lang="ru-RU"/>
        </a:p>
      </dgm:t>
    </dgm:pt>
    <dgm:pt modelId="{969166B4-DD78-4820-8D68-1BAD5FBDFC52}">
      <dgm:prSet custT="1"/>
      <dgm:spPr/>
      <dgm:t>
        <a:bodyPr/>
        <a:lstStyle/>
        <a:p>
          <a:r>
            <a:rPr lang="ru-RU" sz="1200" b="1" dirty="0" smtClean="0">
              <a:solidFill>
                <a:schemeClr val="accent1">
                  <a:lumMod val="50000"/>
                </a:schemeClr>
              </a:solidFill>
            </a:rPr>
            <a:t>Работа кадровой службы с кадровым резервом исполнительного органа государственной власти                         Санкт–Петербурга (ИОГВ)</a:t>
          </a:r>
          <a:endParaRPr lang="ru-RU" sz="1200" b="1" dirty="0">
            <a:solidFill>
              <a:schemeClr val="accent1">
                <a:lumMod val="50000"/>
              </a:schemeClr>
            </a:solidFill>
          </a:endParaRPr>
        </a:p>
      </dgm:t>
    </dgm:pt>
    <dgm:pt modelId="{8BB90F12-FD0C-4345-A202-6F6C7EDD9030}" type="parTrans" cxnId="{F53B51B0-261D-41AC-9797-E69A54CB6D4C}">
      <dgm:prSet/>
      <dgm:spPr/>
      <dgm:t>
        <a:bodyPr/>
        <a:lstStyle/>
        <a:p>
          <a:endParaRPr lang="ru-RU"/>
        </a:p>
      </dgm:t>
    </dgm:pt>
    <dgm:pt modelId="{02F4AE63-6E8F-4E06-8E19-7C0859A7BD62}" type="sibTrans" cxnId="{F53B51B0-261D-41AC-9797-E69A54CB6D4C}">
      <dgm:prSet/>
      <dgm:spPr/>
      <dgm:t>
        <a:bodyPr/>
        <a:lstStyle/>
        <a:p>
          <a:endParaRPr lang="ru-RU"/>
        </a:p>
      </dgm:t>
    </dgm:pt>
    <dgm:pt modelId="{CE1E2941-BE36-4C64-AF87-D5C209778526}">
      <dgm:prSet custT="1"/>
      <dgm:spPr/>
      <dgm:t>
        <a:bodyPr/>
        <a:lstStyle/>
        <a:p>
          <a:r>
            <a:rPr lang="ru-RU" sz="1200" b="1" dirty="0" smtClean="0">
              <a:solidFill>
                <a:schemeClr val="accent1">
                  <a:lumMod val="50000"/>
                </a:schemeClr>
              </a:solidFill>
              <a:latin typeface="Play"/>
            </a:rPr>
            <a:t>2</a:t>
          </a:r>
          <a:endParaRPr lang="ru-RU" sz="1200" b="1" dirty="0" smtClean="0">
            <a:solidFill>
              <a:schemeClr val="accent1">
                <a:lumMod val="50000"/>
              </a:schemeClr>
            </a:solidFill>
          </a:endParaRPr>
        </a:p>
        <a:p>
          <a:r>
            <a:rPr lang="ru-RU" sz="1200" b="1" dirty="0" smtClean="0">
              <a:solidFill>
                <a:schemeClr val="accent1">
                  <a:lumMod val="50000"/>
                </a:schemeClr>
              </a:solidFill>
            </a:rPr>
            <a:t>ключевых показателя</a:t>
          </a:r>
          <a:endParaRPr lang="ru-RU" sz="1200" b="1" dirty="0">
            <a:solidFill>
              <a:schemeClr val="accent1">
                <a:lumMod val="50000"/>
              </a:schemeClr>
            </a:solidFill>
          </a:endParaRPr>
        </a:p>
      </dgm:t>
    </dgm:pt>
    <dgm:pt modelId="{5CE3DD98-D195-4A02-9A6A-6C04D5E0ACFE}" type="parTrans" cxnId="{0DBBC9D6-23CE-45D2-9ED1-516C0C5E2267}">
      <dgm:prSet/>
      <dgm:spPr/>
      <dgm:t>
        <a:bodyPr/>
        <a:lstStyle/>
        <a:p>
          <a:endParaRPr lang="ru-RU"/>
        </a:p>
      </dgm:t>
    </dgm:pt>
    <dgm:pt modelId="{754DE2FE-A437-45DF-850F-15185C874BB1}" type="sibTrans" cxnId="{0DBBC9D6-23CE-45D2-9ED1-516C0C5E2267}">
      <dgm:prSet/>
      <dgm:spPr/>
      <dgm:t>
        <a:bodyPr/>
        <a:lstStyle/>
        <a:p>
          <a:endParaRPr lang="ru-RU"/>
        </a:p>
      </dgm:t>
    </dgm:pt>
    <dgm:pt modelId="{645FC498-2303-431A-BF50-1D59CF6EE43E}">
      <dgm:prSet custT="1"/>
      <dgm:spPr/>
      <dgm:t>
        <a:bodyPr/>
        <a:lstStyle/>
        <a:p>
          <a:r>
            <a:rPr lang="ru-RU" sz="1200" b="1" dirty="0" smtClean="0">
              <a:solidFill>
                <a:schemeClr val="accent1">
                  <a:lumMod val="50000"/>
                </a:schemeClr>
              </a:solidFill>
            </a:rPr>
            <a:t>2</a:t>
          </a:r>
        </a:p>
        <a:p>
          <a:r>
            <a:rPr lang="ru-RU" sz="1200" b="1" dirty="0" smtClean="0">
              <a:solidFill>
                <a:schemeClr val="accent1">
                  <a:lumMod val="50000"/>
                </a:schemeClr>
              </a:solidFill>
            </a:rPr>
            <a:t>ключевых показателя</a:t>
          </a:r>
          <a:endParaRPr lang="ru-RU" sz="1200" b="1" dirty="0">
            <a:solidFill>
              <a:schemeClr val="accent1">
                <a:lumMod val="50000"/>
              </a:schemeClr>
            </a:solidFill>
          </a:endParaRPr>
        </a:p>
      </dgm:t>
    </dgm:pt>
    <dgm:pt modelId="{6C88C4E4-95CC-4DC6-825F-09827A5F9144}" type="parTrans" cxnId="{448EAA84-7F30-4BEF-96BF-0E3485C2C845}">
      <dgm:prSet/>
      <dgm:spPr/>
      <dgm:t>
        <a:bodyPr/>
        <a:lstStyle/>
        <a:p>
          <a:endParaRPr lang="ru-RU"/>
        </a:p>
      </dgm:t>
    </dgm:pt>
    <dgm:pt modelId="{21007C83-E6C8-4AF3-938B-2A36AACABBD0}" type="sibTrans" cxnId="{448EAA84-7F30-4BEF-96BF-0E3485C2C845}">
      <dgm:prSet/>
      <dgm:spPr/>
      <dgm:t>
        <a:bodyPr/>
        <a:lstStyle/>
        <a:p>
          <a:endParaRPr lang="ru-RU"/>
        </a:p>
      </dgm:t>
    </dgm:pt>
    <dgm:pt modelId="{AD7F5039-AF7E-49D3-944A-E59D4A5F8DBB}">
      <dgm:prSet custT="1"/>
      <dgm:spPr/>
      <dgm:t>
        <a:bodyPr/>
        <a:lstStyle/>
        <a:p>
          <a:r>
            <a:rPr lang="ru-RU" sz="1200" b="1" dirty="0" smtClean="0">
              <a:solidFill>
                <a:schemeClr val="accent1">
                  <a:lumMod val="50000"/>
                </a:schemeClr>
              </a:solidFill>
            </a:rPr>
            <a:t>2</a:t>
          </a:r>
        </a:p>
        <a:p>
          <a:r>
            <a:rPr lang="ru-RU" sz="1200" b="1" dirty="0" smtClean="0">
              <a:solidFill>
                <a:schemeClr val="accent1">
                  <a:lumMod val="50000"/>
                </a:schemeClr>
              </a:solidFill>
            </a:rPr>
            <a:t>ключевых  показателя</a:t>
          </a:r>
          <a:endParaRPr lang="ru-RU" sz="1200" b="1" dirty="0">
            <a:solidFill>
              <a:schemeClr val="accent1">
                <a:lumMod val="50000"/>
              </a:schemeClr>
            </a:solidFill>
          </a:endParaRPr>
        </a:p>
      </dgm:t>
    </dgm:pt>
    <dgm:pt modelId="{EC51348D-DFA1-44E5-99CF-283CF34C3A54}" type="parTrans" cxnId="{558F67BC-A889-414A-9838-EE5C4C8211D8}">
      <dgm:prSet/>
      <dgm:spPr/>
      <dgm:t>
        <a:bodyPr/>
        <a:lstStyle/>
        <a:p>
          <a:endParaRPr lang="ru-RU"/>
        </a:p>
      </dgm:t>
    </dgm:pt>
    <dgm:pt modelId="{1656F0FE-D440-4952-8D2D-0BA344E39C33}" type="sibTrans" cxnId="{558F67BC-A889-414A-9838-EE5C4C8211D8}">
      <dgm:prSet/>
      <dgm:spPr/>
      <dgm:t>
        <a:bodyPr/>
        <a:lstStyle/>
        <a:p>
          <a:endParaRPr lang="ru-RU"/>
        </a:p>
      </dgm:t>
    </dgm:pt>
    <dgm:pt modelId="{9373A06D-197B-490E-8BBC-2D43A13E8A29}">
      <dgm:prSet custT="1"/>
      <dgm:spPr/>
      <dgm:t>
        <a:bodyPr/>
        <a:lstStyle/>
        <a:p>
          <a:r>
            <a:rPr lang="ru-RU" sz="1200" b="1" dirty="0" smtClean="0">
              <a:solidFill>
                <a:schemeClr val="accent1">
                  <a:lumMod val="50000"/>
                </a:schemeClr>
              </a:solidFill>
            </a:rPr>
            <a:t>2 </a:t>
          </a:r>
        </a:p>
        <a:p>
          <a:r>
            <a:rPr lang="ru-RU" sz="1200" b="1" dirty="0" smtClean="0">
              <a:solidFill>
                <a:schemeClr val="accent1">
                  <a:lumMod val="50000"/>
                </a:schemeClr>
              </a:solidFill>
            </a:rPr>
            <a:t>ключевых показателя</a:t>
          </a:r>
          <a:endParaRPr lang="ru-RU" sz="1200" b="1" dirty="0">
            <a:solidFill>
              <a:schemeClr val="accent1">
                <a:lumMod val="50000"/>
              </a:schemeClr>
            </a:solidFill>
          </a:endParaRPr>
        </a:p>
      </dgm:t>
    </dgm:pt>
    <dgm:pt modelId="{2B172772-E269-4F01-857F-4E3730C989DC}" type="parTrans" cxnId="{631E4030-83B7-40B9-8747-CABB28D5A560}">
      <dgm:prSet/>
      <dgm:spPr/>
      <dgm:t>
        <a:bodyPr/>
        <a:lstStyle/>
        <a:p>
          <a:endParaRPr lang="ru-RU"/>
        </a:p>
      </dgm:t>
    </dgm:pt>
    <dgm:pt modelId="{174DB66E-95B5-4A3F-BF69-006A843F40C3}" type="sibTrans" cxnId="{631E4030-83B7-40B9-8747-CABB28D5A560}">
      <dgm:prSet/>
      <dgm:spPr/>
      <dgm:t>
        <a:bodyPr/>
        <a:lstStyle/>
        <a:p>
          <a:endParaRPr lang="ru-RU"/>
        </a:p>
      </dgm:t>
    </dgm:pt>
    <dgm:pt modelId="{10E33FEB-5376-4365-9C2D-72F358383DD6}">
      <dgm:prSet custT="1"/>
      <dgm:spPr/>
      <dgm:t>
        <a:bodyPr/>
        <a:lstStyle/>
        <a:p>
          <a:r>
            <a:rPr lang="ru-RU" sz="1200" b="1" dirty="0" smtClean="0">
              <a:solidFill>
                <a:schemeClr val="accent1">
                  <a:lumMod val="50000"/>
                </a:schemeClr>
              </a:solidFill>
            </a:rPr>
            <a:t>3 </a:t>
          </a:r>
        </a:p>
        <a:p>
          <a:r>
            <a:rPr lang="ru-RU" sz="1200" b="1" dirty="0" smtClean="0">
              <a:solidFill>
                <a:schemeClr val="accent1">
                  <a:lumMod val="50000"/>
                </a:schemeClr>
              </a:solidFill>
            </a:rPr>
            <a:t>ключевых показателя</a:t>
          </a:r>
          <a:endParaRPr lang="ru-RU" sz="1200" b="1" dirty="0">
            <a:solidFill>
              <a:schemeClr val="accent1">
                <a:lumMod val="50000"/>
              </a:schemeClr>
            </a:solidFill>
            <a:effectLst/>
          </a:endParaRPr>
        </a:p>
      </dgm:t>
    </dgm:pt>
    <dgm:pt modelId="{5418A7F5-CA00-4DD7-BC70-BDDF5FFAC04F}" type="parTrans" cxnId="{CED872F1-60E0-4516-8EE7-A6F89E208711}">
      <dgm:prSet/>
      <dgm:spPr/>
      <dgm:t>
        <a:bodyPr/>
        <a:lstStyle/>
        <a:p>
          <a:endParaRPr lang="ru-RU"/>
        </a:p>
      </dgm:t>
    </dgm:pt>
    <dgm:pt modelId="{32E602CB-60D6-4D67-A631-6D763EEB61CA}" type="sibTrans" cxnId="{CED872F1-60E0-4516-8EE7-A6F89E208711}">
      <dgm:prSet/>
      <dgm:spPr/>
      <dgm:t>
        <a:bodyPr/>
        <a:lstStyle/>
        <a:p>
          <a:endParaRPr lang="ru-RU"/>
        </a:p>
      </dgm:t>
    </dgm:pt>
    <dgm:pt modelId="{78931CEC-0D51-4796-8785-8B97D72A062E}">
      <dgm:prSet custT="1"/>
      <dgm:spPr/>
      <dgm:t>
        <a:bodyPr/>
        <a:lstStyle/>
        <a:p>
          <a:r>
            <a:rPr lang="ru-RU" sz="1200" b="1" dirty="0" smtClean="0">
              <a:solidFill>
                <a:schemeClr val="accent1">
                  <a:lumMod val="50000"/>
                </a:schemeClr>
              </a:solidFill>
            </a:rPr>
            <a:t>2 </a:t>
          </a:r>
        </a:p>
        <a:p>
          <a:r>
            <a:rPr lang="ru-RU" sz="1200" b="1" dirty="0" smtClean="0">
              <a:solidFill>
                <a:schemeClr val="accent1">
                  <a:lumMod val="50000"/>
                </a:schemeClr>
              </a:solidFill>
            </a:rPr>
            <a:t>ключевых показателя</a:t>
          </a:r>
          <a:endParaRPr lang="ru-RU" sz="1200" b="1" dirty="0">
            <a:solidFill>
              <a:schemeClr val="accent1">
                <a:lumMod val="50000"/>
              </a:schemeClr>
            </a:solidFill>
          </a:endParaRPr>
        </a:p>
      </dgm:t>
    </dgm:pt>
    <dgm:pt modelId="{8674897D-D3AF-4D74-B3B1-AFBD685B09A7}" type="parTrans" cxnId="{82C19414-8A30-4B07-98FD-8283BCAA5578}">
      <dgm:prSet/>
      <dgm:spPr/>
      <dgm:t>
        <a:bodyPr/>
        <a:lstStyle/>
        <a:p>
          <a:endParaRPr lang="ru-RU"/>
        </a:p>
      </dgm:t>
    </dgm:pt>
    <dgm:pt modelId="{AB6C120F-DCF3-44B1-A90B-4F59F582394A}" type="sibTrans" cxnId="{82C19414-8A30-4B07-98FD-8283BCAA5578}">
      <dgm:prSet/>
      <dgm:spPr/>
      <dgm:t>
        <a:bodyPr/>
        <a:lstStyle/>
        <a:p>
          <a:endParaRPr lang="ru-RU"/>
        </a:p>
      </dgm:t>
    </dgm:pt>
    <dgm:pt modelId="{828C7B66-9546-435A-85ED-19404305AEA1}">
      <dgm:prSet custT="1"/>
      <dgm:spPr/>
      <dgm:t>
        <a:bodyPr/>
        <a:lstStyle/>
        <a:p>
          <a:r>
            <a:rPr lang="ru-RU" sz="1200" b="1" dirty="0" smtClean="0">
              <a:solidFill>
                <a:schemeClr val="accent1">
                  <a:lumMod val="50000"/>
                </a:schemeClr>
              </a:solidFill>
            </a:rPr>
            <a:t>1 </a:t>
          </a:r>
        </a:p>
        <a:p>
          <a:r>
            <a:rPr lang="ru-RU" sz="1200" b="1" dirty="0" smtClean="0">
              <a:solidFill>
                <a:schemeClr val="accent1">
                  <a:lumMod val="50000"/>
                </a:schemeClr>
              </a:solidFill>
            </a:rPr>
            <a:t>ключевой показатель</a:t>
          </a:r>
          <a:endParaRPr lang="ru-RU" sz="1200" b="1" dirty="0">
            <a:solidFill>
              <a:schemeClr val="accent1">
                <a:lumMod val="50000"/>
              </a:schemeClr>
            </a:solidFill>
            <a:effectLst/>
          </a:endParaRPr>
        </a:p>
      </dgm:t>
    </dgm:pt>
    <dgm:pt modelId="{AEE549CC-35EC-4FDC-B891-76C272BC2641}" type="parTrans" cxnId="{7C7964E5-D374-4018-8855-BFAA832E141E}">
      <dgm:prSet/>
      <dgm:spPr/>
      <dgm:t>
        <a:bodyPr/>
        <a:lstStyle/>
        <a:p>
          <a:endParaRPr lang="ru-RU"/>
        </a:p>
      </dgm:t>
    </dgm:pt>
    <dgm:pt modelId="{581AF933-94AA-4617-A5A6-AB28E9F4C801}" type="sibTrans" cxnId="{7C7964E5-D374-4018-8855-BFAA832E141E}">
      <dgm:prSet/>
      <dgm:spPr/>
      <dgm:t>
        <a:bodyPr/>
        <a:lstStyle/>
        <a:p>
          <a:endParaRPr lang="ru-RU"/>
        </a:p>
      </dgm:t>
    </dgm:pt>
    <dgm:pt modelId="{B8848BCE-8341-422A-8D50-D43F12E6581B}">
      <dgm:prSet custT="1"/>
      <dgm:spPr/>
      <dgm:t>
        <a:bodyPr/>
        <a:lstStyle/>
        <a:p>
          <a:r>
            <a:rPr lang="ru-RU" sz="1200" b="1" dirty="0" smtClean="0">
              <a:solidFill>
                <a:schemeClr val="accent1">
                  <a:lumMod val="50000"/>
                </a:schemeClr>
              </a:solidFill>
            </a:rPr>
            <a:t>2</a:t>
          </a:r>
        </a:p>
        <a:p>
          <a:r>
            <a:rPr lang="ru-RU" sz="1200" b="1" dirty="0" smtClean="0">
              <a:solidFill>
                <a:schemeClr val="accent1">
                  <a:lumMod val="50000"/>
                </a:schemeClr>
              </a:solidFill>
            </a:rPr>
            <a:t>ключевых показателя</a:t>
          </a:r>
          <a:endParaRPr lang="ru-RU" sz="1200" b="1" dirty="0">
            <a:solidFill>
              <a:schemeClr val="accent1">
                <a:lumMod val="50000"/>
              </a:schemeClr>
            </a:solidFill>
          </a:endParaRPr>
        </a:p>
      </dgm:t>
    </dgm:pt>
    <dgm:pt modelId="{BEFBAAA9-31BF-45DA-8FDA-FE0711B7973F}" type="parTrans" cxnId="{C89582EE-713C-4B8A-A387-193F7ECFCE9F}">
      <dgm:prSet/>
      <dgm:spPr/>
      <dgm:t>
        <a:bodyPr/>
        <a:lstStyle/>
        <a:p>
          <a:endParaRPr lang="ru-RU"/>
        </a:p>
      </dgm:t>
    </dgm:pt>
    <dgm:pt modelId="{CA8D70DC-1200-4A3B-882D-0A3303E4DF16}" type="sibTrans" cxnId="{C89582EE-713C-4B8A-A387-193F7ECFCE9F}">
      <dgm:prSet/>
      <dgm:spPr/>
      <dgm:t>
        <a:bodyPr/>
        <a:lstStyle/>
        <a:p>
          <a:endParaRPr lang="ru-RU"/>
        </a:p>
      </dgm:t>
    </dgm:pt>
    <dgm:pt modelId="{02A64F52-5EC6-4693-B15B-A66A6EB0633F}" type="pres">
      <dgm:prSet presAssocID="{67B138F1-DAFD-44E3-9C67-44EC52BFA5E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72015F-AD87-4832-AF6C-D8A5716D46B2}" type="pres">
      <dgm:prSet presAssocID="{CDC05C32-7397-4168-BD94-696DB30C364F}" presName="root1" presStyleCnt="0"/>
      <dgm:spPr/>
      <dgm:t>
        <a:bodyPr/>
        <a:lstStyle/>
        <a:p>
          <a:endParaRPr lang="ru-RU"/>
        </a:p>
      </dgm:t>
    </dgm:pt>
    <dgm:pt modelId="{0627904C-D1F9-45B1-A1E3-83B8DB6DA745}" type="pres">
      <dgm:prSet presAssocID="{CDC05C32-7397-4168-BD94-696DB30C364F}" presName="LevelOneTextNode" presStyleLbl="node0" presStyleIdx="0" presStyleCnt="1" custScaleX="129735" custScaleY="162413" custLinFactNeighborX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0E9F34-E37B-4910-BA07-139275A9C332}" type="pres">
      <dgm:prSet presAssocID="{CDC05C32-7397-4168-BD94-696DB30C364F}" presName="level2hierChild" presStyleCnt="0"/>
      <dgm:spPr/>
      <dgm:t>
        <a:bodyPr/>
        <a:lstStyle/>
        <a:p>
          <a:endParaRPr lang="ru-RU"/>
        </a:p>
      </dgm:t>
    </dgm:pt>
    <dgm:pt modelId="{E8041244-913B-4A05-B042-C6982DA8F93E}" type="pres">
      <dgm:prSet presAssocID="{BE2A4417-360C-4A1A-850F-F5B6DC01AD66}" presName="conn2-1" presStyleLbl="parChTrans1D2" presStyleIdx="0" presStyleCnt="8"/>
      <dgm:spPr/>
      <dgm:t>
        <a:bodyPr/>
        <a:lstStyle/>
        <a:p>
          <a:endParaRPr lang="ru-RU"/>
        </a:p>
      </dgm:t>
    </dgm:pt>
    <dgm:pt modelId="{C5EBFC1C-22F3-4637-ADC6-5DA6803DCF2A}" type="pres">
      <dgm:prSet presAssocID="{BE2A4417-360C-4A1A-850F-F5B6DC01AD66}" presName="connTx" presStyleLbl="parChTrans1D2" presStyleIdx="0" presStyleCnt="8"/>
      <dgm:spPr/>
      <dgm:t>
        <a:bodyPr/>
        <a:lstStyle/>
        <a:p>
          <a:endParaRPr lang="ru-RU"/>
        </a:p>
      </dgm:t>
    </dgm:pt>
    <dgm:pt modelId="{80BF878A-DE0D-4507-A3BF-16AFBBA29F61}" type="pres">
      <dgm:prSet presAssocID="{DA52E2A2-7BBA-41DB-BB0E-7E1C8AF2A5C6}" presName="root2" presStyleCnt="0"/>
      <dgm:spPr/>
      <dgm:t>
        <a:bodyPr/>
        <a:lstStyle/>
        <a:p>
          <a:endParaRPr lang="ru-RU"/>
        </a:p>
      </dgm:t>
    </dgm:pt>
    <dgm:pt modelId="{4CD98733-E55B-49D6-A32F-0BCA77F83C22}" type="pres">
      <dgm:prSet presAssocID="{DA52E2A2-7BBA-41DB-BB0E-7E1C8AF2A5C6}" presName="LevelTwoTextNode" presStyleLbl="node2" presStyleIdx="0" presStyleCnt="8" custScaleX="2118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210093C-2329-40C5-901D-6B50A65EC345}" type="pres">
      <dgm:prSet presAssocID="{DA52E2A2-7BBA-41DB-BB0E-7E1C8AF2A5C6}" presName="level3hierChild" presStyleCnt="0"/>
      <dgm:spPr/>
      <dgm:t>
        <a:bodyPr/>
        <a:lstStyle/>
        <a:p>
          <a:endParaRPr lang="ru-RU"/>
        </a:p>
      </dgm:t>
    </dgm:pt>
    <dgm:pt modelId="{EBB6A34B-C349-4BB1-96FD-149A4E53884D}" type="pres">
      <dgm:prSet presAssocID="{5CE3DD98-D195-4A02-9A6A-6C04D5E0ACFE}" presName="conn2-1" presStyleLbl="parChTrans1D3" presStyleIdx="0" presStyleCnt="8"/>
      <dgm:spPr/>
      <dgm:t>
        <a:bodyPr/>
        <a:lstStyle/>
        <a:p>
          <a:endParaRPr lang="ru-RU"/>
        </a:p>
      </dgm:t>
    </dgm:pt>
    <dgm:pt modelId="{05BCF98E-6150-4FC0-AB30-4641606AAF84}" type="pres">
      <dgm:prSet presAssocID="{5CE3DD98-D195-4A02-9A6A-6C04D5E0ACFE}" presName="connTx" presStyleLbl="parChTrans1D3" presStyleIdx="0" presStyleCnt="8"/>
      <dgm:spPr/>
      <dgm:t>
        <a:bodyPr/>
        <a:lstStyle/>
        <a:p>
          <a:endParaRPr lang="ru-RU"/>
        </a:p>
      </dgm:t>
    </dgm:pt>
    <dgm:pt modelId="{FD4B49C5-6745-44AC-BD46-7A8664BE19B2}" type="pres">
      <dgm:prSet presAssocID="{CE1E2941-BE36-4C64-AF87-D5C209778526}" presName="root2" presStyleCnt="0"/>
      <dgm:spPr/>
      <dgm:t>
        <a:bodyPr/>
        <a:lstStyle/>
        <a:p>
          <a:endParaRPr lang="ru-RU"/>
        </a:p>
      </dgm:t>
    </dgm:pt>
    <dgm:pt modelId="{6BBBF583-8E7A-439B-830B-997F3E9C57DD}" type="pres">
      <dgm:prSet presAssocID="{CE1E2941-BE36-4C64-AF87-D5C209778526}" presName="LevelTwoTextNode" presStyleLbl="node3" presStyleIdx="0" presStyleCnt="8" custScaleX="1140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D4CE52-0980-4FBF-9488-E437E77D3DBD}" type="pres">
      <dgm:prSet presAssocID="{CE1E2941-BE36-4C64-AF87-D5C209778526}" presName="level3hierChild" presStyleCnt="0"/>
      <dgm:spPr/>
      <dgm:t>
        <a:bodyPr/>
        <a:lstStyle/>
        <a:p>
          <a:endParaRPr lang="ru-RU"/>
        </a:p>
      </dgm:t>
    </dgm:pt>
    <dgm:pt modelId="{36063CD6-A41A-4009-BADB-847D6CA48D15}" type="pres">
      <dgm:prSet presAssocID="{8BB90F12-FD0C-4345-A202-6F6C7EDD9030}" presName="conn2-1" presStyleLbl="parChTrans1D2" presStyleIdx="1" presStyleCnt="8"/>
      <dgm:spPr/>
      <dgm:t>
        <a:bodyPr/>
        <a:lstStyle/>
        <a:p>
          <a:endParaRPr lang="ru-RU"/>
        </a:p>
      </dgm:t>
    </dgm:pt>
    <dgm:pt modelId="{B3A1658E-5B76-4505-A86F-0A155244E74C}" type="pres">
      <dgm:prSet presAssocID="{8BB90F12-FD0C-4345-A202-6F6C7EDD9030}" presName="connTx" presStyleLbl="parChTrans1D2" presStyleIdx="1" presStyleCnt="8"/>
      <dgm:spPr/>
      <dgm:t>
        <a:bodyPr/>
        <a:lstStyle/>
        <a:p>
          <a:endParaRPr lang="ru-RU"/>
        </a:p>
      </dgm:t>
    </dgm:pt>
    <dgm:pt modelId="{A8436A82-71CE-4778-85CF-4168F4E43EA5}" type="pres">
      <dgm:prSet presAssocID="{969166B4-DD78-4820-8D68-1BAD5FBDFC52}" presName="root2" presStyleCnt="0"/>
      <dgm:spPr/>
      <dgm:t>
        <a:bodyPr/>
        <a:lstStyle/>
        <a:p>
          <a:endParaRPr lang="ru-RU"/>
        </a:p>
      </dgm:t>
    </dgm:pt>
    <dgm:pt modelId="{B08EB059-AD77-4262-A369-CAA33356A10A}" type="pres">
      <dgm:prSet presAssocID="{969166B4-DD78-4820-8D68-1BAD5FBDFC52}" presName="LevelTwoTextNode" presStyleLbl="node2" presStyleIdx="1" presStyleCnt="8" custScaleX="211820" custLinFactNeighborX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957B93A-6B69-41B1-8329-E69706D5782C}" type="pres">
      <dgm:prSet presAssocID="{969166B4-DD78-4820-8D68-1BAD5FBDFC52}" presName="level3hierChild" presStyleCnt="0"/>
      <dgm:spPr/>
      <dgm:t>
        <a:bodyPr/>
        <a:lstStyle/>
        <a:p>
          <a:endParaRPr lang="ru-RU"/>
        </a:p>
      </dgm:t>
    </dgm:pt>
    <dgm:pt modelId="{B972DEA1-2503-4BC5-8F8F-CE029E81F381}" type="pres">
      <dgm:prSet presAssocID="{6C88C4E4-95CC-4DC6-825F-09827A5F9144}" presName="conn2-1" presStyleLbl="parChTrans1D3" presStyleIdx="1" presStyleCnt="8"/>
      <dgm:spPr/>
      <dgm:t>
        <a:bodyPr/>
        <a:lstStyle/>
        <a:p>
          <a:endParaRPr lang="ru-RU"/>
        </a:p>
      </dgm:t>
    </dgm:pt>
    <dgm:pt modelId="{375BF649-26C0-4726-8AFF-342A11DC8509}" type="pres">
      <dgm:prSet presAssocID="{6C88C4E4-95CC-4DC6-825F-09827A5F9144}" presName="connTx" presStyleLbl="parChTrans1D3" presStyleIdx="1" presStyleCnt="8"/>
      <dgm:spPr/>
      <dgm:t>
        <a:bodyPr/>
        <a:lstStyle/>
        <a:p>
          <a:endParaRPr lang="ru-RU"/>
        </a:p>
      </dgm:t>
    </dgm:pt>
    <dgm:pt modelId="{2C0E46BF-A634-4C51-9BC9-1FA0AB37DB90}" type="pres">
      <dgm:prSet presAssocID="{645FC498-2303-431A-BF50-1D59CF6EE43E}" presName="root2" presStyleCnt="0"/>
      <dgm:spPr/>
      <dgm:t>
        <a:bodyPr/>
        <a:lstStyle/>
        <a:p>
          <a:endParaRPr lang="ru-RU"/>
        </a:p>
      </dgm:t>
    </dgm:pt>
    <dgm:pt modelId="{537AA40E-DDF4-47DA-B398-34546935318B}" type="pres">
      <dgm:prSet presAssocID="{645FC498-2303-431A-BF50-1D59CF6EE43E}" presName="LevelTwoTextNode" presStyleLbl="node3" presStyleIdx="1" presStyleCnt="8" custScaleX="114041" custLinFactNeighborX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4A48DC9-B3C8-4D62-BDCA-3B8C6F24273C}" type="pres">
      <dgm:prSet presAssocID="{645FC498-2303-431A-BF50-1D59CF6EE43E}" presName="level3hierChild" presStyleCnt="0"/>
      <dgm:spPr/>
      <dgm:t>
        <a:bodyPr/>
        <a:lstStyle/>
        <a:p>
          <a:endParaRPr lang="ru-RU"/>
        </a:p>
      </dgm:t>
    </dgm:pt>
    <dgm:pt modelId="{BEF21E37-33DF-4008-8D4F-1CBFDA36E894}" type="pres">
      <dgm:prSet presAssocID="{A44A227E-7C44-488C-8520-692E807B5EA7}" presName="conn2-1" presStyleLbl="parChTrans1D2" presStyleIdx="2" presStyleCnt="8"/>
      <dgm:spPr/>
      <dgm:t>
        <a:bodyPr/>
        <a:lstStyle/>
        <a:p>
          <a:endParaRPr lang="ru-RU"/>
        </a:p>
      </dgm:t>
    </dgm:pt>
    <dgm:pt modelId="{B9070935-59B3-4995-A20E-73849EAE2773}" type="pres">
      <dgm:prSet presAssocID="{A44A227E-7C44-488C-8520-692E807B5EA7}" presName="connTx" presStyleLbl="parChTrans1D2" presStyleIdx="2" presStyleCnt="8"/>
      <dgm:spPr/>
      <dgm:t>
        <a:bodyPr/>
        <a:lstStyle/>
        <a:p>
          <a:endParaRPr lang="ru-RU"/>
        </a:p>
      </dgm:t>
    </dgm:pt>
    <dgm:pt modelId="{E71974F3-FF74-4AA8-B5E8-40EA0D7E55FF}" type="pres">
      <dgm:prSet presAssocID="{A8D466A1-8DCB-45AA-BB3A-12D57F3D8010}" presName="root2" presStyleCnt="0"/>
      <dgm:spPr/>
      <dgm:t>
        <a:bodyPr/>
        <a:lstStyle/>
        <a:p>
          <a:endParaRPr lang="ru-RU"/>
        </a:p>
      </dgm:t>
    </dgm:pt>
    <dgm:pt modelId="{4BD5E7CB-3207-4654-AF0C-FA2B212C3E79}" type="pres">
      <dgm:prSet presAssocID="{A8D466A1-8DCB-45AA-BB3A-12D57F3D8010}" presName="LevelTwoTextNode" presStyleLbl="node2" presStyleIdx="2" presStyleCnt="8" custScaleX="211820" custLinFactNeighborX="-6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AB9DEDB-3EF4-4E50-B450-DAF5692BD42D}" type="pres">
      <dgm:prSet presAssocID="{A8D466A1-8DCB-45AA-BB3A-12D57F3D8010}" presName="level3hierChild" presStyleCnt="0"/>
      <dgm:spPr/>
      <dgm:t>
        <a:bodyPr/>
        <a:lstStyle/>
        <a:p>
          <a:endParaRPr lang="ru-RU"/>
        </a:p>
      </dgm:t>
    </dgm:pt>
    <dgm:pt modelId="{6D4226A2-F3F6-4C10-9315-5B7EDAB706E1}" type="pres">
      <dgm:prSet presAssocID="{EC51348D-DFA1-44E5-99CF-283CF34C3A54}" presName="conn2-1" presStyleLbl="parChTrans1D3" presStyleIdx="2" presStyleCnt="8"/>
      <dgm:spPr/>
      <dgm:t>
        <a:bodyPr/>
        <a:lstStyle/>
        <a:p>
          <a:endParaRPr lang="ru-RU"/>
        </a:p>
      </dgm:t>
    </dgm:pt>
    <dgm:pt modelId="{20F2EA85-4B51-4087-BFDB-A9C7AAC29D2B}" type="pres">
      <dgm:prSet presAssocID="{EC51348D-DFA1-44E5-99CF-283CF34C3A54}" presName="connTx" presStyleLbl="parChTrans1D3" presStyleIdx="2" presStyleCnt="8"/>
      <dgm:spPr/>
      <dgm:t>
        <a:bodyPr/>
        <a:lstStyle/>
        <a:p>
          <a:endParaRPr lang="ru-RU"/>
        </a:p>
      </dgm:t>
    </dgm:pt>
    <dgm:pt modelId="{BE9ED627-A818-47A6-A54B-894A60A984D9}" type="pres">
      <dgm:prSet presAssocID="{AD7F5039-AF7E-49D3-944A-E59D4A5F8DBB}" presName="root2" presStyleCnt="0"/>
      <dgm:spPr/>
      <dgm:t>
        <a:bodyPr/>
        <a:lstStyle/>
        <a:p>
          <a:endParaRPr lang="ru-RU"/>
        </a:p>
      </dgm:t>
    </dgm:pt>
    <dgm:pt modelId="{90F247AE-79B6-4ED2-AB4E-C1F735675B16}" type="pres">
      <dgm:prSet presAssocID="{AD7F5039-AF7E-49D3-944A-E59D4A5F8DBB}" presName="LevelTwoTextNode" presStyleLbl="node3" presStyleIdx="2" presStyleCnt="8" custScaleX="114041" custLinFactNeighborX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888F9BC-C76D-4825-AD0D-755CD5DC8660}" type="pres">
      <dgm:prSet presAssocID="{AD7F5039-AF7E-49D3-944A-E59D4A5F8DBB}" presName="level3hierChild" presStyleCnt="0"/>
      <dgm:spPr/>
      <dgm:t>
        <a:bodyPr/>
        <a:lstStyle/>
        <a:p>
          <a:endParaRPr lang="ru-RU"/>
        </a:p>
      </dgm:t>
    </dgm:pt>
    <dgm:pt modelId="{20C9C247-41A1-4B79-A02D-2774A68487F7}" type="pres">
      <dgm:prSet presAssocID="{A62E583B-7BBD-4B2E-8231-FC67DFE15DEE}" presName="conn2-1" presStyleLbl="parChTrans1D2" presStyleIdx="3" presStyleCnt="8"/>
      <dgm:spPr/>
      <dgm:t>
        <a:bodyPr/>
        <a:lstStyle/>
        <a:p>
          <a:endParaRPr lang="ru-RU"/>
        </a:p>
      </dgm:t>
    </dgm:pt>
    <dgm:pt modelId="{067E025E-1985-42BB-873B-C3813BDE6EEB}" type="pres">
      <dgm:prSet presAssocID="{A62E583B-7BBD-4B2E-8231-FC67DFE15DEE}" presName="connTx" presStyleLbl="parChTrans1D2" presStyleIdx="3" presStyleCnt="8"/>
      <dgm:spPr/>
      <dgm:t>
        <a:bodyPr/>
        <a:lstStyle/>
        <a:p>
          <a:endParaRPr lang="ru-RU"/>
        </a:p>
      </dgm:t>
    </dgm:pt>
    <dgm:pt modelId="{10474197-E4A2-43F7-B5AF-094895260532}" type="pres">
      <dgm:prSet presAssocID="{53FEFFF0-C97C-48E2-8C7B-C55D433CFC28}" presName="root2" presStyleCnt="0"/>
      <dgm:spPr/>
      <dgm:t>
        <a:bodyPr/>
        <a:lstStyle/>
        <a:p>
          <a:endParaRPr lang="ru-RU"/>
        </a:p>
      </dgm:t>
    </dgm:pt>
    <dgm:pt modelId="{23A0DA30-74ED-4E6E-8D9A-2BE0FA258116}" type="pres">
      <dgm:prSet presAssocID="{53FEFFF0-C97C-48E2-8C7B-C55D433CFC28}" presName="LevelTwoTextNode" presStyleLbl="node2" presStyleIdx="3" presStyleCnt="8" custScaleX="211820" custLinFactNeighborX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22EA425-7152-4644-ABCD-7BBBDCBBCB94}" type="pres">
      <dgm:prSet presAssocID="{53FEFFF0-C97C-48E2-8C7B-C55D433CFC28}" presName="level3hierChild" presStyleCnt="0"/>
      <dgm:spPr/>
      <dgm:t>
        <a:bodyPr/>
        <a:lstStyle/>
        <a:p>
          <a:endParaRPr lang="ru-RU"/>
        </a:p>
      </dgm:t>
    </dgm:pt>
    <dgm:pt modelId="{7865896B-33C1-43E2-A05B-3EAB4F6EBDC5}" type="pres">
      <dgm:prSet presAssocID="{2B172772-E269-4F01-857F-4E3730C989DC}" presName="conn2-1" presStyleLbl="parChTrans1D3" presStyleIdx="3" presStyleCnt="8"/>
      <dgm:spPr/>
      <dgm:t>
        <a:bodyPr/>
        <a:lstStyle/>
        <a:p>
          <a:endParaRPr lang="ru-RU"/>
        </a:p>
      </dgm:t>
    </dgm:pt>
    <dgm:pt modelId="{CE9B5B57-AA06-464F-AA98-6C2A8942DE91}" type="pres">
      <dgm:prSet presAssocID="{2B172772-E269-4F01-857F-4E3730C989DC}" presName="connTx" presStyleLbl="parChTrans1D3" presStyleIdx="3" presStyleCnt="8"/>
      <dgm:spPr/>
      <dgm:t>
        <a:bodyPr/>
        <a:lstStyle/>
        <a:p>
          <a:endParaRPr lang="ru-RU"/>
        </a:p>
      </dgm:t>
    </dgm:pt>
    <dgm:pt modelId="{D13D3F86-3D3F-4751-A4F3-B83CFDEC1048}" type="pres">
      <dgm:prSet presAssocID="{9373A06D-197B-490E-8BBC-2D43A13E8A29}" presName="root2" presStyleCnt="0"/>
      <dgm:spPr/>
      <dgm:t>
        <a:bodyPr/>
        <a:lstStyle/>
        <a:p>
          <a:endParaRPr lang="ru-RU"/>
        </a:p>
      </dgm:t>
    </dgm:pt>
    <dgm:pt modelId="{1943C49D-BBA6-48C8-806B-BE1469B4B6D9}" type="pres">
      <dgm:prSet presAssocID="{9373A06D-197B-490E-8BBC-2D43A13E8A29}" presName="LevelTwoTextNode" presStyleLbl="node3" presStyleIdx="3" presStyleCnt="8" custScaleX="114041" custLinFactNeighborX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17F7967-1F46-4C70-9944-B75EA10F7CAB}" type="pres">
      <dgm:prSet presAssocID="{9373A06D-197B-490E-8BBC-2D43A13E8A29}" presName="level3hierChild" presStyleCnt="0"/>
      <dgm:spPr/>
      <dgm:t>
        <a:bodyPr/>
        <a:lstStyle/>
        <a:p>
          <a:endParaRPr lang="ru-RU"/>
        </a:p>
      </dgm:t>
    </dgm:pt>
    <dgm:pt modelId="{E3500CEF-B405-48A4-9665-62F54A402C9D}" type="pres">
      <dgm:prSet presAssocID="{03D842B6-F777-49B1-A25A-FDC6E734D299}" presName="conn2-1" presStyleLbl="parChTrans1D2" presStyleIdx="4" presStyleCnt="8"/>
      <dgm:spPr/>
      <dgm:t>
        <a:bodyPr/>
        <a:lstStyle/>
        <a:p>
          <a:endParaRPr lang="ru-RU"/>
        </a:p>
      </dgm:t>
    </dgm:pt>
    <dgm:pt modelId="{C45BD9FA-65C8-4C56-84A2-2D678A9EFA75}" type="pres">
      <dgm:prSet presAssocID="{03D842B6-F777-49B1-A25A-FDC6E734D299}" presName="connTx" presStyleLbl="parChTrans1D2" presStyleIdx="4" presStyleCnt="8"/>
      <dgm:spPr/>
      <dgm:t>
        <a:bodyPr/>
        <a:lstStyle/>
        <a:p>
          <a:endParaRPr lang="ru-RU"/>
        </a:p>
      </dgm:t>
    </dgm:pt>
    <dgm:pt modelId="{3ECD891D-7267-4499-8E44-5979FFBAAFC4}" type="pres">
      <dgm:prSet presAssocID="{51655056-9BB4-41CF-97BB-14CFFEF31A76}" presName="root2" presStyleCnt="0"/>
      <dgm:spPr/>
      <dgm:t>
        <a:bodyPr/>
        <a:lstStyle/>
        <a:p>
          <a:endParaRPr lang="ru-RU"/>
        </a:p>
      </dgm:t>
    </dgm:pt>
    <dgm:pt modelId="{BDF99B71-2C0F-4126-99D2-C89C826F7052}" type="pres">
      <dgm:prSet presAssocID="{51655056-9BB4-41CF-97BB-14CFFEF31A76}" presName="LevelTwoTextNode" presStyleLbl="node2" presStyleIdx="4" presStyleCnt="8" custScaleX="211820" custLinFactNeighborX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67A171B-87AF-439F-A688-DE3674D316FB}" type="pres">
      <dgm:prSet presAssocID="{51655056-9BB4-41CF-97BB-14CFFEF31A76}" presName="level3hierChild" presStyleCnt="0"/>
      <dgm:spPr/>
      <dgm:t>
        <a:bodyPr/>
        <a:lstStyle/>
        <a:p>
          <a:endParaRPr lang="ru-RU"/>
        </a:p>
      </dgm:t>
    </dgm:pt>
    <dgm:pt modelId="{BA7E780D-4318-4CF6-9FEF-72035BD652CD}" type="pres">
      <dgm:prSet presAssocID="{5418A7F5-CA00-4DD7-BC70-BDDF5FFAC04F}" presName="conn2-1" presStyleLbl="parChTrans1D3" presStyleIdx="4" presStyleCnt="8"/>
      <dgm:spPr/>
      <dgm:t>
        <a:bodyPr/>
        <a:lstStyle/>
        <a:p>
          <a:endParaRPr lang="ru-RU"/>
        </a:p>
      </dgm:t>
    </dgm:pt>
    <dgm:pt modelId="{CAE5262F-6796-4110-8FDC-E348F4E43F79}" type="pres">
      <dgm:prSet presAssocID="{5418A7F5-CA00-4DD7-BC70-BDDF5FFAC04F}" presName="connTx" presStyleLbl="parChTrans1D3" presStyleIdx="4" presStyleCnt="8"/>
      <dgm:spPr/>
      <dgm:t>
        <a:bodyPr/>
        <a:lstStyle/>
        <a:p>
          <a:endParaRPr lang="ru-RU"/>
        </a:p>
      </dgm:t>
    </dgm:pt>
    <dgm:pt modelId="{E14DA3E6-2E12-470E-8BD1-962C11DF00AC}" type="pres">
      <dgm:prSet presAssocID="{10E33FEB-5376-4365-9C2D-72F358383DD6}" presName="root2" presStyleCnt="0"/>
      <dgm:spPr/>
      <dgm:t>
        <a:bodyPr/>
        <a:lstStyle/>
        <a:p>
          <a:endParaRPr lang="ru-RU"/>
        </a:p>
      </dgm:t>
    </dgm:pt>
    <dgm:pt modelId="{7C64D0BF-B884-47A6-B0E1-16E3ECB854CB}" type="pres">
      <dgm:prSet presAssocID="{10E33FEB-5376-4365-9C2D-72F358383DD6}" presName="LevelTwoTextNode" presStyleLbl="node3" presStyleIdx="4" presStyleCnt="8" custScaleX="114041" custLinFactNeighborX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F283C1B-DAF2-4098-9A60-EF485C44C930}" type="pres">
      <dgm:prSet presAssocID="{10E33FEB-5376-4365-9C2D-72F358383DD6}" presName="level3hierChild" presStyleCnt="0"/>
      <dgm:spPr/>
      <dgm:t>
        <a:bodyPr/>
        <a:lstStyle/>
        <a:p>
          <a:endParaRPr lang="ru-RU"/>
        </a:p>
      </dgm:t>
    </dgm:pt>
    <dgm:pt modelId="{1C56EFA3-5833-4B8D-AEF6-A74D674AD0E4}" type="pres">
      <dgm:prSet presAssocID="{0F8B4CE8-16FC-481F-9AC7-52AD6521874D}" presName="conn2-1" presStyleLbl="parChTrans1D2" presStyleIdx="5" presStyleCnt="8"/>
      <dgm:spPr/>
      <dgm:t>
        <a:bodyPr/>
        <a:lstStyle/>
        <a:p>
          <a:endParaRPr lang="ru-RU"/>
        </a:p>
      </dgm:t>
    </dgm:pt>
    <dgm:pt modelId="{77DD16AD-FADC-48BB-B399-DF9B628A63A9}" type="pres">
      <dgm:prSet presAssocID="{0F8B4CE8-16FC-481F-9AC7-52AD6521874D}" presName="connTx" presStyleLbl="parChTrans1D2" presStyleIdx="5" presStyleCnt="8"/>
      <dgm:spPr/>
      <dgm:t>
        <a:bodyPr/>
        <a:lstStyle/>
        <a:p>
          <a:endParaRPr lang="ru-RU"/>
        </a:p>
      </dgm:t>
    </dgm:pt>
    <dgm:pt modelId="{C29B0CDB-E028-4472-8BD1-5EA47E7DFC6D}" type="pres">
      <dgm:prSet presAssocID="{054D2255-302C-4C68-9231-E0D05681E671}" presName="root2" presStyleCnt="0"/>
      <dgm:spPr/>
      <dgm:t>
        <a:bodyPr/>
        <a:lstStyle/>
        <a:p>
          <a:endParaRPr lang="ru-RU"/>
        </a:p>
      </dgm:t>
    </dgm:pt>
    <dgm:pt modelId="{52660691-8085-49C6-A301-A67B90FEB130}" type="pres">
      <dgm:prSet presAssocID="{054D2255-302C-4C68-9231-E0D05681E671}" presName="LevelTwoTextNode" presStyleLbl="node2" presStyleIdx="5" presStyleCnt="8" custScaleX="211820" custLinFactNeighborX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4F7B3C6-8AA8-48E8-BBC3-49BB85555DFE}" type="pres">
      <dgm:prSet presAssocID="{054D2255-302C-4C68-9231-E0D05681E671}" presName="level3hierChild" presStyleCnt="0"/>
      <dgm:spPr/>
      <dgm:t>
        <a:bodyPr/>
        <a:lstStyle/>
        <a:p>
          <a:endParaRPr lang="ru-RU"/>
        </a:p>
      </dgm:t>
    </dgm:pt>
    <dgm:pt modelId="{6B2A6925-7256-44CD-85E0-710AE237604E}" type="pres">
      <dgm:prSet presAssocID="{8674897D-D3AF-4D74-B3B1-AFBD685B09A7}" presName="conn2-1" presStyleLbl="parChTrans1D3" presStyleIdx="5" presStyleCnt="8"/>
      <dgm:spPr/>
      <dgm:t>
        <a:bodyPr/>
        <a:lstStyle/>
        <a:p>
          <a:endParaRPr lang="ru-RU"/>
        </a:p>
      </dgm:t>
    </dgm:pt>
    <dgm:pt modelId="{B5467545-1212-42BE-A8CA-48806057CC99}" type="pres">
      <dgm:prSet presAssocID="{8674897D-D3AF-4D74-B3B1-AFBD685B09A7}" presName="connTx" presStyleLbl="parChTrans1D3" presStyleIdx="5" presStyleCnt="8"/>
      <dgm:spPr/>
      <dgm:t>
        <a:bodyPr/>
        <a:lstStyle/>
        <a:p>
          <a:endParaRPr lang="ru-RU"/>
        </a:p>
      </dgm:t>
    </dgm:pt>
    <dgm:pt modelId="{E2691C7C-00ED-42B4-B141-24E4293A0FFD}" type="pres">
      <dgm:prSet presAssocID="{78931CEC-0D51-4796-8785-8B97D72A062E}" presName="root2" presStyleCnt="0"/>
      <dgm:spPr/>
      <dgm:t>
        <a:bodyPr/>
        <a:lstStyle/>
        <a:p>
          <a:endParaRPr lang="ru-RU"/>
        </a:p>
      </dgm:t>
    </dgm:pt>
    <dgm:pt modelId="{53EE44E4-31EB-4750-A87D-7BB1FB03BAE9}" type="pres">
      <dgm:prSet presAssocID="{78931CEC-0D51-4796-8785-8B97D72A062E}" presName="LevelTwoTextNode" presStyleLbl="node3" presStyleIdx="5" presStyleCnt="8" custScaleX="114041" custLinFactNeighborX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8F24C6E-E9FE-4817-BDAC-5FE63CC7BE79}" type="pres">
      <dgm:prSet presAssocID="{78931CEC-0D51-4796-8785-8B97D72A062E}" presName="level3hierChild" presStyleCnt="0"/>
      <dgm:spPr/>
      <dgm:t>
        <a:bodyPr/>
        <a:lstStyle/>
        <a:p>
          <a:endParaRPr lang="ru-RU"/>
        </a:p>
      </dgm:t>
    </dgm:pt>
    <dgm:pt modelId="{D4D3137C-358A-44DC-9EA3-B784051414EF}" type="pres">
      <dgm:prSet presAssocID="{F75704DF-2915-440C-843E-9A4EC8BCDFC9}" presName="conn2-1" presStyleLbl="parChTrans1D2" presStyleIdx="6" presStyleCnt="8"/>
      <dgm:spPr/>
      <dgm:t>
        <a:bodyPr/>
        <a:lstStyle/>
        <a:p>
          <a:endParaRPr lang="ru-RU"/>
        </a:p>
      </dgm:t>
    </dgm:pt>
    <dgm:pt modelId="{0128D818-EDF6-4E9A-B598-80F5163D7A35}" type="pres">
      <dgm:prSet presAssocID="{F75704DF-2915-440C-843E-9A4EC8BCDFC9}" presName="connTx" presStyleLbl="parChTrans1D2" presStyleIdx="6" presStyleCnt="8"/>
      <dgm:spPr/>
      <dgm:t>
        <a:bodyPr/>
        <a:lstStyle/>
        <a:p>
          <a:endParaRPr lang="ru-RU"/>
        </a:p>
      </dgm:t>
    </dgm:pt>
    <dgm:pt modelId="{94CCD830-8CD6-4B9C-8111-207E76E95148}" type="pres">
      <dgm:prSet presAssocID="{DA06A1C5-6DD2-4F5C-A812-3F26CEE7C67E}" presName="root2" presStyleCnt="0"/>
      <dgm:spPr/>
      <dgm:t>
        <a:bodyPr/>
        <a:lstStyle/>
        <a:p>
          <a:endParaRPr lang="ru-RU"/>
        </a:p>
      </dgm:t>
    </dgm:pt>
    <dgm:pt modelId="{1ED23C3B-6974-435A-823F-55325010BF97}" type="pres">
      <dgm:prSet presAssocID="{DA06A1C5-6DD2-4F5C-A812-3F26CEE7C67E}" presName="LevelTwoTextNode" presStyleLbl="node2" presStyleIdx="6" presStyleCnt="8" custScaleX="211820" custLinFactNeighborX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76777B-9FC5-4783-94BF-779DC6890BD7}" type="pres">
      <dgm:prSet presAssocID="{DA06A1C5-6DD2-4F5C-A812-3F26CEE7C67E}" presName="level3hierChild" presStyleCnt="0"/>
      <dgm:spPr/>
      <dgm:t>
        <a:bodyPr/>
        <a:lstStyle/>
        <a:p>
          <a:endParaRPr lang="ru-RU"/>
        </a:p>
      </dgm:t>
    </dgm:pt>
    <dgm:pt modelId="{1C439DA3-C40B-4C3D-839A-A23F511CC437}" type="pres">
      <dgm:prSet presAssocID="{AEE549CC-35EC-4FDC-B891-76C272BC2641}" presName="conn2-1" presStyleLbl="parChTrans1D3" presStyleIdx="6" presStyleCnt="8"/>
      <dgm:spPr/>
      <dgm:t>
        <a:bodyPr/>
        <a:lstStyle/>
        <a:p>
          <a:endParaRPr lang="ru-RU"/>
        </a:p>
      </dgm:t>
    </dgm:pt>
    <dgm:pt modelId="{A5277E98-C424-4640-96E9-767C67C47EEF}" type="pres">
      <dgm:prSet presAssocID="{AEE549CC-35EC-4FDC-B891-76C272BC2641}" presName="connTx" presStyleLbl="parChTrans1D3" presStyleIdx="6" presStyleCnt="8"/>
      <dgm:spPr/>
      <dgm:t>
        <a:bodyPr/>
        <a:lstStyle/>
        <a:p>
          <a:endParaRPr lang="ru-RU"/>
        </a:p>
      </dgm:t>
    </dgm:pt>
    <dgm:pt modelId="{26A9B45D-3DA9-4B57-90FC-2C99AD98C8B0}" type="pres">
      <dgm:prSet presAssocID="{828C7B66-9546-435A-85ED-19404305AEA1}" presName="root2" presStyleCnt="0"/>
      <dgm:spPr/>
      <dgm:t>
        <a:bodyPr/>
        <a:lstStyle/>
        <a:p>
          <a:endParaRPr lang="ru-RU"/>
        </a:p>
      </dgm:t>
    </dgm:pt>
    <dgm:pt modelId="{801CF76F-E213-4ED4-905A-023C5A6490D2}" type="pres">
      <dgm:prSet presAssocID="{828C7B66-9546-435A-85ED-19404305AEA1}" presName="LevelTwoTextNode" presStyleLbl="node3" presStyleIdx="6" presStyleCnt="8" custScaleX="114041" custLinFactNeighborX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4A0CD03-0112-4567-93FD-210DE7F5263C}" type="pres">
      <dgm:prSet presAssocID="{828C7B66-9546-435A-85ED-19404305AEA1}" presName="level3hierChild" presStyleCnt="0"/>
      <dgm:spPr/>
      <dgm:t>
        <a:bodyPr/>
        <a:lstStyle/>
        <a:p>
          <a:endParaRPr lang="ru-RU"/>
        </a:p>
      </dgm:t>
    </dgm:pt>
    <dgm:pt modelId="{FFF3738E-419F-49FE-A3B8-58437368C62A}" type="pres">
      <dgm:prSet presAssocID="{E6F1B937-690C-4994-8546-6B17CBF2D486}" presName="conn2-1" presStyleLbl="parChTrans1D2" presStyleIdx="7" presStyleCnt="8"/>
      <dgm:spPr/>
      <dgm:t>
        <a:bodyPr/>
        <a:lstStyle/>
        <a:p>
          <a:endParaRPr lang="ru-RU"/>
        </a:p>
      </dgm:t>
    </dgm:pt>
    <dgm:pt modelId="{B3E6F0FF-0FDF-422F-90BF-06D4AF3C69AF}" type="pres">
      <dgm:prSet presAssocID="{E6F1B937-690C-4994-8546-6B17CBF2D486}" presName="connTx" presStyleLbl="parChTrans1D2" presStyleIdx="7" presStyleCnt="8"/>
      <dgm:spPr/>
      <dgm:t>
        <a:bodyPr/>
        <a:lstStyle/>
        <a:p>
          <a:endParaRPr lang="ru-RU"/>
        </a:p>
      </dgm:t>
    </dgm:pt>
    <dgm:pt modelId="{73D1C425-B9D6-47AE-86C5-575A6ED45FAD}" type="pres">
      <dgm:prSet presAssocID="{BA6B1673-E579-4B9B-A9AB-885C48EBD978}" presName="root2" presStyleCnt="0"/>
      <dgm:spPr/>
      <dgm:t>
        <a:bodyPr/>
        <a:lstStyle/>
        <a:p>
          <a:endParaRPr lang="ru-RU"/>
        </a:p>
      </dgm:t>
    </dgm:pt>
    <dgm:pt modelId="{EC0648A1-A9EF-482A-8BC8-794183C0E2D9}" type="pres">
      <dgm:prSet presAssocID="{BA6B1673-E579-4B9B-A9AB-885C48EBD978}" presName="LevelTwoTextNode" presStyleLbl="node2" presStyleIdx="7" presStyleCnt="8" custScaleX="211820" custLinFactNeighborX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C27BC13-086D-4F43-A2BA-4C6888733322}" type="pres">
      <dgm:prSet presAssocID="{BA6B1673-E579-4B9B-A9AB-885C48EBD978}" presName="level3hierChild" presStyleCnt="0"/>
      <dgm:spPr/>
      <dgm:t>
        <a:bodyPr/>
        <a:lstStyle/>
        <a:p>
          <a:endParaRPr lang="ru-RU"/>
        </a:p>
      </dgm:t>
    </dgm:pt>
    <dgm:pt modelId="{68F02C1D-C469-4427-B2A7-5905C6E98E0A}" type="pres">
      <dgm:prSet presAssocID="{BEFBAAA9-31BF-45DA-8FDA-FE0711B7973F}" presName="conn2-1" presStyleLbl="parChTrans1D3" presStyleIdx="7" presStyleCnt="8"/>
      <dgm:spPr/>
      <dgm:t>
        <a:bodyPr/>
        <a:lstStyle/>
        <a:p>
          <a:endParaRPr lang="ru-RU"/>
        </a:p>
      </dgm:t>
    </dgm:pt>
    <dgm:pt modelId="{431B016A-F052-4FA0-B219-6F258E786281}" type="pres">
      <dgm:prSet presAssocID="{BEFBAAA9-31BF-45DA-8FDA-FE0711B7973F}" presName="connTx" presStyleLbl="parChTrans1D3" presStyleIdx="7" presStyleCnt="8"/>
      <dgm:spPr/>
      <dgm:t>
        <a:bodyPr/>
        <a:lstStyle/>
        <a:p>
          <a:endParaRPr lang="ru-RU"/>
        </a:p>
      </dgm:t>
    </dgm:pt>
    <dgm:pt modelId="{2CB2988C-CA28-408C-8C4D-4DC6AEC0F569}" type="pres">
      <dgm:prSet presAssocID="{B8848BCE-8341-422A-8D50-D43F12E6581B}" presName="root2" presStyleCnt="0"/>
      <dgm:spPr/>
      <dgm:t>
        <a:bodyPr/>
        <a:lstStyle/>
        <a:p>
          <a:endParaRPr lang="ru-RU"/>
        </a:p>
      </dgm:t>
    </dgm:pt>
    <dgm:pt modelId="{DD95BECC-6181-4B8F-B333-5FCB5813F4C5}" type="pres">
      <dgm:prSet presAssocID="{B8848BCE-8341-422A-8D50-D43F12E6581B}" presName="LevelTwoTextNode" presStyleLbl="node3" presStyleIdx="7" presStyleCnt="8" custScaleX="114041" custLinFactNeighborX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8A9B674-7986-4C81-8DF4-84E43FA896DD}" type="pres">
      <dgm:prSet presAssocID="{B8848BCE-8341-422A-8D50-D43F12E6581B}" presName="level3hierChild" presStyleCnt="0"/>
      <dgm:spPr/>
      <dgm:t>
        <a:bodyPr/>
        <a:lstStyle/>
        <a:p>
          <a:endParaRPr lang="ru-RU"/>
        </a:p>
      </dgm:t>
    </dgm:pt>
  </dgm:ptLst>
  <dgm:cxnLst>
    <dgm:cxn modelId="{63740D74-6B33-4536-B476-A3E4B0EFB8F8}" type="presOf" srcId="{AD7F5039-AF7E-49D3-944A-E59D4A5F8DBB}" destId="{90F247AE-79B6-4ED2-AB4E-C1F735675B16}" srcOrd="0" destOrd="0" presId="urn:microsoft.com/office/officeart/2008/layout/HorizontalMultiLevelHierarchy"/>
    <dgm:cxn modelId="{028943AC-38AD-4DAA-979D-FFCE92526741}" srcId="{CDC05C32-7397-4168-BD94-696DB30C364F}" destId="{A8D466A1-8DCB-45AA-BB3A-12D57F3D8010}" srcOrd="2" destOrd="0" parTransId="{A44A227E-7C44-488C-8520-692E807B5EA7}" sibTransId="{3D7C8858-18CF-40A0-9F08-E223270B8EC7}"/>
    <dgm:cxn modelId="{010BE7D7-F130-4D50-BFDD-D17EC7BD3945}" type="presOf" srcId="{78931CEC-0D51-4796-8785-8B97D72A062E}" destId="{53EE44E4-31EB-4750-A87D-7BB1FB03BAE9}" srcOrd="0" destOrd="0" presId="urn:microsoft.com/office/officeart/2008/layout/HorizontalMultiLevelHierarchy"/>
    <dgm:cxn modelId="{3909523D-831C-47B5-B25D-040EE2E1ED98}" type="presOf" srcId="{EC51348D-DFA1-44E5-99CF-283CF34C3A54}" destId="{20F2EA85-4B51-4087-BFDB-A9C7AAC29D2B}" srcOrd="1" destOrd="0" presId="urn:microsoft.com/office/officeart/2008/layout/HorizontalMultiLevelHierarchy"/>
    <dgm:cxn modelId="{581157A8-975F-4CC8-9E35-2B1B1D6CCFD5}" type="presOf" srcId="{9373A06D-197B-490E-8BBC-2D43A13E8A29}" destId="{1943C49D-BBA6-48C8-806B-BE1469B4B6D9}" srcOrd="0" destOrd="0" presId="urn:microsoft.com/office/officeart/2008/layout/HorizontalMultiLevelHierarchy"/>
    <dgm:cxn modelId="{559E2350-4EC0-47C6-9A88-66476086C0FC}" type="presOf" srcId="{8674897D-D3AF-4D74-B3B1-AFBD685B09A7}" destId="{B5467545-1212-42BE-A8CA-48806057CC99}" srcOrd="1" destOrd="0" presId="urn:microsoft.com/office/officeart/2008/layout/HorizontalMultiLevelHierarchy"/>
    <dgm:cxn modelId="{59A6AE1A-CCF9-4618-A50A-177AA42D259C}" type="presOf" srcId="{AEE549CC-35EC-4FDC-B891-76C272BC2641}" destId="{1C439DA3-C40B-4C3D-839A-A23F511CC437}" srcOrd="0" destOrd="0" presId="urn:microsoft.com/office/officeart/2008/layout/HorizontalMultiLevelHierarchy"/>
    <dgm:cxn modelId="{62C4994E-3CF2-4EE7-9BCC-B1A62A9B51D1}" type="presOf" srcId="{53FEFFF0-C97C-48E2-8C7B-C55D433CFC28}" destId="{23A0DA30-74ED-4E6E-8D9A-2BE0FA258116}" srcOrd="0" destOrd="0" presId="urn:microsoft.com/office/officeart/2008/layout/HorizontalMultiLevelHierarchy"/>
    <dgm:cxn modelId="{301A05EC-3779-4D79-8F9B-DECA8183F915}" type="presOf" srcId="{03D842B6-F777-49B1-A25A-FDC6E734D299}" destId="{C45BD9FA-65C8-4C56-84A2-2D678A9EFA75}" srcOrd="1" destOrd="0" presId="urn:microsoft.com/office/officeart/2008/layout/HorizontalMultiLevelHierarchy"/>
    <dgm:cxn modelId="{83B3A65E-B408-4DC4-A287-7D450046EA09}" type="presOf" srcId="{B8848BCE-8341-422A-8D50-D43F12E6581B}" destId="{DD95BECC-6181-4B8F-B333-5FCB5813F4C5}" srcOrd="0" destOrd="0" presId="urn:microsoft.com/office/officeart/2008/layout/HorizontalMultiLevelHierarchy"/>
    <dgm:cxn modelId="{D8D5E35E-CD24-4204-84B9-05A527FD786D}" type="presOf" srcId="{E6F1B937-690C-4994-8546-6B17CBF2D486}" destId="{B3E6F0FF-0FDF-422F-90BF-06D4AF3C69AF}" srcOrd="1" destOrd="0" presId="urn:microsoft.com/office/officeart/2008/layout/HorizontalMultiLevelHierarchy"/>
    <dgm:cxn modelId="{62D10AEF-6474-40CB-B1AD-D677948AA0CB}" type="presOf" srcId="{CE1E2941-BE36-4C64-AF87-D5C209778526}" destId="{6BBBF583-8E7A-439B-830B-997F3E9C57DD}" srcOrd="0" destOrd="0" presId="urn:microsoft.com/office/officeart/2008/layout/HorizontalMultiLevelHierarchy"/>
    <dgm:cxn modelId="{BDF58B46-8D67-449A-B847-351CD4E905D0}" type="presOf" srcId="{0F8B4CE8-16FC-481F-9AC7-52AD6521874D}" destId="{1C56EFA3-5833-4B8D-AEF6-A74D674AD0E4}" srcOrd="0" destOrd="0" presId="urn:microsoft.com/office/officeart/2008/layout/HorizontalMultiLevelHierarchy"/>
    <dgm:cxn modelId="{D78299C3-0993-456E-8F6A-6C2AC904A320}" srcId="{CDC05C32-7397-4168-BD94-696DB30C364F}" destId="{51655056-9BB4-41CF-97BB-14CFFEF31A76}" srcOrd="4" destOrd="0" parTransId="{03D842B6-F777-49B1-A25A-FDC6E734D299}" sibTransId="{485E8DF9-6BB6-4CFC-96A6-80C04A7A67C7}"/>
    <dgm:cxn modelId="{CED872F1-60E0-4516-8EE7-A6F89E208711}" srcId="{51655056-9BB4-41CF-97BB-14CFFEF31A76}" destId="{10E33FEB-5376-4365-9C2D-72F358383DD6}" srcOrd="0" destOrd="0" parTransId="{5418A7F5-CA00-4DD7-BC70-BDDF5FFAC04F}" sibTransId="{32E602CB-60D6-4D67-A631-6D763EEB61CA}"/>
    <dgm:cxn modelId="{52DD8E6D-E599-4488-BA55-F370434546CC}" type="presOf" srcId="{5418A7F5-CA00-4DD7-BC70-BDDF5FFAC04F}" destId="{BA7E780D-4318-4CF6-9FEF-72035BD652CD}" srcOrd="0" destOrd="0" presId="urn:microsoft.com/office/officeart/2008/layout/HorizontalMultiLevelHierarchy"/>
    <dgm:cxn modelId="{F53B51B0-261D-41AC-9797-E69A54CB6D4C}" srcId="{CDC05C32-7397-4168-BD94-696DB30C364F}" destId="{969166B4-DD78-4820-8D68-1BAD5FBDFC52}" srcOrd="1" destOrd="0" parTransId="{8BB90F12-FD0C-4345-A202-6F6C7EDD9030}" sibTransId="{02F4AE63-6E8F-4E06-8E19-7C0859A7BD62}"/>
    <dgm:cxn modelId="{631E4030-83B7-40B9-8747-CABB28D5A560}" srcId="{53FEFFF0-C97C-48E2-8C7B-C55D433CFC28}" destId="{9373A06D-197B-490E-8BBC-2D43A13E8A29}" srcOrd="0" destOrd="0" parTransId="{2B172772-E269-4F01-857F-4E3730C989DC}" sibTransId="{174DB66E-95B5-4A3F-BF69-006A843F40C3}"/>
    <dgm:cxn modelId="{93095393-9185-419A-94DD-E1C0EC36D3C1}" srcId="{CDC05C32-7397-4168-BD94-696DB30C364F}" destId="{53FEFFF0-C97C-48E2-8C7B-C55D433CFC28}" srcOrd="3" destOrd="0" parTransId="{A62E583B-7BBD-4B2E-8231-FC67DFE15DEE}" sibTransId="{67AA1ACE-42FD-4FAD-A5B5-FA77B8232316}"/>
    <dgm:cxn modelId="{82C19414-8A30-4B07-98FD-8283BCAA5578}" srcId="{054D2255-302C-4C68-9231-E0D05681E671}" destId="{78931CEC-0D51-4796-8785-8B97D72A062E}" srcOrd="0" destOrd="0" parTransId="{8674897D-D3AF-4D74-B3B1-AFBD685B09A7}" sibTransId="{AB6C120F-DCF3-44B1-A90B-4F59F582394A}"/>
    <dgm:cxn modelId="{78013462-CFC3-4294-932D-5EB780B7EE17}" type="presOf" srcId="{6C88C4E4-95CC-4DC6-825F-09827A5F9144}" destId="{B972DEA1-2503-4BC5-8F8F-CE029E81F381}" srcOrd="0" destOrd="0" presId="urn:microsoft.com/office/officeart/2008/layout/HorizontalMultiLevelHierarchy"/>
    <dgm:cxn modelId="{344397BF-46AD-4B33-B3D2-D57D4541FA80}" type="presOf" srcId="{969166B4-DD78-4820-8D68-1BAD5FBDFC52}" destId="{B08EB059-AD77-4262-A369-CAA33356A10A}" srcOrd="0" destOrd="0" presId="urn:microsoft.com/office/officeart/2008/layout/HorizontalMultiLevelHierarchy"/>
    <dgm:cxn modelId="{E3678E9D-6697-4FE1-94DC-3FABECD8D43B}" type="presOf" srcId="{2B172772-E269-4F01-857F-4E3730C989DC}" destId="{7865896B-33C1-43E2-A05B-3EAB4F6EBDC5}" srcOrd="0" destOrd="0" presId="urn:microsoft.com/office/officeart/2008/layout/HorizontalMultiLevelHierarchy"/>
    <dgm:cxn modelId="{CEF007BF-A9B5-4090-8EBD-B13113620226}" type="presOf" srcId="{A62E583B-7BBD-4B2E-8231-FC67DFE15DEE}" destId="{067E025E-1985-42BB-873B-C3813BDE6EEB}" srcOrd="1" destOrd="0" presId="urn:microsoft.com/office/officeart/2008/layout/HorizontalMultiLevelHierarchy"/>
    <dgm:cxn modelId="{B346558B-EA06-4BF4-B1DE-00B7FBB69D33}" type="presOf" srcId="{A8D466A1-8DCB-45AA-BB3A-12D57F3D8010}" destId="{4BD5E7CB-3207-4654-AF0C-FA2B212C3E79}" srcOrd="0" destOrd="0" presId="urn:microsoft.com/office/officeart/2008/layout/HorizontalMultiLevelHierarchy"/>
    <dgm:cxn modelId="{182B1F17-CB44-4A6F-8A27-E4CE892E2F8B}" type="presOf" srcId="{BEFBAAA9-31BF-45DA-8FDA-FE0711B7973F}" destId="{431B016A-F052-4FA0-B219-6F258E786281}" srcOrd="1" destOrd="0" presId="urn:microsoft.com/office/officeart/2008/layout/HorizontalMultiLevelHierarchy"/>
    <dgm:cxn modelId="{23B32638-CA6C-42A7-836C-6606DD4BAA32}" type="presOf" srcId="{AEE549CC-35EC-4FDC-B891-76C272BC2641}" destId="{A5277E98-C424-4640-96E9-767C67C47EEF}" srcOrd="1" destOrd="0" presId="urn:microsoft.com/office/officeart/2008/layout/HorizontalMultiLevelHierarchy"/>
    <dgm:cxn modelId="{29349A55-E6D7-4009-8F8F-5AD368566332}" type="presOf" srcId="{8BB90F12-FD0C-4345-A202-6F6C7EDD9030}" destId="{36063CD6-A41A-4009-BADB-847D6CA48D15}" srcOrd="0" destOrd="0" presId="urn:microsoft.com/office/officeart/2008/layout/HorizontalMultiLevelHierarchy"/>
    <dgm:cxn modelId="{66F735AC-6D1B-4C2D-A468-3A7549DA46B1}" type="presOf" srcId="{828C7B66-9546-435A-85ED-19404305AEA1}" destId="{801CF76F-E213-4ED4-905A-023C5A6490D2}" srcOrd="0" destOrd="0" presId="urn:microsoft.com/office/officeart/2008/layout/HorizontalMultiLevelHierarchy"/>
    <dgm:cxn modelId="{558F67BC-A889-414A-9838-EE5C4C8211D8}" srcId="{A8D466A1-8DCB-45AA-BB3A-12D57F3D8010}" destId="{AD7F5039-AF7E-49D3-944A-E59D4A5F8DBB}" srcOrd="0" destOrd="0" parTransId="{EC51348D-DFA1-44E5-99CF-283CF34C3A54}" sibTransId="{1656F0FE-D440-4952-8D2D-0BA344E39C33}"/>
    <dgm:cxn modelId="{2D8CAFD2-AC3D-4866-8D29-FCF9C416DC10}" type="presOf" srcId="{03D842B6-F777-49B1-A25A-FDC6E734D299}" destId="{E3500CEF-B405-48A4-9665-62F54A402C9D}" srcOrd="0" destOrd="0" presId="urn:microsoft.com/office/officeart/2008/layout/HorizontalMultiLevelHierarchy"/>
    <dgm:cxn modelId="{6470BA95-8224-4F7D-9043-84C28A294E6B}" type="presOf" srcId="{5418A7F5-CA00-4DD7-BC70-BDDF5FFAC04F}" destId="{CAE5262F-6796-4110-8FDC-E348F4E43F79}" srcOrd="1" destOrd="0" presId="urn:microsoft.com/office/officeart/2008/layout/HorizontalMultiLevelHierarchy"/>
    <dgm:cxn modelId="{A823BCEC-4C1A-4686-B01A-0E091B1AD8D2}" srcId="{CDC05C32-7397-4168-BD94-696DB30C364F}" destId="{DA52E2A2-7BBA-41DB-BB0E-7E1C8AF2A5C6}" srcOrd="0" destOrd="0" parTransId="{BE2A4417-360C-4A1A-850F-F5B6DC01AD66}" sibTransId="{02D44C4E-D9F8-4DC4-89C7-3ADEE02AD4CF}"/>
    <dgm:cxn modelId="{C89582EE-713C-4B8A-A387-193F7ECFCE9F}" srcId="{BA6B1673-E579-4B9B-A9AB-885C48EBD978}" destId="{B8848BCE-8341-422A-8D50-D43F12E6581B}" srcOrd="0" destOrd="0" parTransId="{BEFBAAA9-31BF-45DA-8FDA-FE0711B7973F}" sibTransId="{CA8D70DC-1200-4A3B-882D-0A3303E4DF16}"/>
    <dgm:cxn modelId="{A221E67A-CC6B-4165-9295-05D20C882BEC}" srcId="{CDC05C32-7397-4168-BD94-696DB30C364F}" destId="{BA6B1673-E579-4B9B-A9AB-885C48EBD978}" srcOrd="7" destOrd="0" parTransId="{E6F1B937-690C-4994-8546-6B17CBF2D486}" sibTransId="{EFE8DBDF-4330-4D84-8CF5-D80AEC85D0C8}"/>
    <dgm:cxn modelId="{6174D830-3E1D-4CC7-BF43-73B2B7A29EB9}" srcId="{CDC05C32-7397-4168-BD94-696DB30C364F}" destId="{054D2255-302C-4C68-9231-E0D05681E671}" srcOrd="5" destOrd="0" parTransId="{0F8B4CE8-16FC-481F-9AC7-52AD6521874D}" sibTransId="{EFE29DBE-A276-4B37-BFD4-3125AA5DDB19}"/>
    <dgm:cxn modelId="{242646E7-C0FF-4BB5-8501-5E260308AF1F}" srcId="{67B138F1-DAFD-44E3-9C67-44EC52BFA5E8}" destId="{CDC05C32-7397-4168-BD94-696DB30C364F}" srcOrd="0" destOrd="0" parTransId="{7E61EE55-918F-405B-9B66-1C3F4EB35097}" sibTransId="{77946A5B-673B-4F46-A580-1FB3F3A91259}"/>
    <dgm:cxn modelId="{95042F40-3244-4D0E-8D0A-D7BA721BCF3D}" type="presOf" srcId="{67B138F1-DAFD-44E3-9C67-44EC52BFA5E8}" destId="{02A64F52-5EC6-4693-B15B-A66A6EB0633F}" srcOrd="0" destOrd="0" presId="urn:microsoft.com/office/officeart/2008/layout/HorizontalMultiLevelHierarchy"/>
    <dgm:cxn modelId="{8843DB2B-DD46-4D1B-A0F4-C2D24AB9F7FB}" type="presOf" srcId="{8BB90F12-FD0C-4345-A202-6F6C7EDD9030}" destId="{B3A1658E-5B76-4505-A86F-0A155244E74C}" srcOrd="1" destOrd="0" presId="urn:microsoft.com/office/officeart/2008/layout/HorizontalMultiLevelHierarchy"/>
    <dgm:cxn modelId="{448EAA84-7F30-4BEF-96BF-0E3485C2C845}" srcId="{969166B4-DD78-4820-8D68-1BAD5FBDFC52}" destId="{645FC498-2303-431A-BF50-1D59CF6EE43E}" srcOrd="0" destOrd="0" parTransId="{6C88C4E4-95CC-4DC6-825F-09827A5F9144}" sibTransId="{21007C83-E6C8-4AF3-938B-2A36AACABBD0}"/>
    <dgm:cxn modelId="{13A3D0C7-7CF4-40F4-A27E-17C4B9F99243}" type="presOf" srcId="{BEFBAAA9-31BF-45DA-8FDA-FE0711B7973F}" destId="{68F02C1D-C469-4427-B2A7-5905C6E98E0A}" srcOrd="0" destOrd="0" presId="urn:microsoft.com/office/officeart/2008/layout/HorizontalMultiLevelHierarchy"/>
    <dgm:cxn modelId="{9887478E-6070-4325-8F0F-5CC0E949AD0F}" type="presOf" srcId="{BA6B1673-E579-4B9B-A9AB-885C48EBD978}" destId="{EC0648A1-A9EF-482A-8BC8-794183C0E2D9}" srcOrd="0" destOrd="0" presId="urn:microsoft.com/office/officeart/2008/layout/HorizontalMultiLevelHierarchy"/>
    <dgm:cxn modelId="{67CA54DE-2668-46D8-AF23-88C01B43DFF4}" type="presOf" srcId="{10E33FEB-5376-4365-9C2D-72F358383DD6}" destId="{7C64D0BF-B884-47A6-B0E1-16E3ECB854CB}" srcOrd="0" destOrd="0" presId="urn:microsoft.com/office/officeart/2008/layout/HorizontalMultiLevelHierarchy"/>
    <dgm:cxn modelId="{072D4741-8859-4BEC-8EBC-11B254EA6B9C}" type="presOf" srcId="{A44A227E-7C44-488C-8520-692E807B5EA7}" destId="{B9070935-59B3-4995-A20E-73849EAE2773}" srcOrd="1" destOrd="0" presId="urn:microsoft.com/office/officeart/2008/layout/HorizontalMultiLevelHierarchy"/>
    <dgm:cxn modelId="{7C7964E5-D374-4018-8855-BFAA832E141E}" srcId="{DA06A1C5-6DD2-4F5C-A812-3F26CEE7C67E}" destId="{828C7B66-9546-435A-85ED-19404305AEA1}" srcOrd="0" destOrd="0" parTransId="{AEE549CC-35EC-4FDC-B891-76C272BC2641}" sibTransId="{581AF933-94AA-4617-A5A6-AB28E9F4C801}"/>
    <dgm:cxn modelId="{088AB75E-F7AB-4EBF-A50B-F76129F34EBC}" type="presOf" srcId="{F75704DF-2915-440C-843E-9A4EC8BCDFC9}" destId="{D4D3137C-358A-44DC-9EA3-B784051414EF}" srcOrd="0" destOrd="0" presId="urn:microsoft.com/office/officeart/2008/layout/HorizontalMultiLevelHierarchy"/>
    <dgm:cxn modelId="{F97223B1-B7F4-4597-83BC-F17F43BE0966}" type="presOf" srcId="{054D2255-302C-4C68-9231-E0D05681E671}" destId="{52660691-8085-49C6-A301-A67B90FEB130}" srcOrd="0" destOrd="0" presId="urn:microsoft.com/office/officeart/2008/layout/HorizontalMultiLevelHierarchy"/>
    <dgm:cxn modelId="{C5ABBBC5-100B-4DD7-8EA2-F248D469E819}" type="presOf" srcId="{2B172772-E269-4F01-857F-4E3730C989DC}" destId="{CE9B5B57-AA06-464F-AA98-6C2A8942DE91}" srcOrd="1" destOrd="0" presId="urn:microsoft.com/office/officeart/2008/layout/HorizontalMultiLevelHierarchy"/>
    <dgm:cxn modelId="{E9463E1E-E1AC-4383-A7DD-BE7BDDF98233}" type="presOf" srcId="{E6F1B937-690C-4994-8546-6B17CBF2D486}" destId="{FFF3738E-419F-49FE-A3B8-58437368C62A}" srcOrd="0" destOrd="0" presId="urn:microsoft.com/office/officeart/2008/layout/HorizontalMultiLevelHierarchy"/>
    <dgm:cxn modelId="{FE383054-E716-4B39-B78F-8680FEF36751}" type="presOf" srcId="{EC51348D-DFA1-44E5-99CF-283CF34C3A54}" destId="{6D4226A2-F3F6-4C10-9315-5B7EDAB706E1}" srcOrd="0" destOrd="0" presId="urn:microsoft.com/office/officeart/2008/layout/HorizontalMultiLevelHierarchy"/>
    <dgm:cxn modelId="{A024FDF9-92B8-442F-A853-2BED7A3B04D6}" type="presOf" srcId="{51655056-9BB4-41CF-97BB-14CFFEF31A76}" destId="{BDF99B71-2C0F-4126-99D2-C89C826F7052}" srcOrd="0" destOrd="0" presId="urn:microsoft.com/office/officeart/2008/layout/HorizontalMultiLevelHierarchy"/>
    <dgm:cxn modelId="{F72287F3-F9BE-44EE-87A8-02BC82A89976}" type="presOf" srcId="{BE2A4417-360C-4A1A-850F-F5B6DC01AD66}" destId="{E8041244-913B-4A05-B042-C6982DA8F93E}" srcOrd="0" destOrd="0" presId="urn:microsoft.com/office/officeart/2008/layout/HorizontalMultiLevelHierarchy"/>
    <dgm:cxn modelId="{DFD1AE56-01E8-45C1-B441-26A2A779867B}" type="presOf" srcId="{645FC498-2303-431A-BF50-1D59CF6EE43E}" destId="{537AA40E-DDF4-47DA-B398-34546935318B}" srcOrd="0" destOrd="0" presId="urn:microsoft.com/office/officeart/2008/layout/HorizontalMultiLevelHierarchy"/>
    <dgm:cxn modelId="{B3780305-5776-422D-BFF5-86AB91683A18}" type="presOf" srcId="{BE2A4417-360C-4A1A-850F-F5B6DC01AD66}" destId="{C5EBFC1C-22F3-4637-ADC6-5DA6803DCF2A}" srcOrd="1" destOrd="0" presId="urn:microsoft.com/office/officeart/2008/layout/HorizontalMultiLevelHierarchy"/>
    <dgm:cxn modelId="{FD906CE4-9DF1-4240-BEE2-5E9280DDF232}" type="presOf" srcId="{A62E583B-7BBD-4B2E-8231-FC67DFE15DEE}" destId="{20C9C247-41A1-4B79-A02D-2774A68487F7}" srcOrd="0" destOrd="0" presId="urn:microsoft.com/office/officeart/2008/layout/HorizontalMultiLevelHierarchy"/>
    <dgm:cxn modelId="{E1CAFF4A-B523-4175-B2DD-7644D01001BB}" type="presOf" srcId="{0F8B4CE8-16FC-481F-9AC7-52AD6521874D}" destId="{77DD16AD-FADC-48BB-B399-DF9B628A63A9}" srcOrd="1" destOrd="0" presId="urn:microsoft.com/office/officeart/2008/layout/HorizontalMultiLevelHierarchy"/>
    <dgm:cxn modelId="{B11B0616-BD69-46BD-A491-81B1EEFB528E}" type="presOf" srcId="{DA06A1C5-6DD2-4F5C-A812-3F26CEE7C67E}" destId="{1ED23C3B-6974-435A-823F-55325010BF97}" srcOrd="0" destOrd="0" presId="urn:microsoft.com/office/officeart/2008/layout/HorizontalMultiLevelHierarchy"/>
    <dgm:cxn modelId="{6CCA5FC4-F689-446F-93D7-A96176CBB0C1}" type="presOf" srcId="{F75704DF-2915-440C-843E-9A4EC8BCDFC9}" destId="{0128D818-EDF6-4E9A-B598-80F5163D7A35}" srcOrd="1" destOrd="0" presId="urn:microsoft.com/office/officeart/2008/layout/HorizontalMultiLevelHierarchy"/>
    <dgm:cxn modelId="{8764758F-7131-4CC8-AB10-21D8F874F148}" type="presOf" srcId="{6C88C4E4-95CC-4DC6-825F-09827A5F9144}" destId="{375BF649-26C0-4726-8AFF-342A11DC8509}" srcOrd="1" destOrd="0" presId="urn:microsoft.com/office/officeart/2008/layout/HorizontalMultiLevelHierarchy"/>
    <dgm:cxn modelId="{0DBBC9D6-23CE-45D2-9ED1-516C0C5E2267}" srcId="{DA52E2A2-7BBA-41DB-BB0E-7E1C8AF2A5C6}" destId="{CE1E2941-BE36-4C64-AF87-D5C209778526}" srcOrd="0" destOrd="0" parTransId="{5CE3DD98-D195-4A02-9A6A-6C04D5E0ACFE}" sibTransId="{754DE2FE-A437-45DF-850F-15185C874BB1}"/>
    <dgm:cxn modelId="{D00B5940-CD3D-48BB-8CB7-CCFC9B2A614C}" type="presOf" srcId="{8674897D-D3AF-4D74-B3B1-AFBD685B09A7}" destId="{6B2A6925-7256-44CD-85E0-710AE237604E}" srcOrd="0" destOrd="0" presId="urn:microsoft.com/office/officeart/2008/layout/HorizontalMultiLevelHierarchy"/>
    <dgm:cxn modelId="{2C8C234B-2959-49EB-A231-CE86B1D8FF09}" type="presOf" srcId="{5CE3DD98-D195-4A02-9A6A-6C04D5E0ACFE}" destId="{05BCF98E-6150-4FC0-AB30-4641606AAF84}" srcOrd="1" destOrd="0" presId="urn:microsoft.com/office/officeart/2008/layout/HorizontalMultiLevelHierarchy"/>
    <dgm:cxn modelId="{A11A6563-74C7-4B1C-8F8C-4D11BA5A8CA1}" type="presOf" srcId="{A44A227E-7C44-488C-8520-692E807B5EA7}" destId="{BEF21E37-33DF-4008-8D4F-1CBFDA36E894}" srcOrd="0" destOrd="0" presId="urn:microsoft.com/office/officeart/2008/layout/HorizontalMultiLevelHierarchy"/>
    <dgm:cxn modelId="{0FAC3320-C38B-45FA-9566-442B26E3C44A}" type="presOf" srcId="{DA52E2A2-7BBA-41DB-BB0E-7E1C8AF2A5C6}" destId="{4CD98733-E55B-49D6-A32F-0BCA77F83C22}" srcOrd="0" destOrd="0" presId="urn:microsoft.com/office/officeart/2008/layout/HorizontalMultiLevelHierarchy"/>
    <dgm:cxn modelId="{2C11143A-916D-47DA-A62E-463907B4EBD4}" srcId="{CDC05C32-7397-4168-BD94-696DB30C364F}" destId="{DA06A1C5-6DD2-4F5C-A812-3F26CEE7C67E}" srcOrd="6" destOrd="0" parTransId="{F75704DF-2915-440C-843E-9A4EC8BCDFC9}" sibTransId="{CE3C2C2F-6288-4868-8E10-D03B7D4FAD56}"/>
    <dgm:cxn modelId="{CCA37F15-91AF-4759-B8CC-36AC6E2343E1}" type="presOf" srcId="{CDC05C32-7397-4168-BD94-696DB30C364F}" destId="{0627904C-D1F9-45B1-A1E3-83B8DB6DA745}" srcOrd="0" destOrd="0" presId="urn:microsoft.com/office/officeart/2008/layout/HorizontalMultiLevelHierarchy"/>
    <dgm:cxn modelId="{0085F537-9549-464B-B00E-EBF22B4DC51E}" type="presOf" srcId="{5CE3DD98-D195-4A02-9A6A-6C04D5E0ACFE}" destId="{EBB6A34B-C349-4BB1-96FD-149A4E53884D}" srcOrd="0" destOrd="0" presId="urn:microsoft.com/office/officeart/2008/layout/HorizontalMultiLevelHierarchy"/>
    <dgm:cxn modelId="{81D6D63E-4789-4336-8204-F8B9E4262B4A}" type="presParOf" srcId="{02A64F52-5EC6-4693-B15B-A66A6EB0633F}" destId="{4A72015F-AD87-4832-AF6C-D8A5716D46B2}" srcOrd="0" destOrd="0" presId="urn:microsoft.com/office/officeart/2008/layout/HorizontalMultiLevelHierarchy"/>
    <dgm:cxn modelId="{8ABB1514-ABCB-44D4-A218-C1089489D400}" type="presParOf" srcId="{4A72015F-AD87-4832-AF6C-D8A5716D46B2}" destId="{0627904C-D1F9-45B1-A1E3-83B8DB6DA745}" srcOrd="0" destOrd="0" presId="urn:microsoft.com/office/officeart/2008/layout/HorizontalMultiLevelHierarchy"/>
    <dgm:cxn modelId="{E68318C5-BC95-448B-A5D0-AEDD18374714}" type="presParOf" srcId="{4A72015F-AD87-4832-AF6C-D8A5716D46B2}" destId="{450E9F34-E37B-4910-BA07-139275A9C332}" srcOrd="1" destOrd="0" presId="urn:microsoft.com/office/officeart/2008/layout/HorizontalMultiLevelHierarchy"/>
    <dgm:cxn modelId="{8EBF4AD5-665B-4428-B5D2-BDFB9A834B8B}" type="presParOf" srcId="{450E9F34-E37B-4910-BA07-139275A9C332}" destId="{E8041244-913B-4A05-B042-C6982DA8F93E}" srcOrd="0" destOrd="0" presId="urn:microsoft.com/office/officeart/2008/layout/HorizontalMultiLevelHierarchy"/>
    <dgm:cxn modelId="{07598B30-EE10-4F08-8417-344E378100D7}" type="presParOf" srcId="{E8041244-913B-4A05-B042-C6982DA8F93E}" destId="{C5EBFC1C-22F3-4637-ADC6-5DA6803DCF2A}" srcOrd="0" destOrd="0" presId="urn:microsoft.com/office/officeart/2008/layout/HorizontalMultiLevelHierarchy"/>
    <dgm:cxn modelId="{4B10CB98-863F-4A92-871E-50A807B04CF5}" type="presParOf" srcId="{450E9F34-E37B-4910-BA07-139275A9C332}" destId="{80BF878A-DE0D-4507-A3BF-16AFBBA29F61}" srcOrd="1" destOrd="0" presId="urn:microsoft.com/office/officeart/2008/layout/HorizontalMultiLevelHierarchy"/>
    <dgm:cxn modelId="{F92BC58D-5450-432A-9E90-A5774E51ECFA}" type="presParOf" srcId="{80BF878A-DE0D-4507-A3BF-16AFBBA29F61}" destId="{4CD98733-E55B-49D6-A32F-0BCA77F83C22}" srcOrd="0" destOrd="0" presId="urn:microsoft.com/office/officeart/2008/layout/HorizontalMultiLevelHierarchy"/>
    <dgm:cxn modelId="{5829DFF7-13E9-4B99-A157-8D2DBB44FFA0}" type="presParOf" srcId="{80BF878A-DE0D-4507-A3BF-16AFBBA29F61}" destId="{0210093C-2329-40C5-901D-6B50A65EC345}" srcOrd="1" destOrd="0" presId="urn:microsoft.com/office/officeart/2008/layout/HorizontalMultiLevelHierarchy"/>
    <dgm:cxn modelId="{1E42246A-E8D2-4E98-AA4A-546799346E4D}" type="presParOf" srcId="{0210093C-2329-40C5-901D-6B50A65EC345}" destId="{EBB6A34B-C349-4BB1-96FD-149A4E53884D}" srcOrd="0" destOrd="0" presId="urn:microsoft.com/office/officeart/2008/layout/HorizontalMultiLevelHierarchy"/>
    <dgm:cxn modelId="{3A32BF53-9A69-4802-BC95-4D87F0B3BE06}" type="presParOf" srcId="{EBB6A34B-C349-4BB1-96FD-149A4E53884D}" destId="{05BCF98E-6150-4FC0-AB30-4641606AAF84}" srcOrd="0" destOrd="0" presId="urn:microsoft.com/office/officeart/2008/layout/HorizontalMultiLevelHierarchy"/>
    <dgm:cxn modelId="{BCE26C8A-D1DB-4536-9513-5A157230A907}" type="presParOf" srcId="{0210093C-2329-40C5-901D-6B50A65EC345}" destId="{FD4B49C5-6745-44AC-BD46-7A8664BE19B2}" srcOrd="1" destOrd="0" presId="urn:microsoft.com/office/officeart/2008/layout/HorizontalMultiLevelHierarchy"/>
    <dgm:cxn modelId="{22403E87-B774-4F93-BB24-F1B6607CC2DC}" type="presParOf" srcId="{FD4B49C5-6745-44AC-BD46-7A8664BE19B2}" destId="{6BBBF583-8E7A-439B-830B-997F3E9C57DD}" srcOrd="0" destOrd="0" presId="urn:microsoft.com/office/officeart/2008/layout/HorizontalMultiLevelHierarchy"/>
    <dgm:cxn modelId="{DDC91562-7CA8-4872-BB9F-5F84E1BAC120}" type="presParOf" srcId="{FD4B49C5-6745-44AC-BD46-7A8664BE19B2}" destId="{75D4CE52-0980-4FBF-9488-E437E77D3DBD}" srcOrd="1" destOrd="0" presId="urn:microsoft.com/office/officeart/2008/layout/HorizontalMultiLevelHierarchy"/>
    <dgm:cxn modelId="{757B8C63-A31A-45FE-874D-C0415F6D5812}" type="presParOf" srcId="{450E9F34-E37B-4910-BA07-139275A9C332}" destId="{36063CD6-A41A-4009-BADB-847D6CA48D15}" srcOrd="2" destOrd="0" presId="urn:microsoft.com/office/officeart/2008/layout/HorizontalMultiLevelHierarchy"/>
    <dgm:cxn modelId="{1B173B21-D443-4D8F-AEAD-82094552F3E4}" type="presParOf" srcId="{36063CD6-A41A-4009-BADB-847D6CA48D15}" destId="{B3A1658E-5B76-4505-A86F-0A155244E74C}" srcOrd="0" destOrd="0" presId="urn:microsoft.com/office/officeart/2008/layout/HorizontalMultiLevelHierarchy"/>
    <dgm:cxn modelId="{F62C8CB8-ACA6-4A53-824B-269E22707EC4}" type="presParOf" srcId="{450E9F34-E37B-4910-BA07-139275A9C332}" destId="{A8436A82-71CE-4778-85CF-4168F4E43EA5}" srcOrd="3" destOrd="0" presId="urn:microsoft.com/office/officeart/2008/layout/HorizontalMultiLevelHierarchy"/>
    <dgm:cxn modelId="{F3DFD52D-C385-4BC4-BEBF-494C78E18B58}" type="presParOf" srcId="{A8436A82-71CE-4778-85CF-4168F4E43EA5}" destId="{B08EB059-AD77-4262-A369-CAA33356A10A}" srcOrd="0" destOrd="0" presId="urn:microsoft.com/office/officeart/2008/layout/HorizontalMultiLevelHierarchy"/>
    <dgm:cxn modelId="{1FD9C34F-BB10-4A17-ABB7-C0D07047D7CA}" type="presParOf" srcId="{A8436A82-71CE-4778-85CF-4168F4E43EA5}" destId="{F957B93A-6B69-41B1-8329-E69706D5782C}" srcOrd="1" destOrd="0" presId="urn:microsoft.com/office/officeart/2008/layout/HorizontalMultiLevelHierarchy"/>
    <dgm:cxn modelId="{687D4BE3-E436-4734-B7C3-7C06BE9A6615}" type="presParOf" srcId="{F957B93A-6B69-41B1-8329-E69706D5782C}" destId="{B972DEA1-2503-4BC5-8F8F-CE029E81F381}" srcOrd="0" destOrd="0" presId="urn:microsoft.com/office/officeart/2008/layout/HorizontalMultiLevelHierarchy"/>
    <dgm:cxn modelId="{01CFF5FB-49ED-4ECD-814F-35976A17545E}" type="presParOf" srcId="{B972DEA1-2503-4BC5-8F8F-CE029E81F381}" destId="{375BF649-26C0-4726-8AFF-342A11DC8509}" srcOrd="0" destOrd="0" presId="urn:microsoft.com/office/officeart/2008/layout/HorizontalMultiLevelHierarchy"/>
    <dgm:cxn modelId="{01131ED9-D851-4C2B-87E1-0C4BF6FCFBB3}" type="presParOf" srcId="{F957B93A-6B69-41B1-8329-E69706D5782C}" destId="{2C0E46BF-A634-4C51-9BC9-1FA0AB37DB90}" srcOrd="1" destOrd="0" presId="urn:microsoft.com/office/officeart/2008/layout/HorizontalMultiLevelHierarchy"/>
    <dgm:cxn modelId="{9AB4D03F-A9A6-468E-94CF-7484537519B2}" type="presParOf" srcId="{2C0E46BF-A634-4C51-9BC9-1FA0AB37DB90}" destId="{537AA40E-DDF4-47DA-B398-34546935318B}" srcOrd="0" destOrd="0" presId="urn:microsoft.com/office/officeart/2008/layout/HorizontalMultiLevelHierarchy"/>
    <dgm:cxn modelId="{0A5269C1-A822-4C8C-BA5A-98B262838BA2}" type="presParOf" srcId="{2C0E46BF-A634-4C51-9BC9-1FA0AB37DB90}" destId="{94A48DC9-B3C8-4D62-BDCA-3B8C6F24273C}" srcOrd="1" destOrd="0" presId="urn:microsoft.com/office/officeart/2008/layout/HorizontalMultiLevelHierarchy"/>
    <dgm:cxn modelId="{5ADB06A0-06EE-4E6B-BAFB-453F95EDF5D2}" type="presParOf" srcId="{450E9F34-E37B-4910-BA07-139275A9C332}" destId="{BEF21E37-33DF-4008-8D4F-1CBFDA36E894}" srcOrd="4" destOrd="0" presId="urn:microsoft.com/office/officeart/2008/layout/HorizontalMultiLevelHierarchy"/>
    <dgm:cxn modelId="{61D645C9-FD5E-48F8-9ADF-E6302997627D}" type="presParOf" srcId="{BEF21E37-33DF-4008-8D4F-1CBFDA36E894}" destId="{B9070935-59B3-4995-A20E-73849EAE2773}" srcOrd="0" destOrd="0" presId="urn:microsoft.com/office/officeart/2008/layout/HorizontalMultiLevelHierarchy"/>
    <dgm:cxn modelId="{7A8DD035-0F50-4365-B4E8-D2719F9E0220}" type="presParOf" srcId="{450E9F34-E37B-4910-BA07-139275A9C332}" destId="{E71974F3-FF74-4AA8-B5E8-40EA0D7E55FF}" srcOrd="5" destOrd="0" presId="urn:microsoft.com/office/officeart/2008/layout/HorizontalMultiLevelHierarchy"/>
    <dgm:cxn modelId="{F6982F66-F8DA-49DB-9E19-263D320D25A2}" type="presParOf" srcId="{E71974F3-FF74-4AA8-B5E8-40EA0D7E55FF}" destId="{4BD5E7CB-3207-4654-AF0C-FA2B212C3E79}" srcOrd="0" destOrd="0" presId="urn:microsoft.com/office/officeart/2008/layout/HorizontalMultiLevelHierarchy"/>
    <dgm:cxn modelId="{4185FFB6-35C7-4EE0-A876-BAA050569097}" type="presParOf" srcId="{E71974F3-FF74-4AA8-B5E8-40EA0D7E55FF}" destId="{AAB9DEDB-3EF4-4E50-B450-DAF5692BD42D}" srcOrd="1" destOrd="0" presId="urn:microsoft.com/office/officeart/2008/layout/HorizontalMultiLevelHierarchy"/>
    <dgm:cxn modelId="{A3FE653E-84C4-46F8-A50F-6BBD1A8F17C3}" type="presParOf" srcId="{AAB9DEDB-3EF4-4E50-B450-DAF5692BD42D}" destId="{6D4226A2-F3F6-4C10-9315-5B7EDAB706E1}" srcOrd="0" destOrd="0" presId="urn:microsoft.com/office/officeart/2008/layout/HorizontalMultiLevelHierarchy"/>
    <dgm:cxn modelId="{CCE66439-1B9A-4292-A2E9-28C9FC9C8AA1}" type="presParOf" srcId="{6D4226A2-F3F6-4C10-9315-5B7EDAB706E1}" destId="{20F2EA85-4B51-4087-BFDB-A9C7AAC29D2B}" srcOrd="0" destOrd="0" presId="urn:microsoft.com/office/officeart/2008/layout/HorizontalMultiLevelHierarchy"/>
    <dgm:cxn modelId="{70AB55F2-97F3-4AED-B8D6-5D1B09DC01D6}" type="presParOf" srcId="{AAB9DEDB-3EF4-4E50-B450-DAF5692BD42D}" destId="{BE9ED627-A818-47A6-A54B-894A60A984D9}" srcOrd="1" destOrd="0" presId="urn:microsoft.com/office/officeart/2008/layout/HorizontalMultiLevelHierarchy"/>
    <dgm:cxn modelId="{B13A2923-11AD-4130-831D-06F2C4750690}" type="presParOf" srcId="{BE9ED627-A818-47A6-A54B-894A60A984D9}" destId="{90F247AE-79B6-4ED2-AB4E-C1F735675B16}" srcOrd="0" destOrd="0" presId="urn:microsoft.com/office/officeart/2008/layout/HorizontalMultiLevelHierarchy"/>
    <dgm:cxn modelId="{1D88B0D9-402B-4060-9C01-E107EC25FCA4}" type="presParOf" srcId="{BE9ED627-A818-47A6-A54B-894A60A984D9}" destId="{F888F9BC-C76D-4825-AD0D-755CD5DC8660}" srcOrd="1" destOrd="0" presId="urn:microsoft.com/office/officeart/2008/layout/HorizontalMultiLevelHierarchy"/>
    <dgm:cxn modelId="{DE8CEFFB-B026-4895-A3B1-272CC459EF59}" type="presParOf" srcId="{450E9F34-E37B-4910-BA07-139275A9C332}" destId="{20C9C247-41A1-4B79-A02D-2774A68487F7}" srcOrd="6" destOrd="0" presId="urn:microsoft.com/office/officeart/2008/layout/HorizontalMultiLevelHierarchy"/>
    <dgm:cxn modelId="{926EE5E1-D0F5-41C3-8713-DF3F4FA1D08F}" type="presParOf" srcId="{20C9C247-41A1-4B79-A02D-2774A68487F7}" destId="{067E025E-1985-42BB-873B-C3813BDE6EEB}" srcOrd="0" destOrd="0" presId="urn:microsoft.com/office/officeart/2008/layout/HorizontalMultiLevelHierarchy"/>
    <dgm:cxn modelId="{EF6C115E-5AEA-4A84-83C5-62AED4C98EFE}" type="presParOf" srcId="{450E9F34-E37B-4910-BA07-139275A9C332}" destId="{10474197-E4A2-43F7-B5AF-094895260532}" srcOrd="7" destOrd="0" presId="urn:microsoft.com/office/officeart/2008/layout/HorizontalMultiLevelHierarchy"/>
    <dgm:cxn modelId="{68220391-E5BB-4C6D-8765-D4FDC0D8C0D8}" type="presParOf" srcId="{10474197-E4A2-43F7-B5AF-094895260532}" destId="{23A0DA30-74ED-4E6E-8D9A-2BE0FA258116}" srcOrd="0" destOrd="0" presId="urn:microsoft.com/office/officeart/2008/layout/HorizontalMultiLevelHierarchy"/>
    <dgm:cxn modelId="{CB6E4EBD-EEDC-436B-A915-3DBFBFA9CE4C}" type="presParOf" srcId="{10474197-E4A2-43F7-B5AF-094895260532}" destId="{622EA425-7152-4644-ABCD-7BBBDCBBCB94}" srcOrd="1" destOrd="0" presId="urn:microsoft.com/office/officeart/2008/layout/HorizontalMultiLevelHierarchy"/>
    <dgm:cxn modelId="{A4916BF9-C11F-41D4-8344-F65AE27042EC}" type="presParOf" srcId="{622EA425-7152-4644-ABCD-7BBBDCBBCB94}" destId="{7865896B-33C1-43E2-A05B-3EAB4F6EBDC5}" srcOrd="0" destOrd="0" presId="urn:microsoft.com/office/officeart/2008/layout/HorizontalMultiLevelHierarchy"/>
    <dgm:cxn modelId="{6B387D64-41CF-4D1B-B7A7-4B6381556AA6}" type="presParOf" srcId="{7865896B-33C1-43E2-A05B-3EAB4F6EBDC5}" destId="{CE9B5B57-AA06-464F-AA98-6C2A8942DE91}" srcOrd="0" destOrd="0" presId="urn:microsoft.com/office/officeart/2008/layout/HorizontalMultiLevelHierarchy"/>
    <dgm:cxn modelId="{3835C21D-3885-4397-983D-80DD971DBD60}" type="presParOf" srcId="{622EA425-7152-4644-ABCD-7BBBDCBBCB94}" destId="{D13D3F86-3D3F-4751-A4F3-B83CFDEC1048}" srcOrd="1" destOrd="0" presId="urn:microsoft.com/office/officeart/2008/layout/HorizontalMultiLevelHierarchy"/>
    <dgm:cxn modelId="{08ED36E9-25E5-4A56-8B72-5F2834656FC8}" type="presParOf" srcId="{D13D3F86-3D3F-4751-A4F3-B83CFDEC1048}" destId="{1943C49D-BBA6-48C8-806B-BE1469B4B6D9}" srcOrd="0" destOrd="0" presId="urn:microsoft.com/office/officeart/2008/layout/HorizontalMultiLevelHierarchy"/>
    <dgm:cxn modelId="{5FC2A547-868E-4ABE-9414-124824A40D91}" type="presParOf" srcId="{D13D3F86-3D3F-4751-A4F3-B83CFDEC1048}" destId="{E17F7967-1F46-4C70-9944-B75EA10F7CAB}" srcOrd="1" destOrd="0" presId="urn:microsoft.com/office/officeart/2008/layout/HorizontalMultiLevelHierarchy"/>
    <dgm:cxn modelId="{3AD72FC5-A250-428F-A962-FB3C49E1C5DC}" type="presParOf" srcId="{450E9F34-E37B-4910-BA07-139275A9C332}" destId="{E3500CEF-B405-48A4-9665-62F54A402C9D}" srcOrd="8" destOrd="0" presId="urn:microsoft.com/office/officeart/2008/layout/HorizontalMultiLevelHierarchy"/>
    <dgm:cxn modelId="{7A80E47F-0D0F-4EE9-BD3F-B33C85FDD3F7}" type="presParOf" srcId="{E3500CEF-B405-48A4-9665-62F54A402C9D}" destId="{C45BD9FA-65C8-4C56-84A2-2D678A9EFA75}" srcOrd="0" destOrd="0" presId="urn:microsoft.com/office/officeart/2008/layout/HorizontalMultiLevelHierarchy"/>
    <dgm:cxn modelId="{C156991F-A816-4FD7-8508-24F063BF23B1}" type="presParOf" srcId="{450E9F34-E37B-4910-BA07-139275A9C332}" destId="{3ECD891D-7267-4499-8E44-5979FFBAAFC4}" srcOrd="9" destOrd="0" presId="urn:microsoft.com/office/officeart/2008/layout/HorizontalMultiLevelHierarchy"/>
    <dgm:cxn modelId="{C31A0734-09E8-4327-9562-1BB38E2F7CDD}" type="presParOf" srcId="{3ECD891D-7267-4499-8E44-5979FFBAAFC4}" destId="{BDF99B71-2C0F-4126-99D2-C89C826F7052}" srcOrd="0" destOrd="0" presId="urn:microsoft.com/office/officeart/2008/layout/HorizontalMultiLevelHierarchy"/>
    <dgm:cxn modelId="{1A87DC5B-1A5B-4F6A-B167-F9C660B5B6BA}" type="presParOf" srcId="{3ECD891D-7267-4499-8E44-5979FFBAAFC4}" destId="{A67A171B-87AF-439F-A688-DE3674D316FB}" srcOrd="1" destOrd="0" presId="urn:microsoft.com/office/officeart/2008/layout/HorizontalMultiLevelHierarchy"/>
    <dgm:cxn modelId="{7DAD603E-2A59-4465-ADD9-D44FAAD8FED4}" type="presParOf" srcId="{A67A171B-87AF-439F-A688-DE3674D316FB}" destId="{BA7E780D-4318-4CF6-9FEF-72035BD652CD}" srcOrd="0" destOrd="0" presId="urn:microsoft.com/office/officeart/2008/layout/HorizontalMultiLevelHierarchy"/>
    <dgm:cxn modelId="{5E9C5C2A-B21F-4CDC-B0FC-65CDEE66647D}" type="presParOf" srcId="{BA7E780D-4318-4CF6-9FEF-72035BD652CD}" destId="{CAE5262F-6796-4110-8FDC-E348F4E43F79}" srcOrd="0" destOrd="0" presId="urn:microsoft.com/office/officeart/2008/layout/HorizontalMultiLevelHierarchy"/>
    <dgm:cxn modelId="{C710D97F-B98E-409D-9C75-7C360983E446}" type="presParOf" srcId="{A67A171B-87AF-439F-A688-DE3674D316FB}" destId="{E14DA3E6-2E12-470E-8BD1-962C11DF00AC}" srcOrd="1" destOrd="0" presId="urn:microsoft.com/office/officeart/2008/layout/HorizontalMultiLevelHierarchy"/>
    <dgm:cxn modelId="{02192714-9E12-4F24-8340-F478AE769FB6}" type="presParOf" srcId="{E14DA3E6-2E12-470E-8BD1-962C11DF00AC}" destId="{7C64D0BF-B884-47A6-B0E1-16E3ECB854CB}" srcOrd="0" destOrd="0" presId="urn:microsoft.com/office/officeart/2008/layout/HorizontalMultiLevelHierarchy"/>
    <dgm:cxn modelId="{53D2AFC1-D663-4A65-A04F-8C20439D65D5}" type="presParOf" srcId="{E14DA3E6-2E12-470E-8BD1-962C11DF00AC}" destId="{7F283C1B-DAF2-4098-9A60-EF485C44C930}" srcOrd="1" destOrd="0" presId="urn:microsoft.com/office/officeart/2008/layout/HorizontalMultiLevelHierarchy"/>
    <dgm:cxn modelId="{6493EEE4-3A84-40AB-A06F-B08616B846E4}" type="presParOf" srcId="{450E9F34-E37B-4910-BA07-139275A9C332}" destId="{1C56EFA3-5833-4B8D-AEF6-A74D674AD0E4}" srcOrd="10" destOrd="0" presId="urn:microsoft.com/office/officeart/2008/layout/HorizontalMultiLevelHierarchy"/>
    <dgm:cxn modelId="{4C99C054-B124-447D-952D-6AB4A90C8FA4}" type="presParOf" srcId="{1C56EFA3-5833-4B8D-AEF6-A74D674AD0E4}" destId="{77DD16AD-FADC-48BB-B399-DF9B628A63A9}" srcOrd="0" destOrd="0" presId="urn:microsoft.com/office/officeart/2008/layout/HorizontalMultiLevelHierarchy"/>
    <dgm:cxn modelId="{704DB22D-B212-46BE-988B-5B9996DB847D}" type="presParOf" srcId="{450E9F34-E37B-4910-BA07-139275A9C332}" destId="{C29B0CDB-E028-4472-8BD1-5EA47E7DFC6D}" srcOrd="11" destOrd="0" presId="urn:microsoft.com/office/officeart/2008/layout/HorizontalMultiLevelHierarchy"/>
    <dgm:cxn modelId="{30458FB9-9770-434E-A914-279397262F1B}" type="presParOf" srcId="{C29B0CDB-E028-4472-8BD1-5EA47E7DFC6D}" destId="{52660691-8085-49C6-A301-A67B90FEB130}" srcOrd="0" destOrd="0" presId="urn:microsoft.com/office/officeart/2008/layout/HorizontalMultiLevelHierarchy"/>
    <dgm:cxn modelId="{9FAE3526-A6FF-4828-9BBC-E8C1DFF66F3E}" type="presParOf" srcId="{C29B0CDB-E028-4472-8BD1-5EA47E7DFC6D}" destId="{84F7B3C6-8AA8-48E8-BBC3-49BB85555DFE}" srcOrd="1" destOrd="0" presId="urn:microsoft.com/office/officeart/2008/layout/HorizontalMultiLevelHierarchy"/>
    <dgm:cxn modelId="{DFA5687F-1D24-4CD4-8C5C-686161371AAA}" type="presParOf" srcId="{84F7B3C6-8AA8-48E8-BBC3-49BB85555DFE}" destId="{6B2A6925-7256-44CD-85E0-710AE237604E}" srcOrd="0" destOrd="0" presId="urn:microsoft.com/office/officeart/2008/layout/HorizontalMultiLevelHierarchy"/>
    <dgm:cxn modelId="{9303AEC9-CBB8-419E-9A46-17FE77AD4EB2}" type="presParOf" srcId="{6B2A6925-7256-44CD-85E0-710AE237604E}" destId="{B5467545-1212-42BE-A8CA-48806057CC99}" srcOrd="0" destOrd="0" presId="urn:microsoft.com/office/officeart/2008/layout/HorizontalMultiLevelHierarchy"/>
    <dgm:cxn modelId="{94634E17-7F28-4E62-A3BD-AE0ABB011A88}" type="presParOf" srcId="{84F7B3C6-8AA8-48E8-BBC3-49BB85555DFE}" destId="{E2691C7C-00ED-42B4-B141-24E4293A0FFD}" srcOrd="1" destOrd="0" presId="urn:microsoft.com/office/officeart/2008/layout/HorizontalMultiLevelHierarchy"/>
    <dgm:cxn modelId="{32C75AAB-F268-4B20-B326-C359DC9FDB83}" type="presParOf" srcId="{E2691C7C-00ED-42B4-B141-24E4293A0FFD}" destId="{53EE44E4-31EB-4750-A87D-7BB1FB03BAE9}" srcOrd="0" destOrd="0" presId="urn:microsoft.com/office/officeart/2008/layout/HorizontalMultiLevelHierarchy"/>
    <dgm:cxn modelId="{77038791-8138-4B7E-A7D6-5C38DB7E29D9}" type="presParOf" srcId="{E2691C7C-00ED-42B4-B141-24E4293A0FFD}" destId="{D8F24C6E-E9FE-4817-BDAC-5FE63CC7BE79}" srcOrd="1" destOrd="0" presId="urn:microsoft.com/office/officeart/2008/layout/HorizontalMultiLevelHierarchy"/>
    <dgm:cxn modelId="{C66F02B0-0A24-48D7-82A5-9D1F3DBAD0BE}" type="presParOf" srcId="{450E9F34-E37B-4910-BA07-139275A9C332}" destId="{D4D3137C-358A-44DC-9EA3-B784051414EF}" srcOrd="12" destOrd="0" presId="urn:microsoft.com/office/officeart/2008/layout/HorizontalMultiLevelHierarchy"/>
    <dgm:cxn modelId="{17E65BDC-5291-4BBE-835C-9758B21B87A3}" type="presParOf" srcId="{D4D3137C-358A-44DC-9EA3-B784051414EF}" destId="{0128D818-EDF6-4E9A-B598-80F5163D7A35}" srcOrd="0" destOrd="0" presId="urn:microsoft.com/office/officeart/2008/layout/HorizontalMultiLevelHierarchy"/>
    <dgm:cxn modelId="{E3136994-2E51-42B6-982D-4BF440A3612E}" type="presParOf" srcId="{450E9F34-E37B-4910-BA07-139275A9C332}" destId="{94CCD830-8CD6-4B9C-8111-207E76E95148}" srcOrd="13" destOrd="0" presId="urn:microsoft.com/office/officeart/2008/layout/HorizontalMultiLevelHierarchy"/>
    <dgm:cxn modelId="{03E73598-BD86-48CE-BF75-A9C910EC0329}" type="presParOf" srcId="{94CCD830-8CD6-4B9C-8111-207E76E95148}" destId="{1ED23C3B-6974-435A-823F-55325010BF97}" srcOrd="0" destOrd="0" presId="urn:microsoft.com/office/officeart/2008/layout/HorizontalMultiLevelHierarchy"/>
    <dgm:cxn modelId="{ED405811-7889-41F4-94C5-955A53B7DEDD}" type="presParOf" srcId="{94CCD830-8CD6-4B9C-8111-207E76E95148}" destId="{3C76777B-9FC5-4783-94BF-779DC6890BD7}" srcOrd="1" destOrd="0" presId="urn:microsoft.com/office/officeart/2008/layout/HorizontalMultiLevelHierarchy"/>
    <dgm:cxn modelId="{D32EB284-1DE1-4C9D-A5D2-738E610ACB4C}" type="presParOf" srcId="{3C76777B-9FC5-4783-94BF-779DC6890BD7}" destId="{1C439DA3-C40B-4C3D-839A-A23F511CC437}" srcOrd="0" destOrd="0" presId="urn:microsoft.com/office/officeart/2008/layout/HorizontalMultiLevelHierarchy"/>
    <dgm:cxn modelId="{CAE7088C-116D-4303-B2FD-A56F88A88630}" type="presParOf" srcId="{1C439DA3-C40B-4C3D-839A-A23F511CC437}" destId="{A5277E98-C424-4640-96E9-767C67C47EEF}" srcOrd="0" destOrd="0" presId="urn:microsoft.com/office/officeart/2008/layout/HorizontalMultiLevelHierarchy"/>
    <dgm:cxn modelId="{E5641FE9-359F-435D-9502-86666250842D}" type="presParOf" srcId="{3C76777B-9FC5-4783-94BF-779DC6890BD7}" destId="{26A9B45D-3DA9-4B57-90FC-2C99AD98C8B0}" srcOrd="1" destOrd="0" presId="urn:microsoft.com/office/officeart/2008/layout/HorizontalMultiLevelHierarchy"/>
    <dgm:cxn modelId="{E834B927-2934-4FB5-B1F0-090233B92047}" type="presParOf" srcId="{26A9B45D-3DA9-4B57-90FC-2C99AD98C8B0}" destId="{801CF76F-E213-4ED4-905A-023C5A6490D2}" srcOrd="0" destOrd="0" presId="urn:microsoft.com/office/officeart/2008/layout/HorizontalMultiLevelHierarchy"/>
    <dgm:cxn modelId="{A70AE3D8-B385-4067-B6F2-E723F48F0406}" type="presParOf" srcId="{26A9B45D-3DA9-4B57-90FC-2C99AD98C8B0}" destId="{44A0CD03-0112-4567-93FD-210DE7F5263C}" srcOrd="1" destOrd="0" presId="urn:microsoft.com/office/officeart/2008/layout/HorizontalMultiLevelHierarchy"/>
    <dgm:cxn modelId="{07F8482D-B6DF-474C-A1B9-DFFF6851787A}" type="presParOf" srcId="{450E9F34-E37B-4910-BA07-139275A9C332}" destId="{FFF3738E-419F-49FE-A3B8-58437368C62A}" srcOrd="14" destOrd="0" presId="urn:microsoft.com/office/officeart/2008/layout/HorizontalMultiLevelHierarchy"/>
    <dgm:cxn modelId="{CEAC9F14-8269-4893-ABC9-42BD79F6F8D6}" type="presParOf" srcId="{FFF3738E-419F-49FE-A3B8-58437368C62A}" destId="{B3E6F0FF-0FDF-422F-90BF-06D4AF3C69AF}" srcOrd="0" destOrd="0" presId="urn:microsoft.com/office/officeart/2008/layout/HorizontalMultiLevelHierarchy"/>
    <dgm:cxn modelId="{7C89A257-D982-4195-955F-018A020CEF9F}" type="presParOf" srcId="{450E9F34-E37B-4910-BA07-139275A9C332}" destId="{73D1C425-B9D6-47AE-86C5-575A6ED45FAD}" srcOrd="15" destOrd="0" presId="urn:microsoft.com/office/officeart/2008/layout/HorizontalMultiLevelHierarchy"/>
    <dgm:cxn modelId="{B3890091-634C-4D03-86E7-954C93B7B4D8}" type="presParOf" srcId="{73D1C425-B9D6-47AE-86C5-575A6ED45FAD}" destId="{EC0648A1-A9EF-482A-8BC8-794183C0E2D9}" srcOrd="0" destOrd="0" presId="urn:microsoft.com/office/officeart/2008/layout/HorizontalMultiLevelHierarchy"/>
    <dgm:cxn modelId="{E68340AC-49B4-4046-BDB7-6D7B36EDF315}" type="presParOf" srcId="{73D1C425-B9D6-47AE-86C5-575A6ED45FAD}" destId="{EC27BC13-086D-4F43-A2BA-4C6888733322}" srcOrd="1" destOrd="0" presId="urn:microsoft.com/office/officeart/2008/layout/HorizontalMultiLevelHierarchy"/>
    <dgm:cxn modelId="{AC1A5D53-AE8B-426F-AB8C-0CEA1D735903}" type="presParOf" srcId="{EC27BC13-086D-4F43-A2BA-4C6888733322}" destId="{68F02C1D-C469-4427-B2A7-5905C6E98E0A}" srcOrd="0" destOrd="0" presId="urn:microsoft.com/office/officeart/2008/layout/HorizontalMultiLevelHierarchy"/>
    <dgm:cxn modelId="{D647B3E5-9E58-4BFF-83EF-261F8F449E37}" type="presParOf" srcId="{68F02C1D-C469-4427-B2A7-5905C6E98E0A}" destId="{431B016A-F052-4FA0-B219-6F258E786281}" srcOrd="0" destOrd="0" presId="urn:microsoft.com/office/officeart/2008/layout/HorizontalMultiLevelHierarchy"/>
    <dgm:cxn modelId="{FF04D27D-6F49-4231-BCC4-859831DB17F8}" type="presParOf" srcId="{EC27BC13-086D-4F43-A2BA-4C6888733322}" destId="{2CB2988C-CA28-408C-8C4D-4DC6AEC0F569}" srcOrd="1" destOrd="0" presId="urn:microsoft.com/office/officeart/2008/layout/HorizontalMultiLevelHierarchy"/>
    <dgm:cxn modelId="{393B81C9-78AD-47AA-AB54-8993F32DA6FA}" type="presParOf" srcId="{2CB2988C-CA28-408C-8C4D-4DC6AEC0F569}" destId="{DD95BECC-6181-4B8F-B333-5FCB5813F4C5}" srcOrd="0" destOrd="0" presId="urn:microsoft.com/office/officeart/2008/layout/HorizontalMultiLevelHierarchy"/>
    <dgm:cxn modelId="{FB8AABC7-8E29-474D-AB6B-65D754090E67}" type="presParOf" srcId="{2CB2988C-CA28-408C-8C4D-4DC6AEC0F569}" destId="{28A9B674-7986-4C81-8DF4-84E43FA896D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99ED60-3D4E-40B8-BEA2-11357397D8A7}">
      <dsp:nvSpPr>
        <dsp:cNvPr id="0" name=""/>
        <dsp:cNvSpPr/>
      </dsp:nvSpPr>
      <dsp:spPr>
        <a:xfrm>
          <a:off x="4835143" y="5068723"/>
          <a:ext cx="2307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15386" y="45720"/>
              </a:lnTo>
              <a:lnTo>
                <a:pt x="115386" y="51118"/>
              </a:lnTo>
              <a:lnTo>
                <a:pt x="230773" y="5111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944759" y="5108672"/>
        <a:ext cx="11541" cy="11541"/>
      </dsp:txXfrm>
    </dsp:sp>
    <dsp:sp modelId="{BF9629A7-74FE-49A1-B400-62688D74592C}">
      <dsp:nvSpPr>
        <dsp:cNvPr id="0" name=""/>
        <dsp:cNvSpPr/>
      </dsp:nvSpPr>
      <dsp:spPr>
        <a:xfrm>
          <a:off x="1107015" y="2649553"/>
          <a:ext cx="235195" cy="24648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7597" y="0"/>
              </a:lnTo>
              <a:lnTo>
                <a:pt x="117597" y="2464890"/>
              </a:lnTo>
              <a:lnTo>
                <a:pt x="235195" y="24648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1162710" y="3820096"/>
        <a:ext cx="123804" cy="123804"/>
      </dsp:txXfrm>
    </dsp:sp>
    <dsp:sp modelId="{B80B3E45-8707-46A7-AACD-567D0C28DECC}">
      <dsp:nvSpPr>
        <dsp:cNvPr id="0" name=""/>
        <dsp:cNvSpPr/>
      </dsp:nvSpPr>
      <dsp:spPr>
        <a:xfrm>
          <a:off x="4835143" y="4620561"/>
          <a:ext cx="23519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35195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946861" y="4660401"/>
        <a:ext cx="11759" cy="11759"/>
      </dsp:txXfrm>
    </dsp:sp>
    <dsp:sp modelId="{6E2E565A-E2A0-494F-ACB1-E594FEF9090B}">
      <dsp:nvSpPr>
        <dsp:cNvPr id="0" name=""/>
        <dsp:cNvSpPr/>
      </dsp:nvSpPr>
      <dsp:spPr>
        <a:xfrm>
          <a:off x="1107015" y="2649553"/>
          <a:ext cx="235195" cy="20167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7597" y="0"/>
              </a:lnTo>
              <a:lnTo>
                <a:pt x="117597" y="2016728"/>
              </a:lnTo>
              <a:lnTo>
                <a:pt x="235195" y="20167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1173853" y="3607157"/>
        <a:ext cx="101519" cy="101519"/>
      </dsp:txXfrm>
    </dsp:sp>
    <dsp:sp modelId="{5164EBD8-1F4A-4A53-98B5-DE1C9DF08304}">
      <dsp:nvSpPr>
        <dsp:cNvPr id="0" name=""/>
        <dsp:cNvSpPr/>
      </dsp:nvSpPr>
      <dsp:spPr>
        <a:xfrm>
          <a:off x="4835143" y="4172399"/>
          <a:ext cx="23519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35195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946861" y="4212240"/>
        <a:ext cx="11759" cy="11759"/>
      </dsp:txXfrm>
    </dsp:sp>
    <dsp:sp modelId="{1D7EB37A-9808-44B1-B1E2-9156CCF40CAC}">
      <dsp:nvSpPr>
        <dsp:cNvPr id="0" name=""/>
        <dsp:cNvSpPr/>
      </dsp:nvSpPr>
      <dsp:spPr>
        <a:xfrm>
          <a:off x="1107015" y="2649553"/>
          <a:ext cx="235195" cy="15685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7597" y="0"/>
              </a:lnTo>
              <a:lnTo>
                <a:pt x="117597" y="1568566"/>
              </a:lnTo>
              <a:lnTo>
                <a:pt x="235195" y="15685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184960" y="3394184"/>
        <a:ext cx="79305" cy="79305"/>
      </dsp:txXfrm>
    </dsp:sp>
    <dsp:sp modelId="{3C4A9B9A-05E9-4A32-8741-51F076EFA2B1}">
      <dsp:nvSpPr>
        <dsp:cNvPr id="0" name=""/>
        <dsp:cNvSpPr/>
      </dsp:nvSpPr>
      <dsp:spPr>
        <a:xfrm>
          <a:off x="4835143" y="3724238"/>
          <a:ext cx="23519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35195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946861" y="3764078"/>
        <a:ext cx="11759" cy="11759"/>
      </dsp:txXfrm>
    </dsp:sp>
    <dsp:sp modelId="{FE95E787-9EF6-40B4-9370-1E5F465BA436}">
      <dsp:nvSpPr>
        <dsp:cNvPr id="0" name=""/>
        <dsp:cNvSpPr/>
      </dsp:nvSpPr>
      <dsp:spPr>
        <a:xfrm>
          <a:off x="1107015" y="2649553"/>
          <a:ext cx="235195" cy="11204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7597" y="0"/>
              </a:lnTo>
              <a:lnTo>
                <a:pt x="117597" y="1120404"/>
              </a:lnTo>
              <a:lnTo>
                <a:pt x="235195" y="11204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195992" y="3181135"/>
        <a:ext cx="57241" cy="57241"/>
      </dsp:txXfrm>
    </dsp:sp>
    <dsp:sp modelId="{68F02C1D-C469-4427-B2A7-5905C6E98E0A}">
      <dsp:nvSpPr>
        <dsp:cNvPr id="0" name=""/>
        <dsp:cNvSpPr/>
      </dsp:nvSpPr>
      <dsp:spPr>
        <a:xfrm>
          <a:off x="4831698" y="3276076"/>
          <a:ext cx="23519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35195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943415" y="3315916"/>
        <a:ext cx="11759" cy="11759"/>
      </dsp:txXfrm>
    </dsp:sp>
    <dsp:sp modelId="{FFF3738E-419F-49FE-A3B8-58437368C62A}">
      <dsp:nvSpPr>
        <dsp:cNvPr id="0" name=""/>
        <dsp:cNvSpPr/>
      </dsp:nvSpPr>
      <dsp:spPr>
        <a:xfrm>
          <a:off x="1107015" y="2649553"/>
          <a:ext cx="235195" cy="6722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7597" y="0"/>
              </a:lnTo>
              <a:lnTo>
                <a:pt x="117597" y="672242"/>
              </a:lnTo>
              <a:lnTo>
                <a:pt x="235195" y="6722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206808" y="2967869"/>
        <a:ext cx="35609" cy="35609"/>
      </dsp:txXfrm>
    </dsp:sp>
    <dsp:sp modelId="{1C439DA3-C40B-4C3D-839A-A23F511CC437}">
      <dsp:nvSpPr>
        <dsp:cNvPr id="0" name=""/>
        <dsp:cNvSpPr/>
      </dsp:nvSpPr>
      <dsp:spPr>
        <a:xfrm>
          <a:off x="4831698" y="2827914"/>
          <a:ext cx="23519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35195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943415" y="2867754"/>
        <a:ext cx="11759" cy="11759"/>
      </dsp:txXfrm>
    </dsp:sp>
    <dsp:sp modelId="{D4D3137C-358A-44DC-9EA3-B784051414EF}">
      <dsp:nvSpPr>
        <dsp:cNvPr id="0" name=""/>
        <dsp:cNvSpPr/>
      </dsp:nvSpPr>
      <dsp:spPr>
        <a:xfrm>
          <a:off x="1107015" y="2649553"/>
          <a:ext cx="235195" cy="2240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7597" y="0"/>
              </a:lnTo>
              <a:lnTo>
                <a:pt x="117597" y="224080"/>
              </a:lnTo>
              <a:lnTo>
                <a:pt x="235195" y="2240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216491" y="2753472"/>
        <a:ext cx="16242" cy="16242"/>
      </dsp:txXfrm>
    </dsp:sp>
    <dsp:sp modelId="{6B2A6925-7256-44CD-85E0-710AE237604E}">
      <dsp:nvSpPr>
        <dsp:cNvPr id="0" name=""/>
        <dsp:cNvSpPr/>
      </dsp:nvSpPr>
      <dsp:spPr>
        <a:xfrm>
          <a:off x="4831698" y="2379752"/>
          <a:ext cx="23519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35195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943415" y="2419592"/>
        <a:ext cx="11759" cy="11759"/>
      </dsp:txXfrm>
    </dsp:sp>
    <dsp:sp modelId="{1C56EFA3-5833-4B8D-AEF6-A74D674AD0E4}">
      <dsp:nvSpPr>
        <dsp:cNvPr id="0" name=""/>
        <dsp:cNvSpPr/>
      </dsp:nvSpPr>
      <dsp:spPr>
        <a:xfrm>
          <a:off x="1107015" y="2425472"/>
          <a:ext cx="235195" cy="224080"/>
        </a:xfrm>
        <a:custGeom>
          <a:avLst/>
          <a:gdLst/>
          <a:ahLst/>
          <a:cxnLst/>
          <a:rect l="0" t="0" r="0" b="0"/>
          <a:pathLst>
            <a:path>
              <a:moveTo>
                <a:pt x="0" y="224080"/>
              </a:moveTo>
              <a:lnTo>
                <a:pt x="117597" y="224080"/>
              </a:lnTo>
              <a:lnTo>
                <a:pt x="117597" y="0"/>
              </a:lnTo>
              <a:lnTo>
                <a:pt x="23519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216491" y="2529391"/>
        <a:ext cx="16242" cy="16242"/>
      </dsp:txXfrm>
    </dsp:sp>
    <dsp:sp modelId="{BA7E780D-4318-4CF6-9FEF-72035BD652CD}">
      <dsp:nvSpPr>
        <dsp:cNvPr id="0" name=""/>
        <dsp:cNvSpPr/>
      </dsp:nvSpPr>
      <dsp:spPr>
        <a:xfrm>
          <a:off x="4831698" y="1931590"/>
          <a:ext cx="23519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35195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943415" y="1971430"/>
        <a:ext cx="11759" cy="11759"/>
      </dsp:txXfrm>
    </dsp:sp>
    <dsp:sp modelId="{E3500CEF-B405-48A4-9665-62F54A402C9D}">
      <dsp:nvSpPr>
        <dsp:cNvPr id="0" name=""/>
        <dsp:cNvSpPr/>
      </dsp:nvSpPr>
      <dsp:spPr>
        <a:xfrm>
          <a:off x="1107015" y="1977310"/>
          <a:ext cx="235195" cy="672242"/>
        </a:xfrm>
        <a:custGeom>
          <a:avLst/>
          <a:gdLst/>
          <a:ahLst/>
          <a:cxnLst/>
          <a:rect l="0" t="0" r="0" b="0"/>
          <a:pathLst>
            <a:path>
              <a:moveTo>
                <a:pt x="0" y="672242"/>
              </a:moveTo>
              <a:lnTo>
                <a:pt x="117597" y="672242"/>
              </a:lnTo>
              <a:lnTo>
                <a:pt x="117597" y="0"/>
              </a:lnTo>
              <a:lnTo>
                <a:pt x="23519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206808" y="2295627"/>
        <a:ext cx="35609" cy="35609"/>
      </dsp:txXfrm>
    </dsp:sp>
    <dsp:sp modelId="{7865896B-33C1-43E2-A05B-3EAB4F6EBDC5}">
      <dsp:nvSpPr>
        <dsp:cNvPr id="0" name=""/>
        <dsp:cNvSpPr/>
      </dsp:nvSpPr>
      <dsp:spPr>
        <a:xfrm>
          <a:off x="4831698" y="1483428"/>
          <a:ext cx="23519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35195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943415" y="1523268"/>
        <a:ext cx="11759" cy="11759"/>
      </dsp:txXfrm>
    </dsp:sp>
    <dsp:sp modelId="{20C9C247-41A1-4B79-A02D-2774A68487F7}">
      <dsp:nvSpPr>
        <dsp:cNvPr id="0" name=""/>
        <dsp:cNvSpPr/>
      </dsp:nvSpPr>
      <dsp:spPr>
        <a:xfrm>
          <a:off x="1107015" y="1529148"/>
          <a:ext cx="235195" cy="1120404"/>
        </a:xfrm>
        <a:custGeom>
          <a:avLst/>
          <a:gdLst/>
          <a:ahLst/>
          <a:cxnLst/>
          <a:rect l="0" t="0" r="0" b="0"/>
          <a:pathLst>
            <a:path>
              <a:moveTo>
                <a:pt x="0" y="1120404"/>
              </a:moveTo>
              <a:lnTo>
                <a:pt x="117597" y="1120404"/>
              </a:lnTo>
              <a:lnTo>
                <a:pt x="117597" y="0"/>
              </a:lnTo>
              <a:lnTo>
                <a:pt x="23519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195992" y="2060730"/>
        <a:ext cx="57241" cy="57241"/>
      </dsp:txXfrm>
    </dsp:sp>
    <dsp:sp modelId="{6D4226A2-F3F6-4C10-9315-5B7EDAB706E1}">
      <dsp:nvSpPr>
        <dsp:cNvPr id="0" name=""/>
        <dsp:cNvSpPr/>
      </dsp:nvSpPr>
      <dsp:spPr>
        <a:xfrm>
          <a:off x="4824254" y="1035267"/>
          <a:ext cx="2426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2639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939507" y="1074921"/>
        <a:ext cx="12131" cy="12131"/>
      </dsp:txXfrm>
    </dsp:sp>
    <dsp:sp modelId="{BEF21E37-33DF-4008-8D4F-1CBFDA36E894}">
      <dsp:nvSpPr>
        <dsp:cNvPr id="0" name=""/>
        <dsp:cNvSpPr/>
      </dsp:nvSpPr>
      <dsp:spPr>
        <a:xfrm>
          <a:off x="1107015" y="1080987"/>
          <a:ext cx="227751" cy="1568566"/>
        </a:xfrm>
        <a:custGeom>
          <a:avLst/>
          <a:gdLst/>
          <a:ahLst/>
          <a:cxnLst/>
          <a:rect l="0" t="0" r="0" b="0"/>
          <a:pathLst>
            <a:path>
              <a:moveTo>
                <a:pt x="0" y="1568566"/>
              </a:moveTo>
              <a:lnTo>
                <a:pt x="113875" y="1568566"/>
              </a:lnTo>
              <a:lnTo>
                <a:pt x="113875" y="0"/>
              </a:lnTo>
              <a:lnTo>
                <a:pt x="22775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181265" y="1825644"/>
        <a:ext cx="79250" cy="79250"/>
      </dsp:txXfrm>
    </dsp:sp>
    <dsp:sp modelId="{B972DEA1-2503-4BC5-8F8F-CE029E81F381}">
      <dsp:nvSpPr>
        <dsp:cNvPr id="0" name=""/>
        <dsp:cNvSpPr/>
      </dsp:nvSpPr>
      <dsp:spPr>
        <a:xfrm>
          <a:off x="4831698" y="587105"/>
          <a:ext cx="23519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35195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943415" y="626945"/>
        <a:ext cx="11759" cy="11759"/>
      </dsp:txXfrm>
    </dsp:sp>
    <dsp:sp modelId="{36063CD6-A41A-4009-BADB-847D6CA48D15}">
      <dsp:nvSpPr>
        <dsp:cNvPr id="0" name=""/>
        <dsp:cNvSpPr/>
      </dsp:nvSpPr>
      <dsp:spPr>
        <a:xfrm>
          <a:off x="1107015" y="632825"/>
          <a:ext cx="235195" cy="2016728"/>
        </a:xfrm>
        <a:custGeom>
          <a:avLst/>
          <a:gdLst/>
          <a:ahLst/>
          <a:cxnLst/>
          <a:rect l="0" t="0" r="0" b="0"/>
          <a:pathLst>
            <a:path>
              <a:moveTo>
                <a:pt x="0" y="2016728"/>
              </a:moveTo>
              <a:lnTo>
                <a:pt x="117597" y="2016728"/>
              </a:lnTo>
              <a:lnTo>
                <a:pt x="117597" y="0"/>
              </a:lnTo>
              <a:lnTo>
                <a:pt x="23519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1173853" y="1590429"/>
        <a:ext cx="101519" cy="101519"/>
      </dsp:txXfrm>
    </dsp:sp>
    <dsp:sp modelId="{EBB6A34B-C349-4BB1-96FD-149A4E53884D}">
      <dsp:nvSpPr>
        <dsp:cNvPr id="0" name=""/>
        <dsp:cNvSpPr/>
      </dsp:nvSpPr>
      <dsp:spPr>
        <a:xfrm>
          <a:off x="4831698" y="138943"/>
          <a:ext cx="23519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35195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943415" y="178783"/>
        <a:ext cx="11759" cy="11759"/>
      </dsp:txXfrm>
    </dsp:sp>
    <dsp:sp modelId="{E8041244-913B-4A05-B042-C6982DA8F93E}">
      <dsp:nvSpPr>
        <dsp:cNvPr id="0" name=""/>
        <dsp:cNvSpPr/>
      </dsp:nvSpPr>
      <dsp:spPr>
        <a:xfrm>
          <a:off x="1107015" y="184663"/>
          <a:ext cx="235195" cy="2464890"/>
        </a:xfrm>
        <a:custGeom>
          <a:avLst/>
          <a:gdLst/>
          <a:ahLst/>
          <a:cxnLst/>
          <a:rect l="0" t="0" r="0" b="0"/>
          <a:pathLst>
            <a:path>
              <a:moveTo>
                <a:pt x="0" y="2464890"/>
              </a:moveTo>
              <a:lnTo>
                <a:pt x="117597" y="2464890"/>
              </a:lnTo>
              <a:lnTo>
                <a:pt x="117597" y="0"/>
              </a:lnTo>
              <a:lnTo>
                <a:pt x="23519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1162710" y="1355206"/>
        <a:ext cx="123804" cy="123804"/>
      </dsp:txXfrm>
    </dsp:sp>
    <dsp:sp modelId="{0627904C-D1F9-45B1-A1E3-83B8DB6DA745}">
      <dsp:nvSpPr>
        <dsp:cNvPr id="0" name=""/>
        <dsp:cNvSpPr/>
      </dsp:nvSpPr>
      <dsp:spPr>
        <a:xfrm rot="16200000">
          <a:off x="-728155" y="2346746"/>
          <a:ext cx="3064728" cy="60561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0" kern="1200" dirty="0" smtClean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KPI</a:t>
          </a:r>
          <a:endParaRPr lang="ru-RU" sz="4000" b="0" kern="1200" dirty="0">
            <a:solidFill>
              <a:schemeClr val="accent1">
                <a:lumMod val="50000"/>
              </a:schemeClr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-728155" y="2346746"/>
        <a:ext cx="3064728" cy="605613"/>
      </dsp:txXfrm>
    </dsp:sp>
    <dsp:sp modelId="{4CD98733-E55B-49D6-A32F-0BCA77F83C22}">
      <dsp:nvSpPr>
        <dsp:cNvPr id="0" name=""/>
        <dsp:cNvSpPr/>
      </dsp:nvSpPr>
      <dsp:spPr>
        <a:xfrm>
          <a:off x="1342210" y="5398"/>
          <a:ext cx="3489487" cy="358529"/>
        </a:xfrm>
        <a:prstGeom prst="rect">
          <a:avLst/>
        </a:prstGeom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Управление жилищно-коммунальным хозяйством</a:t>
          </a:r>
          <a:endParaRPr lang="ru-RU" sz="1400" b="0" kern="1200" dirty="0">
            <a:solidFill>
              <a:schemeClr val="accent1">
                <a:lumMod val="50000"/>
              </a:schemeClr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42210" y="5398"/>
        <a:ext cx="3489487" cy="358529"/>
      </dsp:txXfrm>
    </dsp:sp>
    <dsp:sp modelId="{6BBBF583-8E7A-439B-830B-997F3E9C57DD}">
      <dsp:nvSpPr>
        <dsp:cNvPr id="0" name=""/>
        <dsp:cNvSpPr/>
      </dsp:nvSpPr>
      <dsp:spPr>
        <a:xfrm>
          <a:off x="5066893" y="5398"/>
          <a:ext cx="1768810" cy="358529"/>
        </a:xfrm>
        <a:prstGeom prst="rect">
          <a:avLst/>
        </a:prstGeom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5 ключевых показателей</a:t>
          </a:r>
          <a:endParaRPr lang="ru-RU" sz="1400" b="0" kern="1200" dirty="0">
            <a:solidFill>
              <a:schemeClr val="accent1">
                <a:lumMod val="50000"/>
              </a:schemeClr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66893" y="5398"/>
        <a:ext cx="1768810" cy="358529"/>
      </dsp:txXfrm>
    </dsp:sp>
    <dsp:sp modelId="{B08EB059-AD77-4262-A369-CAA33356A10A}">
      <dsp:nvSpPr>
        <dsp:cNvPr id="0" name=""/>
        <dsp:cNvSpPr/>
      </dsp:nvSpPr>
      <dsp:spPr>
        <a:xfrm>
          <a:off x="1342210" y="453560"/>
          <a:ext cx="3489487" cy="358529"/>
        </a:xfrm>
        <a:prstGeom prst="rect">
          <a:avLst/>
        </a:prstGeom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Обеспечение безопасности</a:t>
          </a:r>
          <a:endParaRPr lang="ru-RU" sz="1400" b="0" kern="1200" dirty="0">
            <a:solidFill>
              <a:schemeClr val="accent1">
                <a:lumMod val="50000"/>
              </a:schemeClr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42210" y="453560"/>
        <a:ext cx="3489487" cy="358529"/>
      </dsp:txXfrm>
    </dsp:sp>
    <dsp:sp modelId="{537AA40E-DDF4-47DA-B398-34546935318B}">
      <dsp:nvSpPr>
        <dsp:cNvPr id="0" name=""/>
        <dsp:cNvSpPr/>
      </dsp:nvSpPr>
      <dsp:spPr>
        <a:xfrm>
          <a:off x="5066893" y="453560"/>
          <a:ext cx="1768810" cy="358529"/>
        </a:xfrm>
        <a:prstGeom prst="rect">
          <a:avLst/>
        </a:prstGeom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4 ключевых показателя</a:t>
          </a:r>
          <a:endParaRPr lang="ru-RU" sz="1400" b="0" kern="1200" dirty="0">
            <a:solidFill>
              <a:schemeClr val="accent1">
                <a:lumMod val="50000"/>
              </a:schemeClr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66893" y="453560"/>
        <a:ext cx="1768810" cy="358529"/>
      </dsp:txXfrm>
    </dsp:sp>
    <dsp:sp modelId="{4BD5E7CB-3207-4654-AF0C-FA2B212C3E79}">
      <dsp:nvSpPr>
        <dsp:cNvPr id="0" name=""/>
        <dsp:cNvSpPr/>
      </dsp:nvSpPr>
      <dsp:spPr>
        <a:xfrm>
          <a:off x="1334766" y="901722"/>
          <a:ext cx="3489487" cy="358529"/>
        </a:xfrm>
        <a:prstGeom prst="rect">
          <a:avLst/>
        </a:prstGeom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Управление бюджетом</a:t>
          </a:r>
          <a:endParaRPr lang="ru-RU" sz="1400" b="0" kern="1200" dirty="0">
            <a:solidFill>
              <a:schemeClr val="accent1">
                <a:lumMod val="50000"/>
              </a:schemeClr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34766" y="901722"/>
        <a:ext cx="3489487" cy="358529"/>
      </dsp:txXfrm>
    </dsp:sp>
    <dsp:sp modelId="{90F247AE-79B6-4ED2-AB4E-C1F735675B16}">
      <dsp:nvSpPr>
        <dsp:cNvPr id="0" name=""/>
        <dsp:cNvSpPr/>
      </dsp:nvSpPr>
      <dsp:spPr>
        <a:xfrm>
          <a:off x="5066893" y="901722"/>
          <a:ext cx="1768810" cy="358529"/>
        </a:xfrm>
        <a:prstGeom prst="rect">
          <a:avLst/>
        </a:prstGeom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2 ключевых  показателя</a:t>
          </a:r>
          <a:endParaRPr lang="ru-RU" sz="1400" b="0" kern="1200" dirty="0">
            <a:solidFill>
              <a:schemeClr val="accent1">
                <a:lumMod val="50000"/>
              </a:schemeClr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66893" y="901722"/>
        <a:ext cx="1768810" cy="358529"/>
      </dsp:txXfrm>
    </dsp:sp>
    <dsp:sp modelId="{23A0DA30-74ED-4E6E-8D9A-2BE0FA258116}">
      <dsp:nvSpPr>
        <dsp:cNvPr id="0" name=""/>
        <dsp:cNvSpPr/>
      </dsp:nvSpPr>
      <dsp:spPr>
        <a:xfrm>
          <a:off x="1342210" y="1349884"/>
          <a:ext cx="3489487" cy="358529"/>
        </a:xfrm>
        <a:prstGeom prst="rect">
          <a:avLst/>
        </a:prstGeom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Работа с обращениями граждан</a:t>
          </a:r>
          <a:endParaRPr lang="ru-RU" sz="1400" b="0" kern="1200" dirty="0">
            <a:solidFill>
              <a:schemeClr val="accent1">
                <a:lumMod val="50000"/>
              </a:schemeClr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42210" y="1349884"/>
        <a:ext cx="3489487" cy="358529"/>
      </dsp:txXfrm>
    </dsp:sp>
    <dsp:sp modelId="{1943C49D-BBA6-48C8-806B-BE1469B4B6D9}">
      <dsp:nvSpPr>
        <dsp:cNvPr id="0" name=""/>
        <dsp:cNvSpPr/>
      </dsp:nvSpPr>
      <dsp:spPr>
        <a:xfrm>
          <a:off x="5066893" y="1349884"/>
          <a:ext cx="1768810" cy="358529"/>
        </a:xfrm>
        <a:prstGeom prst="rect">
          <a:avLst/>
        </a:prstGeom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2 ключевых показателя</a:t>
          </a:r>
          <a:endParaRPr lang="ru-RU" sz="1400" b="0" kern="1200" dirty="0">
            <a:solidFill>
              <a:schemeClr val="accent1">
                <a:lumMod val="50000"/>
              </a:schemeClr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66893" y="1349884"/>
        <a:ext cx="1768810" cy="358529"/>
      </dsp:txXfrm>
    </dsp:sp>
    <dsp:sp modelId="{BDF99B71-2C0F-4126-99D2-C89C826F7052}">
      <dsp:nvSpPr>
        <dsp:cNvPr id="0" name=""/>
        <dsp:cNvSpPr/>
      </dsp:nvSpPr>
      <dsp:spPr>
        <a:xfrm>
          <a:off x="1342210" y="1798045"/>
          <a:ext cx="3489487" cy="358529"/>
        </a:xfrm>
        <a:prstGeom prst="rect">
          <a:avLst/>
        </a:prstGeom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Реализация кадровой политики</a:t>
          </a:r>
          <a:endParaRPr lang="ru-RU" sz="1400" b="0" kern="1200" dirty="0">
            <a:solidFill>
              <a:schemeClr val="accent1">
                <a:lumMod val="50000"/>
              </a:schemeClr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42210" y="1798045"/>
        <a:ext cx="3489487" cy="358529"/>
      </dsp:txXfrm>
    </dsp:sp>
    <dsp:sp modelId="{7C64D0BF-B884-47A6-B0E1-16E3ECB854CB}">
      <dsp:nvSpPr>
        <dsp:cNvPr id="0" name=""/>
        <dsp:cNvSpPr/>
      </dsp:nvSpPr>
      <dsp:spPr>
        <a:xfrm>
          <a:off x="5066893" y="1798045"/>
          <a:ext cx="1768810" cy="358529"/>
        </a:xfrm>
        <a:prstGeom prst="rect">
          <a:avLst/>
        </a:prstGeom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сводный ключевой показатель</a:t>
          </a:r>
          <a:endParaRPr lang="ru-RU" sz="1400" b="0" kern="1200" dirty="0">
            <a:solidFill>
              <a:schemeClr val="accent1">
                <a:lumMod val="50000"/>
              </a:schemeClr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66893" y="1798045"/>
        <a:ext cx="1768810" cy="358529"/>
      </dsp:txXfrm>
    </dsp:sp>
    <dsp:sp modelId="{52660691-8085-49C6-A301-A67B90FEB130}">
      <dsp:nvSpPr>
        <dsp:cNvPr id="0" name=""/>
        <dsp:cNvSpPr/>
      </dsp:nvSpPr>
      <dsp:spPr>
        <a:xfrm>
          <a:off x="1342210" y="2246207"/>
          <a:ext cx="3489487" cy="358529"/>
        </a:xfrm>
        <a:prstGeom prst="rect">
          <a:avLst/>
        </a:prstGeom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Обеспечение условий образования</a:t>
          </a:r>
          <a:endParaRPr lang="ru-RU" sz="1400" b="0" kern="1200" dirty="0">
            <a:solidFill>
              <a:schemeClr val="accent1">
                <a:lumMod val="50000"/>
              </a:schemeClr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42210" y="2246207"/>
        <a:ext cx="3489487" cy="358529"/>
      </dsp:txXfrm>
    </dsp:sp>
    <dsp:sp modelId="{53EE44E4-31EB-4750-A87D-7BB1FB03BAE9}">
      <dsp:nvSpPr>
        <dsp:cNvPr id="0" name=""/>
        <dsp:cNvSpPr/>
      </dsp:nvSpPr>
      <dsp:spPr>
        <a:xfrm>
          <a:off x="5066893" y="2246207"/>
          <a:ext cx="1768810" cy="358529"/>
        </a:xfrm>
        <a:prstGeom prst="rect">
          <a:avLst/>
        </a:prstGeom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5 ключевых показателей</a:t>
          </a:r>
          <a:endParaRPr lang="ru-RU" sz="1400" b="0" kern="1200" dirty="0">
            <a:solidFill>
              <a:schemeClr val="accent1">
                <a:lumMod val="50000"/>
              </a:schemeClr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66893" y="2246207"/>
        <a:ext cx="1768810" cy="358529"/>
      </dsp:txXfrm>
    </dsp:sp>
    <dsp:sp modelId="{1ED23C3B-6974-435A-823F-55325010BF97}">
      <dsp:nvSpPr>
        <dsp:cNvPr id="0" name=""/>
        <dsp:cNvSpPr/>
      </dsp:nvSpPr>
      <dsp:spPr>
        <a:xfrm>
          <a:off x="1342210" y="2694369"/>
          <a:ext cx="3489487" cy="358529"/>
        </a:xfrm>
        <a:prstGeom prst="rect">
          <a:avLst/>
        </a:prstGeom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Организация здравоохранения</a:t>
          </a:r>
          <a:endParaRPr lang="ru-RU" sz="1400" b="0" kern="1200" dirty="0">
            <a:solidFill>
              <a:schemeClr val="accent1">
                <a:lumMod val="50000"/>
              </a:schemeClr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42210" y="2694369"/>
        <a:ext cx="3489487" cy="358529"/>
      </dsp:txXfrm>
    </dsp:sp>
    <dsp:sp modelId="{801CF76F-E213-4ED4-905A-023C5A6490D2}">
      <dsp:nvSpPr>
        <dsp:cNvPr id="0" name=""/>
        <dsp:cNvSpPr/>
      </dsp:nvSpPr>
      <dsp:spPr>
        <a:xfrm>
          <a:off x="5066893" y="2694369"/>
          <a:ext cx="1768810" cy="358529"/>
        </a:xfrm>
        <a:prstGeom prst="rect">
          <a:avLst/>
        </a:prstGeom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2 ключевых показателя</a:t>
          </a:r>
          <a:endParaRPr lang="ru-RU" sz="1400" b="0" kern="1200" dirty="0">
            <a:solidFill>
              <a:schemeClr val="accent1">
                <a:lumMod val="50000"/>
              </a:schemeClr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66893" y="2694369"/>
        <a:ext cx="1768810" cy="358529"/>
      </dsp:txXfrm>
    </dsp:sp>
    <dsp:sp modelId="{EC0648A1-A9EF-482A-8BC8-794183C0E2D9}">
      <dsp:nvSpPr>
        <dsp:cNvPr id="0" name=""/>
        <dsp:cNvSpPr/>
      </dsp:nvSpPr>
      <dsp:spPr>
        <a:xfrm>
          <a:off x="1342210" y="3142531"/>
          <a:ext cx="3489487" cy="358529"/>
        </a:xfrm>
        <a:prstGeom prst="rect">
          <a:avLst/>
        </a:prstGeom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Обеспечение условий развития физической культуры и спорта</a:t>
          </a:r>
          <a:endParaRPr lang="ru-RU" sz="1400" b="0" kern="1200" dirty="0">
            <a:solidFill>
              <a:schemeClr val="accent1">
                <a:lumMod val="50000"/>
              </a:schemeClr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42210" y="3142531"/>
        <a:ext cx="3489487" cy="358529"/>
      </dsp:txXfrm>
    </dsp:sp>
    <dsp:sp modelId="{DD95BECC-6181-4B8F-B333-5FCB5813F4C5}">
      <dsp:nvSpPr>
        <dsp:cNvPr id="0" name=""/>
        <dsp:cNvSpPr/>
      </dsp:nvSpPr>
      <dsp:spPr>
        <a:xfrm>
          <a:off x="5066893" y="3142531"/>
          <a:ext cx="1768810" cy="358529"/>
        </a:xfrm>
        <a:prstGeom prst="rect">
          <a:avLst/>
        </a:prstGeom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4 ключевых показателя</a:t>
          </a:r>
          <a:endParaRPr lang="ru-RU" sz="1400" b="0" kern="1200" dirty="0">
            <a:solidFill>
              <a:schemeClr val="accent1">
                <a:lumMod val="50000"/>
              </a:schemeClr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66893" y="3142531"/>
        <a:ext cx="1768810" cy="358529"/>
      </dsp:txXfrm>
    </dsp:sp>
    <dsp:sp modelId="{21F607B6-1727-44CB-A956-0BE2DAAF61F0}">
      <dsp:nvSpPr>
        <dsp:cNvPr id="0" name=""/>
        <dsp:cNvSpPr/>
      </dsp:nvSpPr>
      <dsp:spPr>
        <a:xfrm>
          <a:off x="1342210" y="3590693"/>
          <a:ext cx="3492933" cy="358529"/>
        </a:xfrm>
        <a:prstGeom prst="rect">
          <a:avLst/>
        </a:prstGeom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Поддержка субъектов малого и среднего предпринимательства</a:t>
          </a:r>
          <a:endParaRPr lang="ru-RU" sz="1400" b="0" kern="1200" dirty="0">
            <a:solidFill>
              <a:schemeClr val="accent1">
                <a:lumMod val="50000"/>
              </a:schemeClr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42210" y="3590693"/>
        <a:ext cx="3492933" cy="358529"/>
      </dsp:txXfrm>
    </dsp:sp>
    <dsp:sp modelId="{287234C5-CDC7-4DE1-B2DB-89FB320261F3}">
      <dsp:nvSpPr>
        <dsp:cNvPr id="0" name=""/>
        <dsp:cNvSpPr/>
      </dsp:nvSpPr>
      <dsp:spPr>
        <a:xfrm>
          <a:off x="5070339" y="3590693"/>
          <a:ext cx="1770421" cy="358529"/>
        </a:xfrm>
        <a:prstGeom prst="rect">
          <a:avLst/>
        </a:prstGeom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сводный  ключевой показатель</a:t>
          </a:r>
          <a:endParaRPr lang="ru-RU" sz="1400" b="0" kern="1200" dirty="0">
            <a:solidFill>
              <a:schemeClr val="accent1">
                <a:lumMod val="50000"/>
              </a:schemeClr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70339" y="3590693"/>
        <a:ext cx="1770421" cy="358529"/>
      </dsp:txXfrm>
    </dsp:sp>
    <dsp:sp modelId="{F22910F3-FD88-4989-8DB8-C1CAC78B2DFF}">
      <dsp:nvSpPr>
        <dsp:cNvPr id="0" name=""/>
        <dsp:cNvSpPr/>
      </dsp:nvSpPr>
      <dsp:spPr>
        <a:xfrm>
          <a:off x="1342210" y="4038855"/>
          <a:ext cx="3492933" cy="358529"/>
        </a:xfrm>
        <a:prstGeom prst="rect">
          <a:avLst/>
        </a:prstGeom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err="1" smtClean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Энергоэффективность</a:t>
          </a:r>
          <a:endParaRPr lang="ru-RU" sz="1400" b="0" kern="1200" dirty="0">
            <a:solidFill>
              <a:schemeClr val="accent1">
                <a:lumMod val="50000"/>
              </a:schemeClr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42210" y="4038855"/>
        <a:ext cx="3492933" cy="358529"/>
      </dsp:txXfrm>
    </dsp:sp>
    <dsp:sp modelId="{5A7D5D70-AB27-441F-BF34-1A7F493F5689}">
      <dsp:nvSpPr>
        <dsp:cNvPr id="0" name=""/>
        <dsp:cNvSpPr/>
      </dsp:nvSpPr>
      <dsp:spPr>
        <a:xfrm>
          <a:off x="5070339" y="4038855"/>
          <a:ext cx="1770421" cy="358529"/>
        </a:xfrm>
        <a:prstGeom prst="rect">
          <a:avLst/>
        </a:prstGeom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сводный ключевой показатель</a:t>
          </a:r>
          <a:endParaRPr lang="ru-RU" sz="1400" b="0" kern="1200" dirty="0">
            <a:solidFill>
              <a:schemeClr val="accent1">
                <a:lumMod val="50000"/>
              </a:schemeClr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70339" y="4038855"/>
        <a:ext cx="1770421" cy="358529"/>
      </dsp:txXfrm>
    </dsp:sp>
    <dsp:sp modelId="{341E2421-1460-4100-8DA0-852F74C2D46F}">
      <dsp:nvSpPr>
        <dsp:cNvPr id="0" name=""/>
        <dsp:cNvSpPr/>
      </dsp:nvSpPr>
      <dsp:spPr>
        <a:xfrm>
          <a:off x="1342210" y="4487017"/>
          <a:ext cx="3492933" cy="358529"/>
        </a:xfrm>
        <a:prstGeom prst="rect">
          <a:avLst/>
        </a:prstGeom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Социальная защита населения</a:t>
          </a:r>
          <a:endParaRPr lang="ru-RU" sz="1400" b="0" kern="1200" dirty="0">
            <a:solidFill>
              <a:schemeClr val="accent1">
                <a:lumMod val="50000"/>
              </a:schemeClr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42210" y="4487017"/>
        <a:ext cx="3492933" cy="358529"/>
      </dsp:txXfrm>
    </dsp:sp>
    <dsp:sp modelId="{CDF6DEAD-E15F-4420-80CE-D6D09B425876}">
      <dsp:nvSpPr>
        <dsp:cNvPr id="0" name=""/>
        <dsp:cNvSpPr/>
      </dsp:nvSpPr>
      <dsp:spPr>
        <a:xfrm>
          <a:off x="5070339" y="4487017"/>
          <a:ext cx="1770421" cy="358529"/>
        </a:xfrm>
        <a:prstGeom prst="rect">
          <a:avLst/>
        </a:prstGeom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3 ключевых показателя</a:t>
          </a:r>
          <a:endParaRPr lang="ru-RU" sz="1400" b="0" kern="1200" dirty="0">
            <a:solidFill>
              <a:schemeClr val="accent1">
                <a:lumMod val="50000"/>
              </a:schemeClr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70339" y="4487017"/>
        <a:ext cx="1770421" cy="358529"/>
      </dsp:txXfrm>
    </dsp:sp>
    <dsp:sp modelId="{0F4E5D51-BC69-446E-AA9B-E9563709A468}">
      <dsp:nvSpPr>
        <dsp:cNvPr id="0" name=""/>
        <dsp:cNvSpPr/>
      </dsp:nvSpPr>
      <dsp:spPr>
        <a:xfrm>
          <a:off x="1342210" y="4935178"/>
          <a:ext cx="3492933" cy="358529"/>
        </a:xfrm>
        <a:prstGeom prst="rect">
          <a:avLst/>
        </a:prstGeom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Информационное освещение деятельности</a:t>
          </a:r>
          <a:endParaRPr lang="ru-RU" sz="1400" b="0" kern="1200" dirty="0">
            <a:solidFill>
              <a:schemeClr val="accent1">
                <a:lumMod val="50000"/>
              </a:schemeClr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42210" y="4935178"/>
        <a:ext cx="3492933" cy="358529"/>
      </dsp:txXfrm>
    </dsp:sp>
    <dsp:sp modelId="{1C2F766A-F93D-4B35-A645-A18F5D09CCC1}">
      <dsp:nvSpPr>
        <dsp:cNvPr id="0" name=""/>
        <dsp:cNvSpPr/>
      </dsp:nvSpPr>
      <dsp:spPr>
        <a:xfrm>
          <a:off x="5065917" y="4940577"/>
          <a:ext cx="1770421" cy="358529"/>
        </a:xfrm>
        <a:prstGeom prst="rect">
          <a:avLst/>
        </a:prstGeom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3 ключевых показателя</a:t>
          </a:r>
          <a:endParaRPr lang="ru-RU" sz="1400" b="0" kern="1200" dirty="0">
            <a:solidFill>
              <a:schemeClr val="accent1">
                <a:lumMod val="50000"/>
              </a:schemeClr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65917" y="4940577"/>
        <a:ext cx="1770421" cy="3585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791D9A-B974-46BD-B99B-E4379119204C}">
      <dsp:nvSpPr>
        <dsp:cNvPr id="0" name=""/>
        <dsp:cNvSpPr/>
      </dsp:nvSpPr>
      <dsp:spPr>
        <a:xfrm>
          <a:off x="3888430" y="2736303"/>
          <a:ext cx="1440163" cy="936104"/>
        </a:xfrm>
        <a:prstGeom prst="ellipse">
          <a:avLst/>
        </a:prstGeom>
        <a:solidFill>
          <a:srgbClr val="02778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rPr>
            <a:t>KPI</a:t>
          </a:r>
          <a:endParaRPr lang="ru-RU" sz="2000" b="1" kern="1200" dirty="0">
            <a:solidFill>
              <a:schemeClr val="bg1"/>
            </a:solidFill>
            <a:latin typeface="Arial" panose="020B0604020202020204" pitchFamily="34" charset="0"/>
            <a:ea typeface="Roboto" panose="02000000000000000000" pitchFamily="2" charset="0"/>
            <a:cs typeface="Arial" panose="020B0604020202020204" pitchFamily="34" charset="0"/>
          </a:endParaRPr>
        </a:p>
      </dsp:txBody>
      <dsp:txXfrm>
        <a:off x="4099337" y="2873392"/>
        <a:ext cx="1018349" cy="661926"/>
      </dsp:txXfrm>
    </dsp:sp>
    <dsp:sp modelId="{ED32776B-6AAA-483D-8BF2-E4DEEA5F5D12}">
      <dsp:nvSpPr>
        <dsp:cNvPr id="0" name=""/>
        <dsp:cNvSpPr/>
      </dsp:nvSpPr>
      <dsp:spPr>
        <a:xfrm rot="16200000">
          <a:off x="4310225" y="1944062"/>
          <a:ext cx="596573" cy="450878"/>
        </a:xfrm>
        <a:prstGeom prst="rightArrow">
          <a:avLst>
            <a:gd name="adj1" fmla="val 60000"/>
            <a:gd name="adj2" fmla="val 50000"/>
          </a:avLst>
        </a:prstGeom>
        <a:solidFill>
          <a:srgbClr val="8D083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b="1" kern="1200" cap="none" spc="0">
            <a:ln w="22225">
              <a:solidFill>
                <a:schemeClr val="accent2"/>
              </a:solidFill>
              <a:prstDash val="solid"/>
            </a:ln>
            <a:solidFill>
              <a:srgbClr val="8D083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77857" y="2101870"/>
        <a:ext cx="461310" cy="270526"/>
      </dsp:txXfrm>
    </dsp:sp>
    <dsp:sp modelId="{D8837407-A901-4E00-B0E6-46BC64A57494}">
      <dsp:nvSpPr>
        <dsp:cNvPr id="0" name=""/>
        <dsp:cNvSpPr/>
      </dsp:nvSpPr>
      <dsp:spPr>
        <a:xfrm>
          <a:off x="3782226" y="2613"/>
          <a:ext cx="1652571" cy="1565025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rgbClr val="02778D"/>
              </a:solidFill>
              <a:effectLst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rPr>
            <a:t>ЖИЛИЩНЫЙ КОМИТЕТ</a:t>
          </a:r>
          <a:endParaRPr lang="ru-RU" sz="900" b="1" kern="1200" dirty="0">
            <a:solidFill>
              <a:srgbClr val="02778D"/>
            </a:solidFill>
            <a:effectLst/>
            <a:latin typeface="Arial" panose="020B0604020202020204" pitchFamily="34" charset="0"/>
            <a:ea typeface="Roboto" panose="02000000000000000000" pitchFamily="2" charset="0"/>
            <a:cs typeface="Arial" panose="020B0604020202020204" pitchFamily="34" charset="0"/>
          </a:endParaRPr>
        </a:p>
      </dsp:txBody>
      <dsp:txXfrm>
        <a:off x="4024239" y="231806"/>
        <a:ext cx="1168545" cy="1106639"/>
      </dsp:txXfrm>
    </dsp:sp>
    <dsp:sp modelId="{6FCA64AB-151A-446E-95CB-5EBD5A35C5B7}">
      <dsp:nvSpPr>
        <dsp:cNvPr id="0" name=""/>
        <dsp:cNvSpPr/>
      </dsp:nvSpPr>
      <dsp:spPr>
        <a:xfrm rot="18174141">
          <a:off x="4897084" y="2080351"/>
          <a:ext cx="585575" cy="450878"/>
        </a:xfrm>
        <a:prstGeom prst="rightArrow">
          <a:avLst>
            <a:gd name="adj1" fmla="val 60000"/>
            <a:gd name="adj2" fmla="val 50000"/>
          </a:avLst>
        </a:prstGeom>
        <a:solidFill>
          <a:srgbClr val="8D083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b="1" kern="1200" cap="none" spc="0">
            <a:ln w="22225">
              <a:solidFill>
                <a:schemeClr val="accent2"/>
              </a:solidFill>
              <a:prstDash val="solid"/>
            </a:ln>
            <a:solidFill>
              <a:srgbClr val="8D083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27977" y="2227310"/>
        <a:ext cx="450312" cy="270526"/>
      </dsp:txXfrm>
    </dsp:sp>
    <dsp:sp modelId="{D733B4FC-AF1E-43CA-8C1F-08624695CB49}">
      <dsp:nvSpPr>
        <dsp:cNvPr id="0" name=""/>
        <dsp:cNvSpPr/>
      </dsp:nvSpPr>
      <dsp:spPr>
        <a:xfrm>
          <a:off x="5116184" y="360043"/>
          <a:ext cx="1652571" cy="1565025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rgbClr val="02778D"/>
              </a:solidFill>
              <a:effectLst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rPr>
            <a:t>КОМИТЕТ ПО ВОП. ЗАКОН</a:t>
          </a:r>
          <a:r>
            <a:rPr lang="en-US" sz="900" b="1" kern="1200" dirty="0" smtClean="0">
              <a:solidFill>
                <a:srgbClr val="02778D"/>
              </a:solidFill>
              <a:effectLst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rPr>
            <a:t>-</a:t>
          </a:r>
          <a:r>
            <a:rPr lang="ru-RU" sz="900" b="1" kern="1200" dirty="0" smtClean="0">
              <a:solidFill>
                <a:srgbClr val="02778D"/>
              </a:solidFill>
              <a:effectLst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rPr>
            <a:t>ТИ, ПРАВОПОРЯДКА И БЕЗ</a:t>
          </a:r>
          <a:r>
            <a:rPr lang="en-US" sz="900" b="1" kern="1200" dirty="0" smtClean="0">
              <a:solidFill>
                <a:srgbClr val="02778D"/>
              </a:solidFill>
              <a:effectLst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rPr>
            <a:t>-</a:t>
          </a:r>
          <a:r>
            <a:rPr lang="ru-RU" sz="900" b="1" kern="1200" dirty="0" smtClean="0">
              <a:solidFill>
                <a:srgbClr val="02778D"/>
              </a:solidFill>
              <a:effectLst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rPr>
            <a:t>СТИ</a:t>
          </a:r>
          <a:endParaRPr lang="ru-RU" sz="900" b="1" kern="1200" dirty="0">
            <a:solidFill>
              <a:srgbClr val="02778D"/>
            </a:solidFill>
            <a:effectLst/>
            <a:latin typeface="Arial" panose="020B0604020202020204" pitchFamily="34" charset="0"/>
            <a:ea typeface="Roboto" panose="02000000000000000000" pitchFamily="2" charset="0"/>
            <a:cs typeface="Arial" panose="020B0604020202020204" pitchFamily="34" charset="0"/>
          </a:endParaRPr>
        </a:p>
      </dsp:txBody>
      <dsp:txXfrm>
        <a:off x="5358197" y="589236"/>
        <a:ext cx="1168545" cy="1106639"/>
      </dsp:txXfrm>
    </dsp:sp>
    <dsp:sp modelId="{7CC5FFFB-5F38-4CAD-A789-B5AA3355EE8B}">
      <dsp:nvSpPr>
        <dsp:cNvPr id="0" name=""/>
        <dsp:cNvSpPr/>
      </dsp:nvSpPr>
      <dsp:spPr>
        <a:xfrm rot="20090385">
          <a:off x="5392435" y="2480014"/>
          <a:ext cx="556420" cy="450878"/>
        </a:xfrm>
        <a:prstGeom prst="rightArrow">
          <a:avLst>
            <a:gd name="adj1" fmla="val 60000"/>
            <a:gd name="adj2" fmla="val 50000"/>
          </a:avLst>
        </a:prstGeom>
        <a:solidFill>
          <a:srgbClr val="8D083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b="1" kern="1200" cap="none" spc="0">
            <a:ln w="22225">
              <a:solidFill>
                <a:schemeClr val="accent2"/>
              </a:solidFill>
              <a:prstDash val="solid"/>
            </a:ln>
            <a:solidFill>
              <a:srgbClr val="8D083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98852" y="2598944"/>
        <a:ext cx="421157" cy="270526"/>
      </dsp:txXfrm>
    </dsp:sp>
    <dsp:sp modelId="{DCE9E562-C5D1-4D87-908D-93B5B2D0130C}">
      <dsp:nvSpPr>
        <dsp:cNvPr id="0" name=""/>
        <dsp:cNvSpPr/>
      </dsp:nvSpPr>
      <dsp:spPr>
        <a:xfrm>
          <a:off x="6092688" y="1336579"/>
          <a:ext cx="1652571" cy="1565025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rgbClr val="02778D"/>
              </a:solidFill>
              <a:effectLst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rPr>
            <a:t>КОМИТЕТ ФИНАНСОВ</a:t>
          </a:r>
          <a:endParaRPr lang="ru-RU" sz="900" b="1" kern="1200" dirty="0">
            <a:solidFill>
              <a:srgbClr val="02778D"/>
            </a:solidFill>
            <a:effectLst/>
            <a:latin typeface="Arial" panose="020B0604020202020204" pitchFamily="34" charset="0"/>
            <a:ea typeface="Roboto" panose="02000000000000000000" pitchFamily="2" charset="0"/>
            <a:cs typeface="Arial" panose="020B0604020202020204" pitchFamily="34" charset="0"/>
          </a:endParaRPr>
        </a:p>
      </dsp:txBody>
      <dsp:txXfrm>
        <a:off x="6334701" y="1565772"/>
        <a:ext cx="1168545" cy="1106639"/>
      </dsp:txXfrm>
    </dsp:sp>
    <dsp:sp modelId="{4763D9D0-1F43-4018-B904-BB78BEA7AEAE}">
      <dsp:nvSpPr>
        <dsp:cNvPr id="0" name=""/>
        <dsp:cNvSpPr/>
      </dsp:nvSpPr>
      <dsp:spPr>
        <a:xfrm rot="319509">
          <a:off x="5580328" y="3096566"/>
          <a:ext cx="580781" cy="450878"/>
        </a:xfrm>
        <a:prstGeom prst="rightArrow">
          <a:avLst>
            <a:gd name="adj1" fmla="val 60000"/>
            <a:gd name="adj2" fmla="val 50000"/>
          </a:avLst>
        </a:prstGeom>
        <a:solidFill>
          <a:srgbClr val="8D083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b="1" kern="1200" cap="none" spc="0">
            <a:ln w="22225">
              <a:solidFill>
                <a:schemeClr val="accent2"/>
              </a:solidFill>
              <a:prstDash val="solid"/>
            </a:ln>
            <a:solidFill>
              <a:srgbClr val="8D083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80620" y="3180465"/>
        <a:ext cx="445518" cy="270526"/>
      </dsp:txXfrm>
    </dsp:sp>
    <dsp:sp modelId="{01B52EDC-F5B2-4592-8241-C54DCB3DADAD}">
      <dsp:nvSpPr>
        <dsp:cNvPr id="0" name=""/>
        <dsp:cNvSpPr/>
      </dsp:nvSpPr>
      <dsp:spPr>
        <a:xfrm>
          <a:off x="6450145" y="2670519"/>
          <a:ext cx="1652571" cy="1565025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rgbClr val="02778D"/>
              </a:solidFill>
              <a:effectLst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rPr>
            <a:t>КОМИТЕТ ПО ИНФОРМАТИЗАЦИИ И СВЯЗИ</a:t>
          </a:r>
          <a:endParaRPr lang="ru-RU" sz="900" b="1" kern="1200" dirty="0">
            <a:solidFill>
              <a:srgbClr val="02778D"/>
            </a:solidFill>
            <a:effectLst/>
            <a:latin typeface="Arial" panose="020B0604020202020204" pitchFamily="34" charset="0"/>
            <a:ea typeface="Roboto" panose="02000000000000000000" pitchFamily="2" charset="0"/>
            <a:cs typeface="Arial" panose="020B0604020202020204" pitchFamily="34" charset="0"/>
          </a:endParaRPr>
        </a:p>
      </dsp:txBody>
      <dsp:txXfrm>
        <a:off x="6692158" y="2899712"/>
        <a:ext cx="1168545" cy="1106639"/>
      </dsp:txXfrm>
    </dsp:sp>
    <dsp:sp modelId="{F845A785-EA68-44BD-A546-C1904A4DBE64}">
      <dsp:nvSpPr>
        <dsp:cNvPr id="0" name=""/>
        <dsp:cNvSpPr/>
      </dsp:nvSpPr>
      <dsp:spPr>
        <a:xfrm rot="2064618">
          <a:off x="5305318" y="3698918"/>
          <a:ext cx="708648" cy="450878"/>
        </a:xfrm>
        <a:prstGeom prst="rightArrow">
          <a:avLst>
            <a:gd name="adj1" fmla="val 60000"/>
            <a:gd name="adj2" fmla="val 50000"/>
          </a:avLst>
        </a:prstGeom>
        <a:solidFill>
          <a:srgbClr val="8D083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b="1" kern="1200" cap="none" spc="0">
            <a:ln w="22225">
              <a:solidFill>
                <a:schemeClr val="accent2"/>
              </a:solidFill>
              <a:prstDash val="solid"/>
            </a:ln>
            <a:solidFill>
              <a:srgbClr val="8D083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17153" y="3750874"/>
        <a:ext cx="573385" cy="270526"/>
      </dsp:txXfrm>
    </dsp:sp>
    <dsp:sp modelId="{2B6275A4-6F83-4CBC-9FE2-69129A29A263}">
      <dsp:nvSpPr>
        <dsp:cNvPr id="0" name=""/>
        <dsp:cNvSpPr/>
      </dsp:nvSpPr>
      <dsp:spPr>
        <a:xfrm>
          <a:off x="6092694" y="4004463"/>
          <a:ext cx="1652571" cy="1565025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rgbClr val="02778D"/>
              </a:solidFill>
              <a:effectLst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rPr>
            <a:t>КОНТРОЛЬНОЕ УПРАВЛЕНИЕ</a:t>
          </a:r>
          <a:endParaRPr lang="ru-RU" sz="900" b="1" kern="1200" dirty="0">
            <a:solidFill>
              <a:srgbClr val="02778D"/>
            </a:solidFill>
            <a:effectLst/>
            <a:latin typeface="Arial" panose="020B0604020202020204" pitchFamily="34" charset="0"/>
            <a:ea typeface="Roboto" panose="02000000000000000000" pitchFamily="2" charset="0"/>
            <a:cs typeface="Arial" panose="020B0604020202020204" pitchFamily="34" charset="0"/>
          </a:endParaRPr>
        </a:p>
      </dsp:txBody>
      <dsp:txXfrm>
        <a:off x="6334707" y="4233656"/>
        <a:ext cx="1168545" cy="1106639"/>
      </dsp:txXfrm>
    </dsp:sp>
    <dsp:sp modelId="{6BE15BE8-EAEF-4E8F-862E-3D9E909F799C}">
      <dsp:nvSpPr>
        <dsp:cNvPr id="0" name=""/>
        <dsp:cNvSpPr/>
      </dsp:nvSpPr>
      <dsp:spPr>
        <a:xfrm rot="3669235">
          <a:off x="4820004" y="4043959"/>
          <a:ext cx="750271" cy="450878"/>
        </a:xfrm>
        <a:prstGeom prst="rightArrow">
          <a:avLst>
            <a:gd name="adj1" fmla="val 60000"/>
            <a:gd name="adj2" fmla="val 50000"/>
          </a:avLst>
        </a:prstGeom>
        <a:solidFill>
          <a:srgbClr val="8D083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b="1" kern="1200" cap="none" spc="0">
            <a:ln w="22225">
              <a:solidFill>
                <a:schemeClr val="accent2"/>
              </a:solidFill>
              <a:prstDash val="solid"/>
            </a:ln>
            <a:solidFill>
              <a:srgbClr val="8D083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55006" y="4074895"/>
        <a:ext cx="615008" cy="270526"/>
      </dsp:txXfrm>
    </dsp:sp>
    <dsp:sp modelId="{BF2030D8-59E7-448B-8D9A-D105E8F6EE81}">
      <dsp:nvSpPr>
        <dsp:cNvPr id="0" name=""/>
        <dsp:cNvSpPr/>
      </dsp:nvSpPr>
      <dsp:spPr>
        <a:xfrm>
          <a:off x="5116183" y="4843686"/>
          <a:ext cx="1652571" cy="1565025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rgbClr val="02778D"/>
              </a:solidFill>
              <a:effectLst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rPr>
            <a:t>КОМИТЕТ ГОССЛУЖБЫ И КАДРОВОЙ ПОЛИТИКИ</a:t>
          </a:r>
          <a:endParaRPr lang="ru-RU" sz="900" b="1" kern="1200" dirty="0">
            <a:solidFill>
              <a:srgbClr val="02778D"/>
            </a:solidFill>
            <a:effectLst/>
            <a:latin typeface="Arial" panose="020B0604020202020204" pitchFamily="34" charset="0"/>
            <a:ea typeface="Roboto" panose="02000000000000000000" pitchFamily="2" charset="0"/>
            <a:cs typeface="Arial" panose="020B0604020202020204" pitchFamily="34" charset="0"/>
          </a:endParaRPr>
        </a:p>
      </dsp:txBody>
      <dsp:txXfrm>
        <a:off x="5358196" y="5072879"/>
        <a:ext cx="1168545" cy="1106639"/>
      </dsp:txXfrm>
    </dsp:sp>
    <dsp:sp modelId="{C4529026-9A17-4897-9BD0-38075571F583}">
      <dsp:nvSpPr>
        <dsp:cNvPr id="0" name=""/>
        <dsp:cNvSpPr/>
      </dsp:nvSpPr>
      <dsp:spPr>
        <a:xfrm rot="5400000">
          <a:off x="4246753" y="4134378"/>
          <a:ext cx="723516" cy="450878"/>
        </a:xfrm>
        <a:prstGeom prst="rightArrow">
          <a:avLst>
            <a:gd name="adj1" fmla="val 60000"/>
            <a:gd name="adj2" fmla="val 50000"/>
          </a:avLst>
        </a:prstGeom>
        <a:solidFill>
          <a:srgbClr val="8D083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b="1" kern="1200" cap="none" spc="0">
            <a:ln w="22225">
              <a:solidFill>
                <a:schemeClr val="accent2"/>
              </a:solidFill>
              <a:prstDash val="solid"/>
            </a:ln>
            <a:solidFill>
              <a:srgbClr val="8D083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14385" y="4156923"/>
        <a:ext cx="588253" cy="270526"/>
      </dsp:txXfrm>
    </dsp:sp>
    <dsp:sp modelId="{1CD84628-7D9E-4BFC-B773-0323E6B8FDDC}">
      <dsp:nvSpPr>
        <dsp:cNvPr id="0" name=""/>
        <dsp:cNvSpPr/>
      </dsp:nvSpPr>
      <dsp:spPr>
        <a:xfrm>
          <a:off x="3782226" y="5089748"/>
          <a:ext cx="1652571" cy="1565025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rgbClr val="02778D"/>
              </a:solidFill>
              <a:effectLst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rPr>
            <a:t>КОМИТЕТ ПО ОБРАЗОВАНИЮ</a:t>
          </a:r>
          <a:endParaRPr lang="ru-RU" sz="900" b="1" kern="1200" dirty="0">
            <a:solidFill>
              <a:srgbClr val="02778D"/>
            </a:solidFill>
            <a:effectLst/>
            <a:latin typeface="Arial" panose="020B0604020202020204" pitchFamily="34" charset="0"/>
            <a:ea typeface="Roboto" panose="02000000000000000000" pitchFamily="2" charset="0"/>
            <a:cs typeface="Arial" panose="020B0604020202020204" pitchFamily="34" charset="0"/>
          </a:endParaRPr>
        </a:p>
      </dsp:txBody>
      <dsp:txXfrm>
        <a:off x="4024239" y="5318941"/>
        <a:ext cx="1168545" cy="1106639"/>
      </dsp:txXfrm>
    </dsp:sp>
    <dsp:sp modelId="{90225451-5A12-4629-86BC-4A96C396FD5E}">
      <dsp:nvSpPr>
        <dsp:cNvPr id="0" name=""/>
        <dsp:cNvSpPr/>
      </dsp:nvSpPr>
      <dsp:spPr>
        <a:xfrm rot="7130765">
          <a:off x="3646747" y="4043959"/>
          <a:ext cx="750271" cy="450878"/>
        </a:xfrm>
        <a:prstGeom prst="rightArrow">
          <a:avLst>
            <a:gd name="adj1" fmla="val 60000"/>
            <a:gd name="adj2" fmla="val 50000"/>
          </a:avLst>
        </a:prstGeom>
        <a:solidFill>
          <a:srgbClr val="8D083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b="1" kern="1200" cap="none" spc="0">
            <a:ln w="22225">
              <a:solidFill>
                <a:schemeClr val="accent2"/>
              </a:solidFill>
              <a:prstDash val="solid"/>
            </a:ln>
            <a:solidFill>
              <a:srgbClr val="8D083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3747008" y="4074895"/>
        <a:ext cx="615008" cy="270526"/>
      </dsp:txXfrm>
    </dsp:sp>
    <dsp:sp modelId="{EA789BAC-AB28-4A5E-9969-582843EEF9E1}">
      <dsp:nvSpPr>
        <dsp:cNvPr id="0" name=""/>
        <dsp:cNvSpPr/>
      </dsp:nvSpPr>
      <dsp:spPr>
        <a:xfrm>
          <a:off x="2448269" y="4843686"/>
          <a:ext cx="1652571" cy="1565025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386714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870" b="1" kern="1200" dirty="0" smtClean="0">
              <a:solidFill>
                <a:srgbClr val="02778D"/>
              </a:solidFill>
              <a:effectLst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rPr>
            <a:t>КОМИТЕТ ПО ЗДРАВООХРАН-Ю</a:t>
          </a:r>
          <a:endParaRPr lang="ru-RU" sz="870" b="1" kern="1200" dirty="0">
            <a:solidFill>
              <a:srgbClr val="02778D"/>
            </a:solidFill>
            <a:effectLst/>
            <a:latin typeface="Arial" panose="020B0604020202020204" pitchFamily="34" charset="0"/>
            <a:ea typeface="Roboto" panose="02000000000000000000" pitchFamily="2" charset="0"/>
            <a:cs typeface="Arial" panose="020B0604020202020204" pitchFamily="34" charset="0"/>
          </a:endParaRPr>
        </a:p>
      </dsp:txBody>
      <dsp:txXfrm>
        <a:off x="2690282" y="5072879"/>
        <a:ext cx="1168545" cy="1106639"/>
      </dsp:txXfrm>
    </dsp:sp>
    <dsp:sp modelId="{98F38F95-C644-42B8-99D5-E55ED696D0E9}">
      <dsp:nvSpPr>
        <dsp:cNvPr id="0" name=""/>
        <dsp:cNvSpPr/>
      </dsp:nvSpPr>
      <dsp:spPr>
        <a:xfrm rot="8735382">
          <a:off x="3203057" y="3698918"/>
          <a:ext cx="708648" cy="450878"/>
        </a:xfrm>
        <a:prstGeom prst="rightArrow">
          <a:avLst>
            <a:gd name="adj1" fmla="val 60000"/>
            <a:gd name="adj2" fmla="val 50000"/>
          </a:avLst>
        </a:prstGeom>
        <a:solidFill>
          <a:srgbClr val="8D083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b="1" kern="1200" cap="none" spc="0">
            <a:ln w="22225">
              <a:solidFill>
                <a:schemeClr val="accent2"/>
              </a:solidFill>
              <a:prstDash val="solid"/>
            </a:ln>
            <a:solidFill>
              <a:srgbClr val="8D083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3326485" y="3750874"/>
        <a:ext cx="573385" cy="270526"/>
      </dsp:txXfrm>
    </dsp:sp>
    <dsp:sp modelId="{7AD28EAC-422B-457B-8732-9CABCFFEBE17}">
      <dsp:nvSpPr>
        <dsp:cNvPr id="0" name=""/>
        <dsp:cNvSpPr/>
      </dsp:nvSpPr>
      <dsp:spPr>
        <a:xfrm>
          <a:off x="1471758" y="4004463"/>
          <a:ext cx="1652571" cy="1565025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rgbClr val="02778D"/>
              </a:solidFill>
              <a:effectLst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rPr>
            <a:t>КОМИТЕТ ПО ФИЗ.КУЛЬТУРЕ И СПОРТУ</a:t>
          </a:r>
          <a:endParaRPr lang="ru-RU" sz="900" b="1" kern="1200" dirty="0">
            <a:solidFill>
              <a:srgbClr val="02778D"/>
            </a:solidFill>
            <a:effectLst/>
            <a:latin typeface="Arial" panose="020B0604020202020204" pitchFamily="34" charset="0"/>
            <a:ea typeface="Roboto" panose="02000000000000000000" pitchFamily="2" charset="0"/>
            <a:cs typeface="Arial" panose="020B0604020202020204" pitchFamily="34" charset="0"/>
          </a:endParaRPr>
        </a:p>
      </dsp:txBody>
      <dsp:txXfrm>
        <a:off x="1713771" y="4233656"/>
        <a:ext cx="1168545" cy="1106639"/>
      </dsp:txXfrm>
    </dsp:sp>
    <dsp:sp modelId="{AE4B2E4C-361D-4C9F-B22E-C14796708B4D}">
      <dsp:nvSpPr>
        <dsp:cNvPr id="0" name=""/>
        <dsp:cNvSpPr/>
      </dsp:nvSpPr>
      <dsp:spPr>
        <a:xfrm rot="10480491">
          <a:off x="3055914" y="3096566"/>
          <a:ext cx="580781" cy="450878"/>
        </a:xfrm>
        <a:prstGeom prst="rightArrow">
          <a:avLst>
            <a:gd name="adj1" fmla="val 60000"/>
            <a:gd name="adj2" fmla="val 50000"/>
          </a:avLst>
        </a:prstGeom>
        <a:solidFill>
          <a:srgbClr val="8D083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b="1" kern="1200" cap="none" spc="0">
            <a:ln w="22225">
              <a:solidFill>
                <a:schemeClr val="accent2"/>
              </a:solidFill>
              <a:prstDash val="solid"/>
            </a:ln>
            <a:solidFill>
              <a:srgbClr val="8D083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3190885" y="3180465"/>
        <a:ext cx="445518" cy="270526"/>
      </dsp:txXfrm>
    </dsp:sp>
    <dsp:sp modelId="{C93D42FD-168C-43AE-9967-3D58E7DC4AE3}">
      <dsp:nvSpPr>
        <dsp:cNvPr id="0" name=""/>
        <dsp:cNvSpPr/>
      </dsp:nvSpPr>
      <dsp:spPr>
        <a:xfrm>
          <a:off x="1114307" y="2670519"/>
          <a:ext cx="1652571" cy="1565025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rgbClr val="02778D"/>
              </a:solidFill>
              <a:effectLst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rPr>
            <a:t>КОМИТЕТ ПО ЭНЕРГЕТИКЕ И ИНЖЕНЕРНОМУ ОБЕСПЕЧЕНИЮ</a:t>
          </a:r>
          <a:endParaRPr lang="ru-RU" sz="900" b="1" kern="1200" dirty="0">
            <a:solidFill>
              <a:srgbClr val="02778D"/>
            </a:solidFill>
            <a:effectLst/>
            <a:latin typeface="Arial" panose="020B0604020202020204" pitchFamily="34" charset="0"/>
            <a:ea typeface="Roboto" panose="02000000000000000000" pitchFamily="2" charset="0"/>
            <a:cs typeface="Arial" panose="020B0604020202020204" pitchFamily="34" charset="0"/>
          </a:endParaRPr>
        </a:p>
      </dsp:txBody>
      <dsp:txXfrm>
        <a:off x="1356320" y="2899712"/>
        <a:ext cx="1168545" cy="1106639"/>
      </dsp:txXfrm>
    </dsp:sp>
    <dsp:sp modelId="{08DC8370-53DE-4B17-ABDB-E4188C0F44C8}">
      <dsp:nvSpPr>
        <dsp:cNvPr id="0" name=""/>
        <dsp:cNvSpPr/>
      </dsp:nvSpPr>
      <dsp:spPr>
        <a:xfrm rot="12309615">
          <a:off x="3268168" y="2480014"/>
          <a:ext cx="556420" cy="450878"/>
        </a:xfrm>
        <a:prstGeom prst="rightArrow">
          <a:avLst>
            <a:gd name="adj1" fmla="val 60000"/>
            <a:gd name="adj2" fmla="val 50000"/>
          </a:avLst>
        </a:prstGeom>
        <a:solidFill>
          <a:srgbClr val="8D083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b="1" kern="1200" cap="none" spc="0">
            <a:ln w="22225">
              <a:solidFill>
                <a:schemeClr val="accent2"/>
              </a:solidFill>
              <a:prstDash val="solid"/>
            </a:ln>
            <a:solidFill>
              <a:srgbClr val="8D083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3397014" y="2598944"/>
        <a:ext cx="421157" cy="270526"/>
      </dsp:txXfrm>
    </dsp:sp>
    <dsp:sp modelId="{C6519699-A279-452C-AC39-474D89B903E6}">
      <dsp:nvSpPr>
        <dsp:cNvPr id="0" name=""/>
        <dsp:cNvSpPr/>
      </dsp:nvSpPr>
      <dsp:spPr>
        <a:xfrm>
          <a:off x="1471764" y="1336579"/>
          <a:ext cx="1652571" cy="1565025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rgbClr val="02778D"/>
              </a:solidFill>
              <a:effectLst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rPr>
            <a:t>КОМИТЕТ ПО СОЦИАЛЬНОЙ ПОЛИТИКЕ</a:t>
          </a:r>
          <a:endParaRPr lang="ru-RU" sz="900" b="1" kern="1200" dirty="0">
            <a:solidFill>
              <a:srgbClr val="02778D"/>
            </a:solidFill>
            <a:effectLst/>
            <a:latin typeface="Arial" panose="020B0604020202020204" pitchFamily="34" charset="0"/>
            <a:ea typeface="Roboto" panose="02000000000000000000" pitchFamily="2" charset="0"/>
            <a:cs typeface="Arial" panose="020B0604020202020204" pitchFamily="34" charset="0"/>
          </a:endParaRPr>
        </a:p>
      </dsp:txBody>
      <dsp:txXfrm>
        <a:off x="1713777" y="1565772"/>
        <a:ext cx="1168545" cy="1106639"/>
      </dsp:txXfrm>
    </dsp:sp>
    <dsp:sp modelId="{6A306AD8-6C95-485B-B5AD-74B5A73A5D7C}">
      <dsp:nvSpPr>
        <dsp:cNvPr id="0" name=""/>
        <dsp:cNvSpPr/>
      </dsp:nvSpPr>
      <dsp:spPr>
        <a:xfrm rot="14225859">
          <a:off x="3734363" y="2080351"/>
          <a:ext cx="585575" cy="450878"/>
        </a:xfrm>
        <a:prstGeom prst="rightArrow">
          <a:avLst>
            <a:gd name="adj1" fmla="val 60000"/>
            <a:gd name="adj2" fmla="val 50000"/>
          </a:avLst>
        </a:prstGeom>
        <a:solidFill>
          <a:srgbClr val="8D083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3838733" y="2227310"/>
        <a:ext cx="450312" cy="270526"/>
      </dsp:txXfrm>
    </dsp:sp>
    <dsp:sp modelId="{DDE26050-8542-47A6-A873-91774894AE0F}">
      <dsp:nvSpPr>
        <dsp:cNvPr id="0" name=""/>
        <dsp:cNvSpPr/>
      </dsp:nvSpPr>
      <dsp:spPr>
        <a:xfrm>
          <a:off x="2448268" y="360043"/>
          <a:ext cx="1652571" cy="1565025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rgbClr val="02778D"/>
              </a:solidFill>
              <a:effectLst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rPr>
            <a:t>КОМИТЕТ ПО ПЕЧАТИ И ВЗАИМОД-Ю СО СМИ</a:t>
          </a:r>
          <a:endParaRPr lang="ru-RU" sz="900" b="1" kern="1200" dirty="0">
            <a:solidFill>
              <a:srgbClr val="02778D"/>
            </a:solidFill>
            <a:effectLst/>
            <a:latin typeface="Arial" panose="020B0604020202020204" pitchFamily="34" charset="0"/>
            <a:ea typeface="Roboto" panose="02000000000000000000" pitchFamily="2" charset="0"/>
            <a:cs typeface="Arial" panose="020B0604020202020204" pitchFamily="34" charset="0"/>
          </a:endParaRPr>
        </a:p>
      </dsp:txBody>
      <dsp:txXfrm>
        <a:off x="2690281" y="589236"/>
        <a:ext cx="1168545" cy="11066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F02C1D-C469-4427-B2A7-5905C6E98E0A}">
      <dsp:nvSpPr>
        <dsp:cNvPr id="0" name=""/>
        <dsp:cNvSpPr/>
      </dsp:nvSpPr>
      <dsp:spPr>
        <a:xfrm>
          <a:off x="5841844" y="5618113"/>
          <a:ext cx="4011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1172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032401" y="5653803"/>
        <a:ext cx="20058" cy="20058"/>
      </dsp:txXfrm>
    </dsp:sp>
    <dsp:sp modelId="{FFF3738E-419F-49FE-A3B8-58437368C62A}">
      <dsp:nvSpPr>
        <dsp:cNvPr id="0" name=""/>
        <dsp:cNvSpPr/>
      </dsp:nvSpPr>
      <dsp:spPr>
        <a:xfrm>
          <a:off x="1191855" y="2988331"/>
          <a:ext cx="401172" cy="26755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0586" y="0"/>
              </a:lnTo>
              <a:lnTo>
                <a:pt x="200586" y="2675501"/>
              </a:lnTo>
              <a:lnTo>
                <a:pt x="401172" y="267550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1324806" y="4258447"/>
        <a:ext cx="135270" cy="135270"/>
      </dsp:txXfrm>
    </dsp:sp>
    <dsp:sp modelId="{1C439DA3-C40B-4C3D-839A-A23F511CC437}">
      <dsp:nvSpPr>
        <dsp:cNvPr id="0" name=""/>
        <dsp:cNvSpPr/>
      </dsp:nvSpPr>
      <dsp:spPr>
        <a:xfrm>
          <a:off x="5841844" y="4853684"/>
          <a:ext cx="4011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1172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032401" y="4889374"/>
        <a:ext cx="20058" cy="20058"/>
      </dsp:txXfrm>
    </dsp:sp>
    <dsp:sp modelId="{D4D3137C-358A-44DC-9EA3-B784051414EF}">
      <dsp:nvSpPr>
        <dsp:cNvPr id="0" name=""/>
        <dsp:cNvSpPr/>
      </dsp:nvSpPr>
      <dsp:spPr>
        <a:xfrm>
          <a:off x="1191855" y="2988331"/>
          <a:ext cx="401172" cy="19110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0586" y="0"/>
              </a:lnTo>
              <a:lnTo>
                <a:pt x="200586" y="1911072"/>
              </a:lnTo>
              <a:lnTo>
                <a:pt x="401172" y="19110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343623" y="3895049"/>
        <a:ext cx="97636" cy="97636"/>
      </dsp:txXfrm>
    </dsp:sp>
    <dsp:sp modelId="{6B2A6925-7256-44CD-85E0-710AE237604E}">
      <dsp:nvSpPr>
        <dsp:cNvPr id="0" name=""/>
        <dsp:cNvSpPr/>
      </dsp:nvSpPr>
      <dsp:spPr>
        <a:xfrm>
          <a:off x="5841844" y="4089255"/>
          <a:ext cx="4011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1172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032401" y="4124945"/>
        <a:ext cx="20058" cy="20058"/>
      </dsp:txXfrm>
    </dsp:sp>
    <dsp:sp modelId="{1C56EFA3-5833-4B8D-AEF6-A74D674AD0E4}">
      <dsp:nvSpPr>
        <dsp:cNvPr id="0" name=""/>
        <dsp:cNvSpPr/>
      </dsp:nvSpPr>
      <dsp:spPr>
        <a:xfrm>
          <a:off x="1191855" y="2988331"/>
          <a:ext cx="401172" cy="11466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0586" y="0"/>
              </a:lnTo>
              <a:lnTo>
                <a:pt x="200586" y="1146643"/>
              </a:lnTo>
              <a:lnTo>
                <a:pt x="401172" y="11466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362072" y="3531283"/>
        <a:ext cx="60739" cy="60739"/>
      </dsp:txXfrm>
    </dsp:sp>
    <dsp:sp modelId="{BA7E780D-4318-4CF6-9FEF-72035BD652CD}">
      <dsp:nvSpPr>
        <dsp:cNvPr id="0" name=""/>
        <dsp:cNvSpPr/>
      </dsp:nvSpPr>
      <dsp:spPr>
        <a:xfrm>
          <a:off x="5841844" y="3324826"/>
          <a:ext cx="4011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1172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032401" y="3360516"/>
        <a:ext cx="20058" cy="20058"/>
      </dsp:txXfrm>
    </dsp:sp>
    <dsp:sp modelId="{E3500CEF-B405-48A4-9665-62F54A402C9D}">
      <dsp:nvSpPr>
        <dsp:cNvPr id="0" name=""/>
        <dsp:cNvSpPr/>
      </dsp:nvSpPr>
      <dsp:spPr>
        <a:xfrm>
          <a:off x="1191855" y="2988331"/>
          <a:ext cx="401172" cy="3822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0586" y="0"/>
              </a:lnTo>
              <a:lnTo>
                <a:pt x="200586" y="382214"/>
              </a:lnTo>
              <a:lnTo>
                <a:pt x="401172" y="3822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378589" y="3165586"/>
        <a:ext cx="27705" cy="27705"/>
      </dsp:txXfrm>
    </dsp:sp>
    <dsp:sp modelId="{7865896B-33C1-43E2-A05B-3EAB4F6EBDC5}">
      <dsp:nvSpPr>
        <dsp:cNvPr id="0" name=""/>
        <dsp:cNvSpPr/>
      </dsp:nvSpPr>
      <dsp:spPr>
        <a:xfrm>
          <a:off x="5841844" y="2560396"/>
          <a:ext cx="4011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1172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032401" y="2596087"/>
        <a:ext cx="20058" cy="20058"/>
      </dsp:txXfrm>
    </dsp:sp>
    <dsp:sp modelId="{20C9C247-41A1-4B79-A02D-2774A68487F7}">
      <dsp:nvSpPr>
        <dsp:cNvPr id="0" name=""/>
        <dsp:cNvSpPr/>
      </dsp:nvSpPr>
      <dsp:spPr>
        <a:xfrm>
          <a:off x="1191855" y="2606116"/>
          <a:ext cx="401172" cy="382214"/>
        </a:xfrm>
        <a:custGeom>
          <a:avLst/>
          <a:gdLst/>
          <a:ahLst/>
          <a:cxnLst/>
          <a:rect l="0" t="0" r="0" b="0"/>
          <a:pathLst>
            <a:path>
              <a:moveTo>
                <a:pt x="0" y="382214"/>
              </a:moveTo>
              <a:lnTo>
                <a:pt x="200586" y="382214"/>
              </a:lnTo>
              <a:lnTo>
                <a:pt x="200586" y="0"/>
              </a:lnTo>
              <a:lnTo>
                <a:pt x="40117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378589" y="2783371"/>
        <a:ext cx="27705" cy="27705"/>
      </dsp:txXfrm>
    </dsp:sp>
    <dsp:sp modelId="{6D4226A2-F3F6-4C10-9315-5B7EDAB706E1}">
      <dsp:nvSpPr>
        <dsp:cNvPr id="0" name=""/>
        <dsp:cNvSpPr/>
      </dsp:nvSpPr>
      <dsp:spPr>
        <a:xfrm>
          <a:off x="5829147" y="1795967"/>
          <a:ext cx="41386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3869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025735" y="1831341"/>
        <a:ext cx="20693" cy="20693"/>
      </dsp:txXfrm>
    </dsp:sp>
    <dsp:sp modelId="{BEF21E37-33DF-4008-8D4F-1CBFDA36E894}">
      <dsp:nvSpPr>
        <dsp:cNvPr id="0" name=""/>
        <dsp:cNvSpPr/>
      </dsp:nvSpPr>
      <dsp:spPr>
        <a:xfrm>
          <a:off x="1191855" y="1841687"/>
          <a:ext cx="388475" cy="1146643"/>
        </a:xfrm>
        <a:custGeom>
          <a:avLst/>
          <a:gdLst/>
          <a:ahLst/>
          <a:cxnLst/>
          <a:rect l="0" t="0" r="0" b="0"/>
          <a:pathLst>
            <a:path>
              <a:moveTo>
                <a:pt x="0" y="1146643"/>
              </a:moveTo>
              <a:lnTo>
                <a:pt x="194237" y="1146643"/>
              </a:lnTo>
              <a:lnTo>
                <a:pt x="194237" y="0"/>
              </a:lnTo>
              <a:lnTo>
                <a:pt x="38847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355826" y="2384743"/>
        <a:ext cx="60533" cy="60533"/>
      </dsp:txXfrm>
    </dsp:sp>
    <dsp:sp modelId="{B972DEA1-2503-4BC5-8F8F-CE029E81F381}">
      <dsp:nvSpPr>
        <dsp:cNvPr id="0" name=""/>
        <dsp:cNvSpPr/>
      </dsp:nvSpPr>
      <dsp:spPr>
        <a:xfrm>
          <a:off x="5841844" y="1031538"/>
          <a:ext cx="4011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1172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032401" y="1067229"/>
        <a:ext cx="20058" cy="20058"/>
      </dsp:txXfrm>
    </dsp:sp>
    <dsp:sp modelId="{36063CD6-A41A-4009-BADB-847D6CA48D15}">
      <dsp:nvSpPr>
        <dsp:cNvPr id="0" name=""/>
        <dsp:cNvSpPr/>
      </dsp:nvSpPr>
      <dsp:spPr>
        <a:xfrm>
          <a:off x="1191855" y="1077258"/>
          <a:ext cx="401172" cy="1911072"/>
        </a:xfrm>
        <a:custGeom>
          <a:avLst/>
          <a:gdLst/>
          <a:ahLst/>
          <a:cxnLst/>
          <a:rect l="0" t="0" r="0" b="0"/>
          <a:pathLst>
            <a:path>
              <a:moveTo>
                <a:pt x="0" y="1911072"/>
              </a:moveTo>
              <a:lnTo>
                <a:pt x="200586" y="1911072"/>
              </a:lnTo>
              <a:lnTo>
                <a:pt x="200586" y="0"/>
              </a:lnTo>
              <a:lnTo>
                <a:pt x="40117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343623" y="1983977"/>
        <a:ext cx="97636" cy="97636"/>
      </dsp:txXfrm>
    </dsp:sp>
    <dsp:sp modelId="{EBB6A34B-C349-4BB1-96FD-149A4E53884D}">
      <dsp:nvSpPr>
        <dsp:cNvPr id="0" name=""/>
        <dsp:cNvSpPr/>
      </dsp:nvSpPr>
      <dsp:spPr>
        <a:xfrm>
          <a:off x="5841844" y="267109"/>
          <a:ext cx="4011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1172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032401" y="302800"/>
        <a:ext cx="20058" cy="20058"/>
      </dsp:txXfrm>
    </dsp:sp>
    <dsp:sp modelId="{E8041244-913B-4A05-B042-C6982DA8F93E}">
      <dsp:nvSpPr>
        <dsp:cNvPr id="0" name=""/>
        <dsp:cNvSpPr/>
      </dsp:nvSpPr>
      <dsp:spPr>
        <a:xfrm>
          <a:off x="1191855" y="312829"/>
          <a:ext cx="401172" cy="2675501"/>
        </a:xfrm>
        <a:custGeom>
          <a:avLst/>
          <a:gdLst/>
          <a:ahLst/>
          <a:cxnLst/>
          <a:rect l="0" t="0" r="0" b="0"/>
          <a:pathLst>
            <a:path>
              <a:moveTo>
                <a:pt x="0" y="2675501"/>
              </a:moveTo>
              <a:lnTo>
                <a:pt x="200586" y="2675501"/>
              </a:lnTo>
              <a:lnTo>
                <a:pt x="200586" y="0"/>
              </a:lnTo>
              <a:lnTo>
                <a:pt x="40117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1324806" y="1582945"/>
        <a:ext cx="135270" cy="135270"/>
      </dsp:txXfrm>
    </dsp:sp>
    <dsp:sp modelId="{0627904C-D1F9-45B1-A1E3-83B8DB6DA745}">
      <dsp:nvSpPr>
        <dsp:cNvPr id="0" name=""/>
        <dsp:cNvSpPr/>
      </dsp:nvSpPr>
      <dsp:spPr>
        <a:xfrm rot="16200000">
          <a:off x="-1818588" y="2591638"/>
          <a:ext cx="5227503" cy="79338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accent1">
                  <a:lumMod val="50000"/>
                </a:schemeClr>
              </a:solidFill>
              <a:latin typeface="Play"/>
            </a:rPr>
            <a:t>Реализация кадровой политики</a:t>
          </a:r>
          <a:endParaRPr lang="ru-RU" sz="22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-1818588" y="2591638"/>
        <a:ext cx="5227503" cy="793385"/>
      </dsp:txXfrm>
    </dsp:sp>
    <dsp:sp modelId="{4CD98733-E55B-49D6-A32F-0BCA77F83C22}">
      <dsp:nvSpPr>
        <dsp:cNvPr id="0" name=""/>
        <dsp:cNvSpPr/>
      </dsp:nvSpPr>
      <dsp:spPr>
        <a:xfrm>
          <a:off x="1593028" y="7058"/>
          <a:ext cx="4248816" cy="61154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accent1">
                  <a:lumMod val="50000"/>
                </a:schemeClr>
              </a:solidFill>
            </a:rPr>
            <a:t>Работа кадровой службы с резервом управленческих кадров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accent1">
                  <a:lumMod val="50000"/>
                </a:schemeClr>
              </a:solidFill>
            </a:rPr>
            <a:t>Санкт–Петербурга (РУК)</a:t>
          </a:r>
          <a:endParaRPr lang="ru-RU" sz="11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593028" y="7058"/>
        <a:ext cx="4248816" cy="611543"/>
      </dsp:txXfrm>
    </dsp:sp>
    <dsp:sp modelId="{6BBBF583-8E7A-439B-830B-997F3E9C57DD}">
      <dsp:nvSpPr>
        <dsp:cNvPr id="0" name=""/>
        <dsp:cNvSpPr/>
      </dsp:nvSpPr>
      <dsp:spPr>
        <a:xfrm>
          <a:off x="6243016" y="7058"/>
          <a:ext cx="2287504" cy="61154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  <a:latin typeface="Play"/>
            </a:rPr>
            <a:t>2</a:t>
          </a:r>
          <a:endParaRPr lang="ru-RU" sz="1200" b="1" kern="1200" dirty="0" smtClean="0">
            <a:solidFill>
              <a:schemeClr val="accent1">
                <a:lumMod val="50000"/>
              </a:schemeClr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</a:rPr>
            <a:t>ключевых показателя</a:t>
          </a:r>
          <a:endParaRPr lang="ru-RU" sz="12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6243016" y="7058"/>
        <a:ext cx="2287504" cy="611543"/>
      </dsp:txXfrm>
    </dsp:sp>
    <dsp:sp modelId="{B08EB059-AD77-4262-A369-CAA33356A10A}">
      <dsp:nvSpPr>
        <dsp:cNvPr id="0" name=""/>
        <dsp:cNvSpPr/>
      </dsp:nvSpPr>
      <dsp:spPr>
        <a:xfrm>
          <a:off x="1593028" y="771487"/>
          <a:ext cx="4248816" cy="61154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</a:rPr>
            <a:t>Работа кадровой службы с кадровым резервом исполнительного органа государственной власти                         Санкт–Петербурга (ИОГВ)</a:t>
          </a:r>
          <a:endParaRPr lang="ru-RU" sz="12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593028" y="771487"/>
        <a:ext cx="4248816" cy="611543"/>
      </dsp:txXfrm>
    </dsp:sp>
    <dsp:sp modelId="{537AA40E-DDF4-47DA-B398-34546935318B}">
      <dsp:nvSpPr>
        <dsp:cNvPr id="0" name=""/>
        <dsp:cNvSpPr/>
      </dsp:nvSpPr>
      <dsp:spPr>
        <a:xfrm>
          <a:off x="6243016" y="771487"/>
          <a:ext cx="2287504" cy="61154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</a:rPr>
            <a:t>2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</a:rPr>
            <a:t>ключевых показателя</a:t>
          </a:r>
          <a:endParaRPr lang="ru-RU" sz="12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6243016" y="771487"/>
        <a:ext cx="2287504" cy="611543"/>
      </dsp:txXfrm>
    </dsp:sp>
    <dsp:sp modelId="{4BD5E7CB-3207-4654-AF0C-FA2B212C3E79}">
      <dsp:nvSpPr>
        <dsp:cNvPr id="0" name=""/>
        <dsp:cNvSpPr/>
      </dsp:nvSpPr>
      <dsp:spPr>
        <a:xfrm>
          <a:off x="1580331" y="1535916"/>
          <a:ext cx="4248816" cy="61154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</a:rPr>
            <a:t>Работа кадровой службы с молодежным кадровым резервом Санкт–Петербурга (МКР)</a:t>
          </a:r>
          <a:endParaRPr lang="ru-RU" sz="12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580331" y="1535916"/>
        <a:ext cx="4248816" cy="611543"/>
      </dsp:txXfrm>
    </dsp:sp>
    <dsp:sp modelId="{90F247AE-79B6-4ED2-AB4E-C1F735675B16}">
      <dsp:nvSpPr>
        <dsp:cNvPr id="0" name=""/>
        <dsp:cNvSpPr/>
      </dsp:nvSpPr>
      <dsp:spPr>
        <a:xfrm>
          <a:off x="6243016" y="1535916"/>
          <a:ext cx="2287504" cy="61154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</a:rPr>
            <a:t>2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</a:rPr>
            <a:t>ключевых  показателя</a:t>
          </a:r>
          <a:endParaRPr lang="ru-RU" sz="12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6243016" y="1535916"/>
        <a:ext cx="2287504" cy="611543"/>
      </dsp:txXfrm>
    </dsp:sp>
    <dsp:sp modelId="{23A0DA30-74ED-4E6E-8D9A-2BE0FA258116}">
      <dsp:nvSpPr>
        <dsp:cNvPr id="0" name=""/>
        <dsp:cNvSpPr/>
      </dsp:nvSpPr>
      <dsp:spPr>
        <a:xfrm>
          <a:off x="1593028" y="2300345"/>
          <a:ext cx="4248816" cy="61154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accent1">
                  <a:lumMod val="50000"/>
                </a:schemeClr>
              </a:solidFill>
            </a:rPr>
            <a:t>Соблюдение законодательства о государственной гражданской службе в части соответствия кандидатов на замещение должностей государственной гражданской службы Санкт–Петербурга квалификационным требованиям</a:t>
          </a:r>
          <a:endParaRPr lang="ru-RU" sz="10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593028" y="2300345"/>
        <a:ext cx="4248816" cy="611543"/>
      </dsp:txXfrm>
    </dsp:sp>
    <dsp:sp modelId="{1943C49D-BBA6-48C8-806B-BE1469B4B6D9}">
      <dsp:nvSpPr>
        <dsp:cNvPr id="0" name=""/>
        <dsp:cNvSpPr/>
      </dsp:nvSpPr>
      <dsp:spPr>
        <a:xfrm>
          <a:off x="6243016" y="2300345"/>
          <a:ext cx="2287504" cy="61154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</a:rPr>
            <a:t>2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</a:rPr>
            <a:t>ключевых показателя</a:t>
          </a:r>
          <a:endParaRPr lang="ru-RU" sz="12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6243016" y="2300345"/>
        <a:ext cx="2287504" cy="611543"/>
      </dsp:txXfrm>
    </dsp:sp>
    <dsp:sp modelId="{BDF99B71-2C0F-4126-99D2-C89C826F7052}">
      <dsp:nvSpPr>
        <dsp:cNvPr id="0" name=""/>
        <dsp:cNvSpPr/>
      </dsp:nvSpPr>
      <dsp:spPr>
        <a:xfrm>
          <a:off x="1593028" y="3064774"/>
          <a:ext cx="4248816" cy="61154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  <a:effectLst/>
            </a:rPr>
            <a:t>Использование института наставничества в исполнительных органах власти Санкт–Петербурга (ИОГВ)</a:t>
          </a:r>
          <a:endParaRPr lang="ru-RU" sz="1200" b="1" kern="1200" dirty="0">
            <a:solidFill>
              <a:schemeClr val="accent1">
                <a:lumMod val="50000"/>
              </a:schemeClr>
            </a:solidFill>
            <a:effectLst/>
          </a:endParaRPr>
        </a:p>
      </dsp:txBody>
      <dsp:txXfrm>
        <a:off x="1593028" y="3064774"/>
        <a:ext cx="4248816" cy="611543"/>
      </dsp:txXfrm>
    </dsp:sp>
    <dsp:sp modelId="{7C64D0BF-B884-47A6-B0E1-16E3ECB854CB}">
      <dsp:nvSpPr>
        <dsp:cNvPr id="0" name=""/>
        <dsp:cNvSpPr/>
      </dsp:nvSpPr>
      <dsp:spPr>
        <a:xfrm>
          <a:off x="6243016" y="3064774"/>
          <a:ext cx="2287504" cy="61154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</a:rPr>
            <a:t>3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</a:rPr>
            <a:t>ключевых показателя</a:t>
          </a:r>
          <a:endParaRPr lang="ru-RU" sz="1200" b="1" kern="1200" dirty="0">
            <a:solidFill>
              <a:schemeClr val="accent1">
                <a:lumMod val="50000"/>
              </a:schemeClr>
            </a:solidFill>
            <a:effectLst/>
          </a:endParaRPr>
        </a:p>
      </dsp:txBody>
      <dsp:txXfrm>
        <a:off x="6243016" y="3064774"/>
        <a:ext cx="2287504" cy="611543"/>
      </dsp:txXfrm>
    </dsp:sp>
    <dsp:sp modelId="{52660691-8085-49C6-A301-A67B90FEB130}">
      <dsp:nvSpPr>
        <dsp:cNvPr id="0" name=""/>
        <dsp:cNvSpPr/>
      </dsp:nvSpPr>
      <dsp:spPr>
        <a:xfrm>
          <a:off x="1593028" y="3829203"/>
          <a:ext cx="4248816" cy="61154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accent1">
                  <a:lumMod val="50000"/>
                </a:schemeClr>
              </a:solidFill>
            </a:rPr>
            <a:t>Выполнение отдельных мероприятий по оптимизации кадрового состава государственной гражданской службы Санкт–Петербурга, повышения ее эффективности и результативности</a:t>
          </a:r>
          <a:endParaRPr lang="ru-RU" sz="10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593028" y="3829203"/>
        <a:ext cx="4248816" cy="611543"/>
      </dsp:txXfrm>
    </dsp:sp>
    <dsp:sp modelId="{53EE44E4-31EB-4750-A87D-7BB1FB03BAE9}">
      <dsp:nvSpPr>
        <dsp:cNvPr id="0" name=""/>
        <dsp:cNvSpPr/>
      </dsp:nvSpPr>
      <dsp:spPr>
        <a:xfrm>
          <a:off x="6243016" y="3829203"/>
          <a:ext cx="2287504" cy="61154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</a:rPr>
            <a:t>2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</a:rPr>
            <a:t>ключевых показателя</a:t>
          </a:r>
          <a:endParaRPr lang="ru-RU" sz="12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6243016" y="3829203"/>
        <a:ext cx="2287504" cy="611543"/>
      </dsp:txXfrm>
    </dsp:sp>
    <dsp:sp modelId="{1ED23C3B-6974-435A-823F-55325010BF97}">
      <dsp:nvSpPr>
        <dsp:cNvPr id="0" name=""/>
        <dsp:cNvSpPr/>
      </dsp:nvSpPr>
      <dsp:spPr>
        <a:xfrm>
          <a:off x="1593028" y="4593632"/>
          <a:ext cx="4248816" cy="61154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  <a:effectLst/>
            </a:rPr>
            <a:t>Повышение эффективности подготовки кадров</a:t>
          </a:r>
          <a:endParaRPr lang="ru-RU" sz="1200" b="1" kern="1200" dirty="0">
            <a:solidFill>
              <a:schemeClr val="accent1">
                <a:lumMod val="50000"/>
              </a:schemeClr>
            </a:solidFill>
            <a:effectLst/>
          </a:endParaRPr>
        </a:p>
      </dsp:txBody>
      <dsp:txXfrm>
        <a:off x="1593028" y="4593632"/>
        <a:ext cx="4248816" cy="611543"/>
      </dsp:txXfrm>
    </dsp:sp>
    <dsp:sp modelId="{801CF76F-E213-4ED4-905A-023C5A6490D2}">
      <dsp:nvSpPr>
        <dsp:cNvPr id="0" name=""/>
        <dsp:cNvSpPr/>
      </dsp:nvSpPr>
      <dsp:spPr>
        <a:xfrm>
          <a:off x="6243016" y="4593632"/>
          <a:ext cx="2287504" cy="61154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</a:rPr>
            <a:t>1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</a:rPr>
            <a:t>ключевой показатель</a:t>
          </a:r>
          <a:endParaRPr lang="ru-RU" sz="1200" b="1" kern="1200" dirty="0">
            <a:solidFill>
              <a:schemeClr val="accent1">
                <a:lumMod val="50000"/>
              </a:schemeClr>
            </a:solidFill>
            <a:effectLst/>
          </a:endParaRPr>
        </a:p>
      </dsp:txBody>
      <dsp:txXfrm>
        <a:off x="6243016" y="4593632"/>
        <a:ext cx="2287504" cy="611543"/>
      </dsp:txXfrm>
    </dsp:sp>
    <dsp:sp modelId="{EC0648A1-A9EF-482A-8BC8-794183C0E2D9}">
      <dsp:nvSpPr>
        <dsp:cNvPr id="0" name=""/>
        <dsp:cNvSpPr/>
      </dsp:nvSpPr>
      <dsp:spPr>
        <a:xfrm>
          <a:off x="1593028" y="5358061"/>
          <a:ext cx="4248816" cy="61154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</a:rPr>
            <a:t>Представление наградных документов к поощрению (награждению) граждан Губернатором Санкт–Петербурга</a:t>
          </a:r>
          <a:endParaRPr lang="ru-RU" sz="12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593028" y="5358061"/>
        <a:ext cx="4248816" cy="611543"/>
      </dsp:txXfrm>
    </dsp:sp>
    <dsp:sp modelId="{DD95BECC-6181-4B8F-B333-5FCB5813F4C5}">
      <dsp:nvSpPr>
        <dsp:cNvPr id="0" name=""/>
        <dsp:cNvSpPr/>
      </dsp:nvSpPr>
      <dsp:spPr>
        <a:xfrm>
          <a:off x="6243016" y="5358061"/>
          <a:ext cx="2287504" cy="61154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</a:rPr>
            <a:t>2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</a:rPr>
            <a:t>ключевых показателя</a:t>
          </a:r>
          <a:endParaRPr lang="ru-RU" sz="12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6243016" y="5358061"/>
        <a:ext cx="2287504" cy="6115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4301839" cy="340569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581" y="4"/>
            <a:ext cx="4301839" cy="340569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r">
              <a:defRPr sz="1200"/>
            </a:lvl1pPr>
          </a:lstStyle>
          <a:p>
            <a:fld id="{27FF821D-141C-472F-BF84-4837C450F099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6457109"/>
            <a:ext cx="4301839" cy="340569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581" y="6457109"/>
            <a:ext cx="4301839" cy="340569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r">
              <a:defRPr sz="1200"/>
            </a:lvl1pPr>
          </a:lstStyle>
          <a:p>
            <a:fld id="{5B0C56EA-3EFB-4A0D-B8EA-B0D68FFF25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079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4301010" cy="340315"/>
          </a:xfrm>
          <a:prstGeom prst="rect">
            <a:avLst/>
          </a:prstGeom>
        </p:spPr>
        <p:txBody>
          <a:bodyPr vert="horz" lIns="90436" tIns="45218" rIns="90436" bIns="4521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342" y="3"/>
            <a:ext cx="4301010" cy="340315"/>
          </a:xfrm>
          <a:prstGeom prst="rect">
            <a:avLst/>
          </a:prstGeom>
        </p:spPr>
        <p:txBody>
          <a:bodyPr vert="horz" lIns="90436" tIns="45218" rIns="90436" bIns="45218" rtlCol="0"/>
          <a:lstStyle>
            <a:lvl1pPr algn="r">
              <a:defRPr sz="1200"/>
            </a:lvl1pPr>
          </a:lstStyle>
          <a:p>
            <a:fld id="{F710E0E1-2375-47A8-9A06-F1B7D39FCAD8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36" tIns="45218" rIns="90436" bIns="4521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96" y="3228681"/>
            <a:ext cx="7940853" cy="3059600"/>
          </a:xfrm>
          <a:prstGeom prst="rect">
            <a:avLst/>
          </a:prstGeom>
        </p:spPr>
        <p:txBody>
          <a:bodyPr vert="horz" lIns="90436" tIns="45218" rIns="90436" bIns="4521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56287"/>
            <a:ext cx="4301010" cy="340315"/>
          </a:xfrm>
          <a:prstGeom prst="rect">
            <a:avLst/>
          </a:prstGeom>
        </p:spPr>
        <p:txBody>
          <a:bodyPr vert="horz" lIns="90436" tIns="45218" rIns="90436" bIns="4521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342" y="6456287"/>
            <a:ext cx="4301010" cy="340315"/>
          </a:xfrm>
          <a:prstGeom prst="rect">
            <a:avLst/>
          </a:prstGeom>
        </p:spPr>
        <p:txBody>
          <a:bodyPr vert="horz" lIns="90436" tIns="45218" rIns="90436" bIns="45218" rtlCol="0" anchor="b"/>
          <a:lstStyle>
            <a:lvl1pPr algn="r">
              <a:defRPr sz="1200"/>
            </a:lvl1pPr>
          </a:lstStyle>
          <a:p>
            <a:fld id="{4B9AC6F4-73D7-49AD-8A5F-E1FAD1144E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569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AC6F4-73D7-49AD-8A5F-E1FAD1144EB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0050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AC6F4-73D7-49AD-8A5F-E1FAD1144EB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2963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AC6F4-73D7-49AD-8A5F-E1FAD1144EB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1326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AC6F4-73D7-49AD-8A5F-E1FAD1144EB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693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AC6F4-73D7-49AD-8A5F-E1FAD1144EB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805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AC6F4-73D7-49AD-8A5F-E1FAD1144EB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196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AC6F4-73D7-49AD-8A5F-E1FAD1144EB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906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AC6F4-73D7-49AD-8A5F-E1FAD1144EB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749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AC6F4-73D7-49AD-8A5F-E1FAD1144EB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416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AC6F4-73D7-49AD-8A5F-E1FAD1144EB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7085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AC6F4-73D7-49AD-8A5F-E1FAD1144EB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8300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AC6F4-73D7-49AD-8A5F-E1FAD1144EB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564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301" y="5643023"/>
            <a:ext cx="1043011" cy="829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7520" y="577258"/>
            <a:ext cx="760529" cy="85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6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9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45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81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18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54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910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3F57FF3-A4B8-481D-A349-952F49C3570C}" type="datetime1">
              <a:rPr lang="en-US" altLang="ru-RU"/>
              <a:pPr>
                <a:defRPr/>
              </a:pPr>
              <a:t>10/20/2016</a:t>
            </a:fld>
            <a:endParaRPr lang="en-US" alt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A06EC2-2A38-4F0C-BE8E-3A72F9FCAD1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35085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58" y="2879"/>
            <a:ext cx="9148075" cy="6852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8"/>
          <p:cNvCxnSpPr/>
          <p:nvPr userDrawn="1"/>
        </p:nvCxnSpPr>
        <p:spPr>
          <a:xfrm>
            <a:off x="703490" y="1256725"/>
            <a:ext cx="7756035" cy="143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2156CCB-CBD1-45AE-A1CF-3877A7AD4168}" type="datetime1">
              <a:rPr lang="en-US" altLang="ru-RU"/>
              <a:pPr>
                <a:defRPr/>
              </a:pPr>
              <a:t>10/20/2016</a:t>
            </a:fld>
            <a:endParaRPr lang="en-US" alt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3F668B-2F8B-41E8-810B-B672A92B225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70091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716" y="2879"/>
            <a:ext cx="9152149" cy="6855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301" y="5643023"/>
            <a:ext cx="1043011" cy="829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7520" y="577258"/>
            <a:ext cx="760529" cy="85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3638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727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0914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4552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18190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61828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05466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49104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A8C5886-E15F-4C38-8607-2E7558995426}" type="datetime1">
              <a:rPr lang="en-US" altLang="ru-RU"/>
              <a:pPr>
                <a:defRPr/>
              </a:pPr>
              <a:t>10/20/2016</a:t>
            </a:fld>
            <a:endParaRPr lang="en-US" alt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93688DE-1AB2-462E-9BCD-272A4199A1E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39257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 userDrawn="1"/>
        </p:nvCxnSpPr>
        <p:spPr>
          <a:xfrm>
            <a:off x="703490" y="1256725"/>
            <a:ext cx="7756035" cy="1439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995" y="274639"/>
            <a:ext cx="6505723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ru-RU" noProof="0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2028995" y="1819588"/>
            <a:ext cx="6592626" cy="3951288"/>
          </a:xfrm>
        </p:spPr>
        <p:txBody>
          <a:bodyPr/>
          <a:lstStyle>
            <a:lvl1pPr>
              <a:defRPr sz="2500" b="0" i="0">
                <a:latin typeface="Roboto Condensed Regular"/>
                <a:cs typeface="Roboto Condensed Regular"/>
              </a:defRPr>
            </a:lvl1pPr>
            <a:lvl2pPr marL="0" indent="0">
              <a:buFont typeface="Arial"/>
              <a:buNone/>
              <a:defRPr sz="1400" b="0" i="0">
                <a:latin typeface="Roboto Regular"/>
                <a:cs typeface="Roboto Regular"/>
              </a:defRPr>
            </a:lvl2pPr>
            <a:lvl3pPr marL="1273588" indent="-400827">
              <a:buFont typeface="Arial"/>
              <a:buChar char="•"/>
              <a:defRPr sz="1800" b="0" i="0">
                <a:latin typeface="Roboto Regular"/>
                <a:cs typeface="Roboto Regular"/>
              </a:defRPr>
            </a:lvl3pPr>
            <a:lvl4pPr marL="1609762" indent="-300620">
              <a:buFont typeface="Arial"/>
              <a:buChar char="•"/>
              <a:defRPr sz="1500" b="0" i="0">
                <a:latin typeface="Roboto Regular"/>
                <a:cs typeface="Roboto Regular"/>
              </a:defRPr>
            </a:lvl4pPr>
            <a:lvl5pPr marL="2046142" indent="-300620">
              <a:buFont typeface="Arial"/>
              <a:buChar char="•"/>
              <a:defRPr sz="1500" b="0" i="0">
                <a:latin typeface="Roboto Regular"/>
                <a:cs typeface="Roboto Regular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BAE930E-4D53-444B-9BC6-1088A8CCC0CD}" type="datetime1">
              <a:rPr lang="en-US" altLang="ru-RU"/>
              <a:pPr>
                <a:defRPr/>
              </a:pPr>
              <a:t>10/20/2016</a:t>
            </a:fld>
            <a:endParaRPr lang="en-US" altLang="ru-RU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7C432B-55A1-4599-B638-FE98C16E439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62697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7"/>
          <p:cNvCxnSpPr/>
          <p:nvPr userDrawn="1"/>
        </p:nvCxnSpPr>
        <p:spPr>
          <a:xfrm>
            <a:off x="703490" y="1256725"/>
            <a:ext cx="7756035" cy="1439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006947-DA94-4046-B992-A8ED32520E06}" type="datetime1">
              <a:rPr lang="en-US" altLang="ru-RU"/>
              <a:pPr>
                <a:defRPr/>
              </a:pPr>
              <a:t>10/20/2016</a:t>
            </a:fld>
            <a:endParaRPr lang="en-US" altLang="ru-RU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73D5F6-25A4-426E-827B-8E6DA8E5035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62923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D89BF-7147-4146-9116-6A49E95A61FC}" type="datetime1">
              <a:rPr lang="en-US" altLang="ru-RU"/>
              <a:pPr>
                <a:defRPr/>
              </a:pPr>
              <a:t>10/20/2016</a:t>
            </a:fld>
            <a:endParaRPr lang="en-US" alt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9DD71-BA34-421A-8DC3-712F8E6A805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81955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042563" y="274954"/>
            <a:ext cx="653511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276" tIns="43638" rIns="87276" bIns="436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Заголовок страницы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86021" y="1600776"/>
            <a:ext cx="6600303" cy="4525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276" tIns="43638" rIns="87276" bIns="436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Подзаголовок (если нужно</a:t>
            </a:r>
            <a:r>
              <a:rPr lang="en-US" altLang="ru-RU" smtClean="0"/>
              <a:t>)</a:t>
            </a:r>
          </a:p>
          <a:p>
            <a:pPr lvl="1"/>
            <a:r>
              <a:rPr lang="ru-RU" altLang="ru-RU" smtClean="0"/>
              <a:t>Первый уровень</a:t>
            </a:r>
            <a:endParaRPr lang="en-US" altLang="ru-RU" smtClean="0"/>
          </a:p>
          <a:p>
            <a:pPr lvl="2"/>
            <a:r>
              <a:rPr lang="ru-RU" altLang="ru-RU" smtClean="0"/>
              <a:t>Вторрой уровень</a:t>
            </a:r>
            <a:endParaRPr lang="en-US" altLang="ru-RU" smtClean="0"/>
          </a:p>
          <a:p>
            <a:pPr lvl="3"/>
            <a:r>
              <a:rPr lang="ru-RU" altLang="ru-RU" smtClean="0"/>
              <a:t>Третий уровень</a:t>
            </a:r>
            <a:endParaRPr lang="en-US" altLang="ru-RU" smtClean="0"/>
          </a:p>
          <a:p>
            <a:pPr lvl="4"/>
            <a:r>
              <a:rPr lang="ru-RU" altLang="ru-RU" smtClean="0"/>
              <a:t>Четвертый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676" y="6357038"/>
            <a:ext cx="2133554" cy="364206"/>
          </a:xfrm>
          <a:prstGeom prst="rect">
            <a:avLst/>
          </a:prstGeom>
        </p:spPr>
        <p:txBody>
          <a:bodyPr vert="horz" wrap="square" lIns="87276" tIns="43638" rIns="87276" bIns="43638" numCol="1" anchor="ctr" anchorCtr="0" compatLnSpc="1">
            <a:prstTxWarp prst="textNoShape">
              <a:avLst/>
            </a:prstTxWarp>
          </a:bodyPr>
          <a:lstStyle>
            <a:lvl1pPr>
              <a:defRPr sz="11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 defTabSz="435622" fontAlgn="base">
              <a:spcBef>
                <a:spcPct val="0"/>
              </a:spcBef>
              <a:spcAft>
                <a:spcPct val="0"/>
              </a:spcAft>
              <a:defRPr/>
            </a:pPr>
            <a:fld id="{8F262FCB-527A-4699-ACF8-2ED18461918F}" type="datetime1">
              <a:rPr lang="en-US" altLang="ru-RU">
                <a:ea typeface="Geneva" charset="-128"/>
              </a:rPr>
              <a:pPr defTabSz="435622" fontAlgn="base">
                <a:spcBef>
                  <a:spcPct val="0"/>
                </a:spcBef>
                <a:spcAft>
                  <a:spcPct val="0"/>
                </a:spcAft>
                <a:defRPr/>
              </a:pPr>
              <a:t>10/20/2016</a:t>
            </a:fld>
            <a:endParaRPr lang="en-US" altLang="ru-RU">
              <a:ea typeface="Geneva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3600" y="6357038"/>
            <a:ext cx="2896800" cy="364206"/>
          </a:xfrm>
          <a:prstGeom prst="rect">
            <a:avLst/>
          </a:prstGeom>
        </p:spPr>
        <p:txBody>
          <a:bodyPr vert="horz" lIns="87276" tIns="43638" rIns="87276" bIns="43638" rtlCol="0" anchor="ctr"/>
          <a:lstStyle>
            <a:lvl1pPr algn="ctr" defTabSz="436381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2770" y="6357038"/>
            <a:ext cx="2133554" cy="364206"/>
          </a:xfrm>
          <a:prstGeom prst="rect">
            <a:avLst/>
          </a:prstGeom>
        </p:spPr>
        <p:txBody>
          <a:bodyPr vert="horz" wrap="square" lIns="87276" tIns="43638" rIns="87276" bIns="43638" numCol="1" anchor="ctr" anchorCtr="0" compatLnSpc="1">
            <a:prstTxWarp prst="textNoShape">
              <a:avLst/>
            </a:prstTxWarp>
          </a:bodyPr>
          <a:lstStyle>
            <a:lvl1pPr algn="r">
              <a:defRPr sz="11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 defTabSz="435622" fontAlgn="base">
              <a:spcBef>
                <a:spcPct val="0"/>
              </a:spcBef>
              <a:spcAft>
                <a:spcPct val="0"/>
              </a:spcAft>
              <a:defRPr/>
            </a:pPr>
            <a:fld id="{BFBEDC17-4607-451F-A7F4-9E54140E0DAC}" type="slidenum">
              <a:rPr lang="en-US" altLang="ru-RU">
                <a:ea typeface="Geneva" charset="-128"/>
              </a:rPr>
              <a:pPr defTabSz="43562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>
              <a:ea typeface="Geneva" charset="-128"/>
            </a:endParaRPr>
          </a:p>
        </p:txBody>
      </p:sp>
      <p:pic>
        <p:nvPicPr>
          <p:cNvPr id="1031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6433" y="5890625"/>
            <a:ext cx="3487567" cy="96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0459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435622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1"/>
          </a:solidFill>
          <a:latin typeface="Roboto Condensed Light"/>
          <a:ea typeface="Geneva" charset="-128"/>
          <a:cs typeface="Roboto Condensed Light"/>
        </a:defRPr>
      </a:lvl1pPr>
      <a:lvl2pPr algn="l" defTabSz="435622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boto Condensed Light" charset="0"/>
          <a:ea typeface="Geneva" charset="-128"/>
          <a:cs typeface="Roboto Condensed Light" charset="0"/>
        </a:defRPr>
      </a:lvl2pPr>
      <a:lvl3pPr algn="l" defTabSz="435622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boto Condensed Light" charset="0"/>
          <a:ea typeface="Geneva" charset="-128"/>
          <a:cs typeface="Roboto Condensed Light" charset="0"/>
        </a:defRPr>
      </a:lvl3pPr>
      <a:lvl4pPr algn="l" defTabSz="435622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boto Condensed Light" charset="0"/>
          <a:ea typeface="Geneva" charset="-128"/>
          <a:cs typeface="Roboto Condensed Light" charset="0"/>
        </a:defRPr>
      </a:lvl4pPr>
      <a:lvl5pPr algn="l" defTabSz="435622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boto Condensed Light" charset="0"/>
          <a:ea typeface="Geneva" charset="-128"/>
          <a:cs typeface="Roboto Condensed Light" charset="0"/>
        </a:defRPr>
      </a:lvl5pPr>
      <a:lvl6pPr marL="400827" algn="l" defTabSz="435622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boto Condensed Light" charset="0"/>
          <a:ea typeface="Geneva" charset="-128"/>
        </a:defRPr>
      </a:lvl6pPr>
      <a:lvl7pPr marL="801654" algn="l" defTabSz="435622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boto Condensed Light" charset="0"/>
          <a:ea typeface="Geneva" charset="-128"/>
        </a:defRPr>
      </a:lvl7pPr>
      <a:lvl8pPr marL="1202482" algn="l" defTabSz="435622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boto Condensed Light" charset="0"/>
          <a:ea typeface="Geneva" charset="-128"/>
        </a:defRPr>
      </a:lvl8pPr>
      <a:lvl9pPr marL="1603309" algn="l" defTabSz="435622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boto Condensed Light" charset="0"/>
          <a:ea typeface="Geneva" charset="-128"/>
        </a:defRPr>
      </a:lvl9pPr>
    </p:titleStyle>
    <p:bodyStyle>
      <a:lvl1pPr marL="327064" indent="-327064" algn="l" defTabSz="435622" rtl="0" eaLnBrk="0" fontAlgn="base" hangingPunct="0">
        <a:spcBef>
          <a:spcPct val="20000"/>
        </a:spcBef>
        <a:spcAft>
          <a:spcPct val="0"/>
        </a:spcAft>
        <a:buFont typeface="Arial" charset="0"/>
        <a:defRPr sz="3100" kern="1200">
          <a:solidFill>
            <a:schemeClr val="tx1"/>
          </a:solidFill>
          <a:latin typeface="Roboto Condensed Light"/>
          <a:ea typeface="Geneva" charset="-128"/>
          <a:cs typeface="Roboto Condensed Light"/>
        </a:defRPr>
      </a:lvl1pPr>
      <a:lvl2pPr marL="708407" indent="-271394" algn="l" defTabSz="435622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Roboto Condensed Light"/>
          <a:ea typeface="Geneva" charset="-128"/>
          <a:cs typeface="Roboto Condensed Light"/>
        </a:defRPr>
      </a:lvl2pPr>
      <a:lvl3pPr marL="1089749" indent="-217115" algn="l" defTabSz="435622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Roboto Condensed Light"/>
          <a:ea typeface="Geneva" charset="-128"/>
          <a:cs typeface="Roboto Condensed Light"/>
        </a:defRPr>
      </a:lvl3pPr>
      <a:lvl4pPr marL="1526763" indent="-217115" algn="l" defTabSz="435622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Roboto Condensed Light"/>
          <a:ea typeface="Geneva" charset="-128"/>
          <a:cs typeface="Roboto Condensed Light"/>
        </a:defRPr>
      </a:lvl4pPr>
      <a:lvl5pPr marL="1962383" indent="-217115" algn="l" defTabSz="435622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Roboto Condensed Light"/>
          <a:ea typeface="Geneva" charset="-128"/>
          <a:cs typeface="Roboto Condensed Light"/>
        </a:defRPr>
      </a:lvl5pPr>
      <a:lvl6pPr marL="2400093" indent="-218190" algn="l" defTabSz="436381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36474" indent="-218190" algn="l" defTabSz="436381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72854" indent="-218190" algn="l" defTabSz="436381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09235" indent="-218190" algn="l" defTabSz="436381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63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6381" algn="l" defTabSz="4363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72761" algn="l" defTabSz="4363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09142" algn="l" defTabSz="4363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45523" algn="l" defTabSz="4363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81903" algn="l" defTabSz="4363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18284" algn="l" defTabSz="4363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54664" algn="l" defTabSz="4363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1045" algn="l" defTabSz="4363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1043608" y="1441807"/>
            <a:ext cx="7056783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KPI</a:t>
            </a:r>
            <a:r>
              <a:rPr lang="ru-RU" alt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/>
            <a:r>
              <a:rPr lang="ru-RU" alt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руководителей</a:t>
            </a:r>
          </a:p>
          <a:p>
            <a:pPr eaLnBrk="1" hangingPunct="1"/>
            <a:r>
              <a:rPr lang="ru-RU" alt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исполнительных органов государственной власти</a:t>
            </a:r>
          </a:p>
          <a:p>
            <a:pPr eaLnBrk="1" hangingPunct="1"/>
            <a:r>
              <a:rPr lang="ru-RU" alt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Санкт-Петербурга</a:t>
            </a:r>
            <a:endParaRPr lang="ru-RU" alt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ru-RU" altLang="ru-RU" sz="3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51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3168" y="3861048"/>
            <a:ext cx="3806137" cy="26642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6" y="1844824"/>
            <a:ext cx="3960440" cy="41044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3167" y="805524"/>
            <a:ext cx="3806138" cy="2839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496" y="44624"/>
            <a:ext cx="6408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СИСТЕМА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KPI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ПУБЛИЧНА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И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АКТИВНО ОСВЕЩАЕТСЯ В ГОРОДСКИХ</a:t>
            </a:r>
            <a:endPara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СМИ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42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1043608" y="1441807"/>
            <a:ext cx="7056783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KPI</a:t>
            </a:r>
            <a:r>
              <a:rPr lang="ru-RU" alt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/>
            <a:r>
              <a:rPr lang="ru-RU" alt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исполнительных органов государственной власти</a:t>
            </a:r>
          </a:p>
          <a:p>
            <a:pPr eaLnBrk="1" hangingPunct="1"/>
            <a:r>
              <a:rPr lang="ru-RU" alt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Санкт-Петербурга</a:t>
            </a:r>
          </a:p>
          <a:p>
            <a:pPr eaLnBrk="1" hangingPunct="1"/>
            <a:r>
              <a:rPr lang="ru-RU" alt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реализации кадровой политики</a:t>
            </a:r>
            <a:endParaRPr lang="ru-RU" alt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ru-RU" altLang="ru-RU" sz="3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56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0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KPI –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РЕАЛИЗАЦИЯ КАДРОВОЙ ПОЛИТИКИ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974418461"/>
              </p:ext>
            </p:extLst>
          </p:nvPr>
        </p:nvGraphicFramePr>
        <p:xfrm>
          <a:off x="179512" y="764705"/>
          <a:ext cx="8928992" cy="5976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9765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1331640" y="188640"/>
            <a:ext cx="709237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Система ключевых показателей результативности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глав администраций районов Санкт-Петербурга</a:t>
            </a:r>
            <a:endParaRPr lang="ru-RU" alt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Схема 13"/>
          <p:cNvGraphicFramePr/>
          <p:nvPr>
            <p:extLst/>
          </p:nvPr>
        </p:nvGraphicFramePr>
        <p:xfrm>
          <a:off x="1766342" y="1370253"/>
          <a:ext cx="7342162" cy="5299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18976" y="764704"/>
            <a:ext cx="20487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областей </a:t>
            </a:r>
          </a:p>
          <a:p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ключевой ответственности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3984" y="2708920"/>
            <a:ext cx="20317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ключевых </a:t>
            </a:r>
          </a:p>
          <a:p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показателя результативности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16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вал 6"/>
          <p:cNvSpPr/>
          <p:nvPr/>
        </p:nvSpPr>
        <p:spPr>
          <a:xfrm>
            <a:off x="3284594" y="3478801"/>
            <a:ext cx="428371" cy="46980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1275" tIns="41275" rIns="41275" bIns="41275" spcCol="1270" anchor="ctr"/>
          <a:lstStyle/>
          <a:p>
            <a:pPr algn="ctr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6500" dirty="0">
              <a:latin typeface="Century Schoolbook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316779" y="1556792"/>
          <a:ext cx="8647709" cy="39948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89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747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70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02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68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156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+mj-lt"/>
                        </a:rPr>
                        <a:t>Область Ключевой</a:t>
                      </a:r>
                      <a:br>
                        <a:rPr lang="ru-RU" sz="1000" b="1" u="none" strike="noStrike" dirty="0">
                          <a:effectLst/>
                          <a:latin typeface="+mj-lt"/>
                        </a:rPr>
                      </a:br>
                      <a:r>
                        <a:rPr lang="ru-RU" sz="1000" b="1" u="none" strike="noStrike" dirty="0">
                          <a:effectLst/>
                          <a:latin typeface="+mj-lt"/>
                        </a:rPr>
                        <a:t>Ответственности (ОКО)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926" marR="6926" marT="6926" marB="0" anchor="ctr">
                    <a:solidFill>
                      <a:srgbClr val="C8E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+mj-lt"/>
                        </a:rPr>
                        <a:t>Ключевые показатели результативности (КПР) и их вес в области ключевой ответственности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926" marR="6926" marT="6926" marB="0" anchor="ctr">
                    <a:solidFill>
                      <a:srgbClr val="C8E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+mj-lt"/>
                        </a:rPr>
                        <a:t>Вес КПР</a:t>
                      </a:r>
                      <a:br>
                        <a:rPr lang="ru-RU" sz="1000" b="1" u="none" strike="noStrike" dirty="0">
                          <a:effectLst/>
                          <a:latin typeface="+mj-lt"/>
                        </a:rPr>
                      </a:br>
                      <a:r>
                        <a:rPr lang="ru-RU" sz="1000" b="1" u="none" strike="noStrike" dirty="0">
                          <a:effectLst/>
                          <a:latin typeface="+mj-lt"/>
                        </a:rPr>
                        <a:t>в пределах ОКО</a:t>
                      </a:r>
                      <a:br>
                        <a:rPr lang="ru-RU" sz="1000" b="1" u="none" strike="noStrike" dirty="0">
                          <a:effectLst/>
                          <a:latin typeface="+mj-lt"/>
                        </a:rPr>
                      </a:br>
                      <a:r>
                        <a:rPr lang="ru-RU" sz="1000" b="1" u="none" strike="noStrike" dirty="0">
                          <a:effectLst/>
                          <a:latin typeface="+mj-lt"/>
                        </a:rPr>
                        <a:t>(в %)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926" marR="6926" marT="6926" marB="0" anchor="ctr">
                    <a:solidFill>
                      <a:srgbClr val="C8E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+mj-lt"/>
                        </a:rPr>
                        <a:t>Срок</a:t>
                      </a:r>
                      <a:br>
                        <a:rPr lang="ru-RU" sz="1000" b="1" u="none" strike="noStrike" dirty="0">
                          <a:effectLst/>
                          <a:latin typeface="+mj-lt"/>
                        </a:rPr>
                      </a:br>
                      <a:r>
                        <a:rPr lang="ru-RU" sz="1000" b="1" u="none" strike="noStrike" dirty="0">
                          <a:effectLst/>
                          <a:latin typeface="+mj-lt"/>
                        </a:rPr>
                        <a:t>предоставления</a:t>
                      </a:r>
                      <a:br>
                        <a:rPr lang="ru-RU" sz="1000" b="1" u="none" strike="noStrike" dirty="0">
                          <a:effectLst/>
                          <a:latin typeface="+mj-lt"/>
                        </a:rPr>
                      </a:br>
                      <a:r>
                        <a:rPr lang="ru-RU" sz="1000" b="1" u="none" strike="noStrike" dirty="0">
                          <a:effectLst/>
                          <a:latin typeface="+mj-lt"/>
                        </a:rPr>
                        <a:t>информации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926" marR="6926" marT="6926" marB="0" anchor="ctr">
                    <a:solidFill>
                      <a:srgbClr val="C8E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+mj-lt"/>
                        </a:rPr>
                        <a:t>Коэффициент</a:t>
                      </a:r>
                      <a:br>
                        <a:rPr lang="ru-RU" sz="1000" b="1" u="none" strike="noStrike" dirty="0">
                          <a:effectLst/>
                          <a:latin typeface="+mj-lt"/>
                        </a:rPr>
                      </a:br>
                      <a:r>
                        <a:rPr lang="ru-RU" sz="1000" b="1" u="none" strike="noStrike" dirty="0">
                          <a:effectLst/>
                          <a:latin typeface="+mj-lt"/>
                        </a:rPr>
                        <a:t>значимости ОКО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926" marR="6926" marT="6926" marB="0" anchor="ctr">
                    <a:solidFill>
                      <a:srgbClr val="C8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9512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+mj-lt"/>
                        </a:rPr>
                        <a:t>Управление ЖКХ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926" marR="6926" marT="69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effectLst/>
                          <a:latin typeface="+mj-lt"/>
                        </a:rPr>
                        <a:t>Количество обращений граждан по вопросам ремонта жилищного фонда, санитарного содержания земель общего пользования, направленных в Жилищный комитет, ед. на 1 </a:t>
                      </a:r>
                      <a:r>
                        <a:rPr lang="ru-RU" sz="1100" b="1" u="none" strike="noStrike" dirty="0" err="1">
                          <a:effectLst/>
                          <a:latin typeface="+mj-lt"/>
                        </a:rPr>
                        <a:t>тыс.чел</a:t>
                      </a:r>
                      <a:r>
                        <a:rPr lang="ru-RU" sz="1100" b="1" u="none" strike="noStrike" dirty="0" smtClean="0">
                          <a:effectLst/>
                          <a:latin typeface="+mj-lt"/>
                        </a:rPr>
                        <a:t>.</a:t>
                      </a:r>
                      <a:endParaRPr lang="en-US" sz="1100" b="1" u="none" strike="noStrike" dirty="0" smtClean="0">
                        <a:effectLst/>
                        <a:latin typeface="+mj-lt"/>
                      </a:endParaRPr>
                    </a:p>
                    <a:p>
                      <a:pPr algn="l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926" marR="6926" marT="6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  <a:latin typeface="+mj-lt"/>
                        </a:rPr>
                        <a:t>40%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926" marR="6926" marT="6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  <a:latin typeface="+mj-lt"/>
                        </a:rPr>
                        <a:t>ежеквартально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926" marR="6926" marT="6926" marB="0" anchor="ctr"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  <a:latin typeface="+mj-lt"/>
                        </a:rPr>
                        <a:t>9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926" marR="6926" marT="6926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0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effectLst/>
                          <a:latin typeface="+mj-lt"/>
                        </a:rPr>
                        <a:t>Процент сбора платы за жилое помещение и коммунальные </a:t>
                      </a:r>
                      <a:r>
                        <a:rPr lang="ru-RU" sz="1100" b="1" u="none" strike="noStrike" dirty="0" smtClean="0">
                          <a:effectLst/>
                          <a:latin typeface="+mj-lt"/>
                        </a:rPr>
                        <a:t>услуги</a:t>
                      </a:r>
                      <a:endParaRPr lang="en-US" sz="1100" b="1" u="none" strike="noStrike" dirty="0" smtClean="0">
                        <a:effectLst/>
                        <a:latin typeface="+mj-lt"/>
                      </a:endParaRPr>
                    </a:p>
                    <a:p>
                      <a:pPr algn="l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926" marR="6926" marT="6926" marB="0" anchor="ctr">
                    <a:solidFill>
                      <a:srgbClr val="C8E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  <a:latin typeface="+mj-lt"/>
                        </a:rPr>
                        <a:t>15%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926" marR="6926" marT="6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  <a:latin typeface="+mj-lt"/>
                        </a:rPr>
                        <a:t>ежеквартально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926" marR="6926" marT="6926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8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effectLst/>
                          <a:latin typeface="+mj-lt"/>
                        </a:rPr>
                        <a:t>Доля заселения квартир, выделенных Жилищным комитетом для граждан, включенных в годовой жилищный план на текущий </a:t>
                      </a:r>
                      <a:r>
                        <a:rPr lang="ru-RU" sz="1100" b="1" u="none" strike="noStrike" dirty="0" smtClean="0">
                          <a:effectLst/>
                          <a:latin typeface="+mj-lt"/>
                        </a:rPr>
                        <a:t>год</a:t>
                      </a:r>
                      <a:endParaRPr lang="en-US" sz="1100" b="1" u="none" strike="noStrike" dirty="0" smtClean="0">
                        <a:effectLst/>
                        <a:latin typeface="+mj-lt"/>
                      </a:endParaRPr>
                    </a:p>
                    <a:p>
                      <a:pPr algn="l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926" marR="6926" marT="6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  <a:latin typeface="+mj-lt"/>
                        </a:rPr>
                        <a:t>15%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926" marR="6926" marT="6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  <a:latin typeface="+mj-lt"/>
                        </a:rPr>
                        <a:t>ежеквартально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926" marR="6926" marT="6926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68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effectLst/>
                          <a:latin typeface="+mj-lt"/>
                        </a:rPr>
                        <a:t>Доля заселения квартир, выделенных Жилищным комитетом для переселения граждан из многоквартирных домов, признанных </a:t>
                      </a:r>
                      <a:r>
                        <a:rPr lang="ru-RU" sz="1100" b="1" u="none" strike="noStrike" dirty="0" smtClean="0">
                          <a:effectLst/>
                          <a:latin typeface="+mj-lt"/>
                        </a:rPr>
                        <a:t>аварийными</a:t>
                      </a:r>
                      <a:endParaRPr lang="en-US" sz="1100" b="1" u="none" strike="noStrike" dirty="0" smtClean="0">
                        <a:effectLst/>
                        <a:latin typeface="+mj-lt"/>
                      </a:endParaRPr>
                    </a:p>
                    <a:p>
                      <a:pPr algn="l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926" marR="6926" marT="6926" marB="0" anchor="ctr">
                    <a:solidFill>
                      <a:srgbClr val="C8E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  <a:latin typeface="+mj-lt"/>
                        </a:rPr>
                        <a:t>15%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926" marR="6926" marT="6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  <a:latin typeface="+mj-lt"/>
                        </a:rPr>
                        <a:t>ежеквартально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926" marR="6926" marT="6926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22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>
                          <a:effectLst/>
                          <a:latin typeface="+mj-lt"/>
                        </a:rPr>
                        <a:t>Изменение величины признаваемой задолженности управляющих организаций, мониторинг задолженности которых осуществляет Жилищный комитет, перед ресурсоснабжающими организациями за потребленные коммунальные ресурсы, в %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926" marR="6926" marT="6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  <a:latin typeface="+mj-lt"/>
                        </a:rPr>
                        <a:t>15%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926" marR="6926" marT="6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+mj-lt"/>
                        </a:rPr>
                        <a:t>ежеквартально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926" marR="6926" marT="6926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3528" y="188640"/>
            <a:ext cx="53527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Пример расчета области ключевой</a:t>
            </a:r>
            <a:endParaRPr lang="en-US" sz="2400" b="1" dirty="0" smtClean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24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ответственности</a:t>
            </a:r>
            <a:endParaRPr lang="ru-RU" sz="24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48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вал 6"/>
          <p:cNvSpPr/>
          <p:nvPr/>
        </p:nvSpPr>
        <p:spPr>
          <a:xfrm>
            <a:off x="3284594" y="3478801"/>
            <a:ext cx="428371" cy="46980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1275" tIns="41275" rIns="41275" bIns="41275" spcCol="1270" anchor="ctr"/>
          <a:lstStyle/>
          <a:p>
            <a:pPr algn="ctr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6500" dirty="0">
              <a:latin typeface="Century Schoolbook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269693545"/>
              </p:ext>
            </p:extLst>
          </p:nvPr>
        </p:nvGraphicFramePr>
        <p:xfrm>
          <a:off x="-108520" y="116632"/>
          <a:ext cx="9217024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3528" y="188640"/>
            <a:ext cx="16857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Источники 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сведений</a:t>
            </a:r>
            <a:endParaRPr lang="ru-RU" sz="24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04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0880701"/>
              </p:ext>
            </p:extLst>
          </p:nvPr>
        </p:nvGraphicFramePr>
        <p:xfrm>
          <a:off x="395536" y="1484784"/>
          <a:ext cx="8437562" cy="5040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4" name="Лист" r:id="rId4" imgW="13811082" imgH="7429671" progId="Excel.Sheet.12">
                  <p:embed/>
                </p:oleObj>
              </mc:Choice>
              <mc:Fallback>
                <p:oleObj name="Лист" r:id="rId4" imgW="13811082" imgH="7429671" progId="Excel.Sheet.12">
                  <p:embed/>
                  <p:pic>
                    <p:nvPicPr>
                      <p:cNvPr id="5127" name="Объект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1484784"/>
                        <a:ext cx="8437562" cy="50405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251520" y="253097"/>
            <a:ext cx="799288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Результаты оценки ключевых показателей результативности глав администраций районов Санкт-Петербурга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alt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r>
              <a:rPr lang="ru-RU" alt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квартале 201</a:t>
            </a:r>
            <a:r>
              <a:rPr lang="en-US" alt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alt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года</a:t>
            </a:r>
            <a:endParaRPr lang="ru-RU" alt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03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107504" y="253097"/>
            <a:ext cx="799288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Результаты оценки ключевых показателей результативности глав администраций районов Санкт-Петербурга по областям ключевой ответственности</a:t>
            </a:r>
            <a:endParaRPr lang="ru-RU" alt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2956288"/>
              </p:ext>
            </p:extLst>
          </p:nvPr>
        </p:nvGraphicFramePr>
        <p:xfrm>
          <a:off x="1" y="1225456"/>
          <a:ext cx="9144000" cy="56167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1" name="Лист" r:id="rId4" imgW="9324963" imgH="5886621" progId="Excel.Sheet.12">
                  <p:embed/>
                </p:oleObj>
              </mc:Choice>
              <mc:Fallback>
                <p:oleObj name="Лист" r:id="rId4" imgW="9324963" imgH="5886621" progId="Excel.Sheet.12">
                  <p:embed/>
                  <p:pic>
                    <p:nvPicPr>
                      <p:cNvPr id="2" name="Объект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" y="1225456"/>
                        <a:ext cx="9144000" cy="561679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523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251520" y="253097"/>
            <a:ext cx="799288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Динамика изменения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ключевых показателей результативности глав администраций районов Санкт-Петербурга в 2015 году</a:t>
            </a:r>
            <a:endParaRPr lang="ru-RU" alt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6481420"/>
              </p:ext>
            </p:extLst>
          </p:nvPr>
        </p:nvGraphicFramePr>
        <p:xfrm>
          <a:off x="2555776" y="1264532"/>
          <a:ext cx="6178550" cy="533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8" name="Лист" r:id="rId4" imgW="6762726" imgH="5838640" progId="Excel.Sheet.12">
                  <p:embed/>
                </p:oleObj>
              </mc:Choice>
              <mc:Fallback>
                <p:oleObj name="Лист" r:id="rId4" imgW="6762726" imgH="5838640" progId="Excel.Sheet.12">
                  <p:embed/>
                  <p:pic>
                    <p:nvPicPr>
                      <p:cNvPr id="3" name="Объект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55776" y="1264532"/>
                        <a:ext cx="6178550" cy="5335587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1">
                              <a:lumMod val="45000"/>
                              <a:lumOff val="55000"/>
                              <a:alpha val="54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  <a:alpha val="69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520" y="5417840"/>
            <a:ext cx="2384371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83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251520" y="253097"/>
            <a:ext cx="799288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Динамика изменения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ключевых показателей результативности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главы администрации района Санкт-Петербурга</a:t>
            </a:r>
          </a:p>
        </p:txBody>
      </p:sp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17257"/>
            <a:ext cx="9144000" cy="4652103"/>
          </a:xfrm>
          <a:prstGeom prst="rect">
            <a:avLst/>
          </a:prstGeom>
        </p:spPr>
      </p:pic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2123728" y="1556792"/>
            <a:ext cx="56886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Петроградский район Санкт-Петербурга</a:t>
            </a:r>
            <a:endParaRPr lang="ru-RU" altLang="ru-RU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6199" y="356737"/>
            <a:ext cx="2384371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50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788024" y="2204864"/>
            <a:ext cx="3168352" cy="3096344"/>
          </a:xfrm>
          <a:prstGeom prst="rect">
            <a:avLst/>
          </a:prstGeom>
          <a:solidFill>
            <a:srgbClr val="C8E3EB"/>
          </a:solidFill>
          <a:ln>
            <a:solidFill>
              <a:srgbClr val="8D08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8D083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2204864"/>
            <a:ext cx="3168352" cy="3096344"/>
          </a:xfrm>
          <a:prstGeom prst="rect">
            <a:avLst/>
          </a:prstGeom>
          <a:solidFill>
            <a:srgbClr val="C8E3EB"/>
          </a:solidFill>
          <a:ln>
            <a:solidFill>
              <a:srgbClr val="8D08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8D083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3169" b="-1017"/>
          <a:stretch/>
        </p:blipFill>
        <p:spPr>
          <a:xfrm>
            <a:off x="4572000" y="3390112"/>
            <a:ext cx="3020663" cy="16492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60" y="3405014"/>
            <a:ext cx="1896194" cy="18961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9983" y="116632"/>
            <a:ext cx="77913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СИСТЕМА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KPI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ВКЛЮЧАЕТ ПОКАЗАТЕЛИ РАБОТЫ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С ПУБЛИЧНЫМИ СЕРВИСАМИ ПО ПРИЕМУ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ОБРАЩЕНИЙ ГРАЖДАН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7" y="2204864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697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ПОРТАЛ</a:t>
            </a:r>
          </a:p>
          <a:p>
            <a:pPr algn="ctr"/>
            <a:r>
              <a:rPr lang="ru-RU" b="1" dirty="0" smtClean="0">
                <a:solidFill>
                  <a:srgbClr val="00697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ДЛЯ ПРИЕМА</a:t>
            </a:r>
          </a:p>
          <a:p>
            <a:pPr algn="ctr"/>
            <a:r>
              <a:rPr lang="ru-RU" b="1" dirty="0" smtClean="0">
                <a:solidFill>
                  <a:srgbClr val="00697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ЖАЛОБ/ОБРАЩЕНИЙ</a:t>
            </a:r>
          </a:p>
          <a:p>
            <a:pPr algn="ctr"/>
            <a:r>
              <a:rPr lang="ru-RU" b="1" dirty="0" smtClean="0">
                <a:solidFill>
                  <a:srgbClr val="00697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ГРАЖДАН</a:t>
            </a:r>
            <a:endParaRPr lang="ru-RU" b="1" dirty="0">
              <a:solidFill>
                <a:srgbClr val="00697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56688" y="2352104"/>
            <a:ext cx="30310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697E"/>
                </a:solidFill>
                <a:latin typeface="+mj-lt"/>
              </a:rPr>
              <a:t>ДИСПЕТЧЕРСКАЯ СЛУЖБА</a:t>
            </a:r>
          </a:p>
          <a:p>
            <a:pPr algn="ctr"/>
            <a:r>
              <a:rPr lang="ru-RU" b="1" dirty="0" smtClean="0">
                <a:solidFill>
                  <a:srgbClr val="00697E"/>
                </a:solidFill>
                <a:latin typeface="+mj-lt"/>
              </a:rPr>
              <a:t>«004»</a:t>
            </a:r>
            <a:endParaRPr lang="ru-RU" b="1" dirty="0">
              <a:solidFill>
                <a:srgbClr val="00697E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0474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2951</TotalTime>
  <Words>529</Words>
  <Application>Microsoft Office PowerPoint</Application>
  <PresentationFormat>Экран (4:3)</PresentationFormat>
  <Paragraphs>139</Paragraphs>
  <Slides>12</Slides>
  <Notes>12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3" baseType="lpstr">
      <vt:lpstr>Arial</vt:lpstr>
      <vt:lpstr>Calibri</vt:lpstr>
      <vt:lpstr>Century Schoolbook</vt:lpstr>
      <vt:lpstr>Geneva</vt:lpstr>
      <vt:lpstr>Play</vt:lpstr>
      <vt:lpstr>Roboto</vt:lpstr>
      <vt:lpstr>Roboto Condensed Light</vt:lpstr>
      <vt:lpstr>Roboto Condensed Regular</vt:lpstr>
      <vt:lpstr>Roboto Regular</vt:lpstr>
      <vt:lpstr>Office Theme</vt:lpstr>
      <vt:lpstr>Лист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Курченко Г.А.</dc:creator>
  <cp:lastModifiedBy>Курченко Г.А.</cp:lastModifiedBy>
  <cp:revision>194</cp:revision>
  <cp:lastPrinted>2016-05-18T12:41:18Z</cp:lastPrinted>
  <dcterms:created xsi:type="dcterms:W3CDTF">2014-11-18T09:06:21Z</dcterms:created>
  <dcterms:modified xsi:type="dcterms:W3CDTF">2016-10-20T12:08:02Z</dcterms:modified>
</cp:coreProperties>
</file>