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3" r:id="rId2"/>
    <p:sldMasterId id="2147483686" r:id="rId3"/>
    <p:sldMasterId id="2147483699" r:id="rId4"/>
    <p:sldMasterId id="2147483712" r:id="rId5"/>
    <p:sldMasterId id="2147483725" r:id="rId6"/>
    <p:sldMasterId id="2147483738" r:id="rId7"/>
    <p:sldMasterId id="2147483751" r:id="rId8"/>
    <p:sldMasterId id="2147483764" r:id="rId9"/>
    <p:sldMasterId id="2147483777" r:id="rId10"/>
    <p:sldMasterId id="2147483790" r:id="rId11"/>
  </p:sldMasterIdLst>
  <p:notesMasterIdLst>
    <p:notesMasterId r:id="rId28"/>
  </p:notesMasterIdLst>
  <p:sldIdLst>
    <p:sldId id="264" r:id="rId12"/>
    <p:sldId id="296" r:id="rId13"/>
    <p:sldId id="284" r:id="rId14"/>
    <p:sldId id="282" r:id="rId15"/>
    <p:sldId id="278" r:id="rId16"/>
    <p:sldId id="283" r:id="rId17"/>
    <p:sldId id="285" r:id="rId18"/>
    <p:sldId id="287" r:id="rId19"/>
    <p:sldId id="288" r:id="rId20"/>
    <p:sldId id="289" r:id="rId21"/>
    <p:sldId id="290" r:id="rId22"/>
    <p:sldId id="291" r:id="rId23"/>
    <p:sldId id="292" r:id="rId24"/>
    <p:sldId id="295" r:id="rId25"/>
    <p:sldId id="293" r:id="rId26"/>
    <p:sldId id="273" r:id="rId27"/>
  </p:sldIdLst>
  <p:sldSz cx="9144000" cy="6858000" type="screen4x3"/>
  <p:notesSz cx="6805613" cy="99441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31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58C8"/>
    <a:srgbClr val="1CB423"/>
    <a:srgbClr val="00602B"/>
    <a:srgbClr val="C3C9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2406" y="-78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6BEE89-16A5-4998-839B-FE9B9DB5921A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14524A1-0FAA-4E2A-B048-2D6DF25F1384}">
      <dgm:prSet phldrT="[Текст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latin typeface="Bookman Old Style" pitchFamily="18" charset="0"/>
            </a:rPr>
            <a:t>Кадровый </a:t>
          </a:r>
        </a:p>
        <a:p>
          <a:r>
            <a:rPr lang="ru-RU" b="1" dirty="0" smtClean="0">
              <a:latin typeface="Bookman Old Style" pitchFamily="18" charset="0"/>
            </a:rPr>
            <a:t>аудит</a:t>
          </a:r>
        </a:p>
        <a:p>
          <a:r>
            <a:rPr lang="ru-RU" b="1" dirty="0" smtClean="0">
              <a:latin typeface="Bookman Old Style" pitchFamily="18" charset="0"/>
            </a:rPr>
            <a:t>2014 г.</a:t>
          </a:r>
          <a:endParaRPr lang="ru-RU" dirty="0"/>
        </a:p>
      </dgm:t>
    </dgm:pt>
    <dgm:pt modelId="{654285BC-6E89-4D53-9135-01486B99A2BA}" type="parTrans" cxnId="{84442A88-B468-48B3-BBB6-CEFD115BEDEE}">
      <dgm:prSet/>
      <dgm:spPr/>
      <dgm:t>
        <a:bodyPr/>
        <a:lstStyle/>
        <a:p>
          <a:endParaRPr lang="ru-RU"/>
        </a:p>
      </dgm:t>
    </dgm:pt>
    <dgm:pt modelId="{A1875036-323A-4EF5-925B-8D4EF2B03177}" type="sibTrans" cxnId="{84442A88-B468-48B3-BBB6-CEFD115BEDEE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endParaRPr lang="ru-RU"/>
        </a:p>
      </dgm:t>
    </dgm:pt>
    <dgm:pt modelId="{B39A5367-9129-4FCA-8E15-D09AA74A96E2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latin typeface="Bookman Old Style" pitchFamily="18" charset="0"/>
            </a:rPr>
            <a:t>Модульная программа подготовки </a:t>
          </a:r>
        </a:p>
        <a:p>
          <a:r>
            <a:rPr lang="ru-RU" b="1" dirty="0" smtClean="0">
              <a:latin typeface="Bookman Old Style" pitchFamily="18" charset="0"/>
            </a:rPr>
            <a:t>2014 г.</a:t>
          </a:r>
          <a:endParaRPr lang="ru-RU" dirty="0"/>
        </a:p>
      </dgm:t>
    </dgm:pt>
    <dgm:pt modelId="{FC219AC8-E674-416C-9B5E-622F11149977}" type="parTrans" cxnId="{07ACFA7E-5DDC-473E-BEEA-4B1123EA61ED}">
      <dgm:prSet/>
      <dgm:spPr/>
      <dgm:t>
        <a:bodyPr/>
        <a:lstStyle/>
        <a:p>
          <a:endParaRPr lang="ru-RU"/>
        </a:p>
      </dgm:t>
    </dgm:pt>
    <dgm:pt modelId="{88656C5C-C6B1-4377-B3EF-3D7BE3806A09}" type="sibTrans" cxnId="{07ACFA7E-5DDC-473E-BEEA-4B1123EA61ED}">
      <dgm:prSet/>
      <dgm:spPr/>
      <dgm:t>
        <a:bodyPr/>
        <a:lstStyle/>
        <a:p>
          <a:endParaRPr lang="ru-RU"/>
        </a:p>
      </dgm:t>
    </dgm:pt>
    <dgm:pt modelId="{579B4637-9A23-48FC-AAB7-6ABA3A5DBE8E}">
      <dgm:prSet phldrT="[Текст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latin typeface="Bookman Old Style" pitchFamily="18" charset="0"/>
            </a:rPr>
            <a:t>Школа </a:t>
          </a:r>
        </a:p>
        <a:p>
          <a:r>
            <a:rPr lang="ru-RU" b="1" dirty="0" smtClean="0">
              <a:latin typeface="Bookman Old Style" pitchFamily="18" charset="0"/>
            </a:rPr>
            <a:t>кадровика</a:t>
          </a:r>
        </a:p>
        <a:p>
          <a:r>
            <a:rPr lang="ru-RU" b="1" dirty="0" smtClean="0">
              <a:latin typeface="Bookman Old Style" pitchFamily="18" charset="0"/>
            </a:rPr>
            <a:t>2015 г.</a:t>
          </a:r>
          <a:endParaRPr lang="ru-RU" dirty="0"/>
        </a:p>
      </dgm:t>
    </dgm:pt>
    <dgm:pt modelId="{C0CFB7DB-1828-4DF1-924D-0B4358FB6F94}" type="parTrans" cxnId="{7616416A-4FAA-4682-A3FE-9DDCBABF1667}">
      <dgm:prSet/>
      <dgm:spPr/>
      <dgm:t>
        <a:bodyPr/>
        <a:lstStyle/>
        <a:p>
          <a:endParaRPr lang="ru-RU"/>
        </a:p>
      </dgm:t>
    </dgm:pt>
    <dgm:pt modelId="{AB20C9CD-8BEE-49CC-ADE1-86A4E7E08EE7}" type="sibTrans" cxnId="{7616416A-4FAA-4682-A3FE-9DDCBABF1667}">
      <dgm:prSet/>
      <dgm:spPr>
        <a:ln>
          <a:prstDash val="solid"/>
        </a:ln>
      </dgm:spPr>
      <dgm:t>
        <a:bodyPr/>
        <a:lstStyle/>
        <a:p>
          <a:endParaRPr lang="ru-RU"/>
        </a:p>
      </dgm:t>
    </dgm:pt>
    <dgm:pt modelId="{080E26EC-1C6F-4A13-AF0D-6F3FD5366A7D}">
      <dgm:prSet phldrT="[Текст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latin typeface="Bookman Old Style" pitchFamily="18" charset="0"/>
            </a:rPr>
            <a:t>Методические </a:t>
          </a:r>
        </a:p>
        <a:p>
          <a:r>
            <a:rPr lang="ru-RU" b="1" dirty="0" smtClean="0">
              <a:latin typeface="Bookman Old Style" pitchFamily="18" charset="0"/>
            </a:rPr>
            <a:t>дни</a:t>
          </a:r>
        </a:p>
        <a:p>
          <a:r>
            <a:rPr lang="ru-RU" b="1" dirty="0" smtClean="0">
              <a:latin typeface="Bookman Old Style" pitchFamily="18" charset="0"/>
            </a:rPr>
            <a:t>2016 г.</a:t>
          </a:r>
          <a:endParaRPr lang="ru-RU" dirty="0"/>
        </a:p>
      </dgm:t>
    </dgm:pt>
    <dgm:pt modelId="{C552408C-6497-4A37-890E-C489A5B59F17}" type="parTrans" cxnId="{D6FA298B-AF3F-4922-802D-0F6A962E25D7}">
      <dgm:prSet/>
      <dgm:spPr/>
      <dgm:t>
        <a:bodyPr/>
        <a:lstStyle/>
        <a:p>
          <a:endParaRPr lang="ru-RU"/>
        </a:p>
      </dgm:t>
    </dgm:pt>
    <dgm:pt modelId="{C3AA2C62-B876-47F8-A98D-66FE68210874}" type="sibTrans" cxnId="{D6FA298B-AF3F-4922-802D-0F6A962E25D7}">
      <dgm:prSet/>
      <dgm:spPr>
        <a:ln w="38100"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664725A1-C052-44E9-A373-037273009247}">
      <dgm:prSet phldrT="[Текст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latin typeface="Bookman Old Style" pitchFamily="18" charset="0"/>
            </a:rPr>
            <a:t>Школа кадровика- работа над ошибками</a:t>
          </a:r>
        </a:p>
        <a:p>
          <a:r>
            <a:rPr lang="ru-RU" b="1" dirty="0" smtClean="0">
              <a:latin typeface="Bookman Old Style" pitchFamily="18" charset="0"/>
            </a:rPr>
            <a:t>2016 г.</a:t>
          </a:r>
          <a:endParaRPr lang="ru-RU" dirty="0"/>
        </a:p>
      </dgm:t>
    </dgm:pt>
    <dgm:pt modelId="{E29EE2EC-F263-4C4D-8B77-8840D2A32FF5}" type="parTrans" cxnId="{C278D92C-DCFA-46DD-B099-3B1091D13351}">
      <dgm:prSet/>
      <dgm:spPr/>
      <dgm:t>
        <a:bodyPr/>
        <a:lstStyle/>
        <a:p>
          <a:endParaRPr lang="ru-RU"/>
        </a:p>
      </dgm:t>
    </dgm:pt>
    <dgm:pt modelId="{5CFED64E-80E4-448B-9F6E-98CC68ECE452}" type="sibTrans" cxnId="{C278D92C-DCFA-46DD-B099-3B1091D13351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82C4D670-DFF8-465A-B9FE-9D59737DCECA}" type="pres">
      <dgm:prSet presAssocID="{DE6BEE89-16A5-4998-839B-FE9B9DB5921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C19A6A3-0E72-4FBB-A330-8D2A9543BBC1}" type="pres">
      <dgm:prSet presAssocID="{DE6BEE89-16A5-4998-839B-FE9B9DB5921A}" presName="cycle" presStyleCnt="0"/>
      <dgm:spPr/>
    </dgm:pt>
    <dgm:pt modelId="{B1461B78-E25A-4CE5-A0EB-D5A824D6DE0E}" type="pres">
      <dgm:prSet presAssocID="{914524A1-0FAA-4E2A-B048-2D6DF25F1384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768F66-83A2-4605-8D7B-47114437A1DC}" type="pres">
      <dgm:prSet presAssocID="{A1875036-323A-4EF5-925B-8D4EF2B03177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5DE10E2E-C4F5-4840-B53D-D48B23479624}" type="pres">
      <dgm:prSet presAssocID="{B39A5367-9129-4FCA-8E15-D09AA74A96E2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69EA1A-D913-403B-B10F-B30E3DEB4D5A}" type="pres">
      <dgm:prSet presAssocID="{579B4637-9A23-48FC-AAB7-6ABA3A5DBE8E}" presName="nodeFollowingNodes" presStyleLbl="node1" presStyleIdx="2" presStyleCnt="5" custRadScaleRad="104634" custRadScaleInc="-156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2D7012-B6C8-40B9-A492-B2B7AE17B025}" type="pres">
      <dgm:prSet presAssocID="{080E26EC-1C6F-4A13-AF0D-6F3FD5366A7D}" presName="nodeFollowingNodes" presStyleLbl="node1" presStyleIdx="3" presStyleCnt="5" custRadScaleRad="102356" custRadScaleInc="134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4698C8-4104-4391-A4BA-CF98F42EF861}" type="pres">
      <dgm:prSet presAssocID="{664725A1-C052-44E9-A373-037273009247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CD0B01-ADF2-4850-90AF-652D70838AC1}" type="presOf" srcId="{579B4637-9A23-48FC-AAB7-6ABA3A5DBE8E}" destId="{8D69EA1A-D913-403B-B10F-B30E3DEB4D5A}" srcOrd="0" destOrd="0" presId="urn:microsoft.com/office/officeart/2005/8/layout/cycle3"/>
    <dgm:cxn modelId="{05D3D8E7-7294-4519-8AB9-D5725F2ECC51}" type="presOf" srcId="{A1875036-323A-4EF5-925B-8D4EF2B03177}" destId="{EE768F66-83A2-4605-8D7B-47114437A1DC}" srcOrd="0" destOrd="0" presId="urn:microsoft.com/office/officeart/2005/8/layout/cycle3"/>
    <dgm:cxn modelId="{A4407AE3-4C65-4A9F-BF3C-D9779949122B}" type="presOf" srcId="{914524A1-0FAA-4E2A-B048-2D6DF25F1384}" destId="{B1461B78-E25A-4CE5-A0EB-D5A824D6DE0E}" srcOrd="0" destOrd="0" presId="urn:microsoft.com/office/officeart/2005/8/layout/cycle3"/>
    <dgm:cxn modelId="{84442A88-B468-48B3-BBB6-CEFD115BEDEE}" srcId="{DE6BEE89-16A5-4998-839B-FE9B9DB5921A}" destId="{914524A1-0FAA-4E2A-B048-2D6DF25F1384}" srcOrd="0" destOrd="0" parTransId="{654285BC-6E89-4D53-9135-01486B99A2BA}" sibTransId="{A1875036-323A-4EF5-925B-8D4EF2B03177}"/>
    <dgm:cxn modelId="{583F5D98-21BE-4512-A152-78707C6C5E37}" type="presOf" srcId="{080E26EC-1C6F-4A13-AF0D-6F3FD5366A7D}" destId="{072D7012-B6C8-40B9-A492-B2B7AE17B025}" srcOrd="0" destOrd="0" presId="urn:microsoft.com/office/officeart/2005/8/layout/cycle3"/>
    <dgm:cxn modelId="{07ACFA7E-5DDC-473E-BEEA-4B1123EA61ED}" srcId="{DE6BEE89-16A5-4998-839B-FE9B9DB5921A}" destId="{B39A5367-9129-4FCA-8E15-D09AA74A96E2}" srcOrd="1" destOrd="0" parTransId="{FC219AC8-E674-416C-9B5E-622F11149977}" sibTransId="{88656C5C-C6B1-4377-B3EF-3D7BE3806A09}"/>
    <dgm:cxn modelId="{C278D92C-DCFA-46DD-B099-3B1091D13351}" srcId="{DE6BEE89-16A5-4998-839B-FE9B9DB5921A}" destId="{664725A1-C052-44E9-A373-037273009247}" srcOrd="4" destOrd="0" parTransId="{E29EE2EC-F263-4C4D-8B77-8840D2A32FF5}" sibTransId="{5CFED64E-80E4-448B-9F6E-98CC68ECE452}"/>
    <dgm:cxn modelId="{98FA175C-79B5-441B-857E-11F245AF9AB0}" type="presOf" srcId="{664725A1-C052-44E9-A373-037273009247}" destId="{6F4698C8-4104-4391-A4BA-CF98F42EF861}" srcOrd="0" destOrd="0" presId="urn:microsoft.com/office/officeart/2005/8/layout/cycle3"/>
    <dgm:cxn modelId="{FF5F6BD8-6871-454D-B665-8C061B074FB6}" type="presOf" srcId="{B39A5367-9129-4FCA-8E15-D09AA74A96E2}" destId="{5DE10E2E-C4F5-4840-B53D-D48B23479624}" srcOrd="0" destOrd="0" presId="urn:microsoft.com/office/officeart/2005/8/layout/cycle3"/>
    <dgm:cxn modelId="{BDB2AD35-2BBE-4692-8C0A-98618784E8A6}" type="presOf" srcId="{DE6BEE89-16A5-4998-839B-FE9B9DB5921A}" destId="{82C4D670-DFF8-465A-B9FE-9D59737DCECA}" srcOrd="0" destOrd="0" presId="urn:microsoft.com/office/officeart/2005/8/layout/cycle3"/>
    <dgm:cxn modelId="{7616416A-4FAA-4682-A3FE-9DDCBABF1667}" srcId="{DE6BEE89-16A5-4998-839B-FE9B9DB5921A}" destId="{579B4637-9A23-48FC-AAB7-6ABA3A5DBE8E}" srcOrd="2" destOrd="0" parTransId="{C0CFB7DB-1828-4DF1-924D-0B4358FB6F94}" sibTransId="{AB20C9CD-8BEE-49CC-ADE1-86A4E7E08EE7}"/>
    <dgm:cxn modelId="{D6FA298B-AF3F-4922-802D-0F6A962E25D7}" srcId="{DE6BEE89-16A5-4998-839B-FE9B9DB5921A}" destId="{080E26EC-1C6F-4A13-AF0D-6F3FD5366A7D}" srcOrd="3" destOrd="0" parTransId="{C552408C-6497-4A37-890E-C489A5B59F17}" sibTransId="{C3AA2C62-B876-47F8-A98D-66FE68210874}"/>
    <dgm:cxn modelId="{1808500D-374E-4493-8280-0FB5E8517785}" type="presParOf" srcId="{82C4D670-DFF8-465A-B9FE-9D59737DCECA}" destId="{BC19A6A3-0E72-4FBB-A330-8D2A9543BBC1}" srcOrd="0" destOrd="0" presId="urn:microsoft.com/office/officeart/2005/8/layout/cycle3"/>
    <dgm:cxn modelId="{FD887D1C-2691-4C00-A508-05E556A28A36}" type="presParOf" srcId="{BC19A6A3-0E72-4FBB-A330-8D2A9543BBC1}" destId="{B1461B78-E25A-4CE5-A0EB-D5A824D6DE0E}" srcOrd="0" destOrd="0" presId="urn:microsoft.com/office/officeart/2005/8/layout/cycle3"/>
    <dgm:cxn modelId="{EFFF26C3-8DB0-415B-902A-3E06849CC85D}" type="presParOf" srcId="{BC19A6A3-0E72-4FBB-A330-8D2A9543BBC1}" destId="{EE768F66-83A2-4605-8D7B-47114437A1DC}" srcOrd="1" destOrd="0" presId="urn:microsoft.com/office/officeart/2005/8/layout/cycle3"/>
    <dgm:cxn modelId="{9441437C-CA76-4D6D-9693-BFCFF4C12C61}" type="presParOf" srcId="{BC19A6A3-0E72-4FBB-A330-8D2A9543BBC1}" destId="{5DE10E2E-C4F5-4840-B53D-D48B23479624}" srcOrd="2" destOrd="0" presId="urn:microsoft.com/office/officeart/2005/8/layout/cycle3"/>
    <dgm:cxn modelId="{CD98324D-F0FF-4600-9BA5-ADFB8BEFA688}" type="presParOf" srcId="{BC19A6A3-0E72-4FBB-A330-8D2A9543BBC1}" destId="{8D69EA1A-D913-403B-B10F-B30E3DEB4D5A}" srcOrd="3" destOrd="0" presId="urn:microsoft.com/office/officeart/2005/8/layout/cycle3"/>
    <dgm:cxn modelId="{669D0A3C-B223-43A7-A3EE-3F54D96E597A}" type="presParOf" srcId="{BC19A6A3-0E72-4FBB-A330-8D2A9543BBC1}" destId="{072D7012-B6C8-40B9-A492-B2B7AE17B025}" srcOrd="4" destOrd="0" presId="urn:microsoft.com/office/officeart/2005/8/layout/cycle3"/>
    <dgm:cxn modelId="{7C7B415C-E9D0-40B1-9372-C015634415B0}" type="presParOf" srcId="{BC19A6A3-0E72-4FBB-A330-8D2A9543BBC1}" destId="{6F4698C8-4104-4391-A4BA-CF98F42EF861}" srcOrd="5" destOrd="0" presId="urn:microsoft.com/office/officeart/2005/8/layout/cycle3"/>
  </dgm:cxnLst>
  <dgm:bg/>
  <dgm:whole>
    <a:ln w="28575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768F66-83A2-4605-8D7B-47114437A1DC}">
      <dsp:nvSpPr>
        <dsp:cNvPr id="0" name=""/>
        <dsp:cNvSpPr/>
      </dsp:nvSpPr>
      <dsp:spPr>
        <a:xfrm>
          <a:off x="1247717" y="-37290"/>
          <a:ext cx="6145525" cy="6145525"/>
        </a:xfrm>
        <a:prstGeom prst="circularArrow">
          <a:avLst>
            <a:gd name="adj1" fmla="val 5544"/>
            <a:gd name="adj2" fmla="val 330680"/>
            <a:gd name="adj3" fmla="val 13762489"/>
            <a:gd name="adj4" fmla="val 17394147"/>
            <a:gd name="adj5" fmla="val 5757"/>
          </a:avLst>
        </a:prstGeom>
        <a:gradFill rotWithShape="1">
          <a:gsLst>
            <a:gs pos="0">
              <a:schemeClr val="accent4">
                <a:tint val="62000"/>
                <a:satMod val="180000"/>
              </a:schemeClr>
            </a:gs>
            <a:gs pos="65000">
              <a:schemeClr val="accent4">
                <a:tint val="32000"/>
                <a:satMod val="250000"/>
              </a:schemeClr>
            </a:gs>
            <a:gs pos="100000">
              <a:schemeClr val="accent4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B1461B78-E25A-4CE5-A0EB-D5A824D6DE0E}">
      <dsp:nvSpPr>
        <dsp:cNvPr id="0" name=""/>
        <dsp:cNvSpPr/>
      </dsp:nvSpPr>
      <dsp:spPr>
        <a:xfrm>
          <a:off x="2873287" y="2308"/>
          <a:ext cx="2894384" cy="1447192"/>
        </a:xfrm>
        <a:prstGeom prst="roundRect">
          <a:avLst/>
        </a:prstGeom>
        <a:solidFill>
          <a:schemeClr val="lt1"/>
        </a:solidFill>
        <a:ln w="55000" cap="flat" cmpd="thickThin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Bookman Old Style" pitchFamily="18" charset="0"/>
            </a:rPr>
            <a:t>Кадровый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Bookman Old Style" pitchFamily="18" charset="0"/>
            </a:rPr>
            <a:t>аудит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Bookman Old Style" pitchFamily="18" charset="0"/>
            </a:rPr>
            <a:t>2014 г.</a:t>
          </a:r>
          <a:endParaRPr lang="ru-RU" sz="1800" kern="1200" dirty="0"/>
        </a:p>
      </dsp:txBody>
      <dsp:txXfrm>
        <a:off x="2943933" y="72954"/>
        <a:ext cx="2753092" cy="1305900"/>
      </dsp:txXfrm>
    </dsp:sp>
    <dsp:sp modelId="{5DE10E2E-C4F5-4840-B53D-D48B23479624}">
      <dsp:nvSpPr>
        <dsp:cNvPr id="0" name=""/>
        <dsp:cNvSpPr/>
      </dsp:nvSpPr>
      <dsp:spPr>
        <a:xfrm>
          <a:off x="5365715" y="1813163"/>
          <a:ext cx="2894384" cy="1447192"/>
        </a:xfrm>
        <a:prstGeom prst="roundRect">
          <a:avLst/>
        </a:prstGeom>
        <a:solidFill>
          <a:schemeClr val="lt1"/>
        </a:solidFill>
        <a:ln w="55000" cap="flat" cmpd="thickThin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Bookman Old Style" pitchFamily="18" charset="0"/>
            </a:rPr>
            <a:t>Модульная программа подготовки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Bookman Old Style" pitchFamily="18" charset="0"/>
            </a:rPr>
            <a:t>2014 г.</a:t>
          </a:r>
          <a:endParaRPr lang="ru-RU" sz="1800" kern="1200" dirty="0"/>
        </a:p>
      </dsp:txBody>
      <dsp:txXfrm>
        <a:off x="5436361" y="1883809"/>
        <a:ext cx="2753092" cy="1305900"/>
      </dsp:txXfrm>
    </dsp:sp>
    <dsp:sp modelId="{8D69EA1A-D913-403B-B10F-B30E3DEB4D5A}">
      <dsp:nvSpPr>
        <dsp:cNvPr id="0" name=""/>
        <dsp:cNvSpPr/>
      </dsp:nvSpPr>
      <dsp:spPr>
        <a:xfrm>
          <a:off x="4824536" y="4549641"/>
          <a:ext cx="2894384" cy="1447192"/>
        </a:xfrm>
        <a:prstGeom prst="roundRect">
          <a:avLst/>
        </a:prstGeom>
        <a:solidFill>
          <a:schemeClr val="lt1"/>
        </a:solidFill>
        <a:ln w="55000" cap="flat" cmpd="thickThin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Bookman Old Style" pitchFamily="18" charset="0"/>
            </a:rPr>
            <a:t>Школа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Bookman Old Style" pitchFamily="18" charset="0"/>
            </a:rPr>
            <a:t>кадровика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Bookman Old Style" pitchFamily="18" charset="0"/>
            </a:rPr>
            <a:t>2015 г.</a:t>
          </a:r>
          <a:endParaRPr lang="ru-RU" sz="1800" kern="1200" dirty="0"/>
        </a:p>
      </dsp:txBody>
      <dsp:txXfrm>
        <a:off x="4895182" y="4620287"/>
        <a:ext cx="2753092" cy="1305900"/>
      </dsp:txXfrm>
    </dsp:sp>
    <dsp:sp modelId="{072D7012-B6C8-40B9-A492-B2B7AE17B025}">
      <dsp:nvSpPr>
        <dsp:cNvPr id="0" name=""/>
        <dsp:cNvSpPr/>
      </dsp:nvSpPr>
      <dsp:spPr>
        <a:xfrm>
          <a:off x="1008120" y="4550854"/>
          <a:ext cx="2894384" cy="1447192"/>
        </a:xfrm>
        <a:prstGeom prst="roundRect">
          <a:avLst/>
        </a:prstGeom>
        <a:solidFill>
          <a:schemeClr val="lt1"/>
        </a:solidFill>
        <a:ln w="55000" cap="flat" cmpd="thickThin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Bookman Old Style" pitchFamily="18" charset="0"/>
            </a:rPr>
            <a:t>Методические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Bookman Old Style" pitchFamily="18" charset="0"/>
            </a:rPr>
            <a:t>дни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Bookman Old Style" pitchFamily="18" charset="0"/>
            </a:rPr>
            <a:t>2016 г.</a:t>
          </a:r>
          <a:endParaRPr lang="ru-RU" sz="1800" kern="1200" dirty="0"/>
        </a:p>
      </dsp:txBody>
      <dsp:txXfrm>
        <a:off x="1078766" y="4621500"/>
        <a:ext cx="2753092" cy="1305900"/>
      </dsp:txXfrm>
    </dsp:sp>
    <dsp:sp modelId="{6F4698C8-4104-4391-A4BA-CF98F42EF861}">
      <dsp:nvSpPr>
        <dsp:cNvPr id="0" name=""/>
        <dsp:cNvSpPr/>
      </dsp:nvSpPr>
      <dsp:spPr>
        <a:xfrm>
          <a:off x="380860" y="1813163"/>
          <a:ext cx="2894384" cy="1447192"/>
        </a:xfrm>
        <a:prstGeom prst="roundRect">
          <a:avLst/>
        </a:prstGeom>
        <a:solidFill>
          <a:schemeClr val="lt1"/>
        </a:solidFill>
        <a:ln w="55000" cap="flat" cmpd="thickThin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Bookman Old Style" pitchFamily="18" charset="0"/>
            </a:rPr>
            <a:t>Школа кадровика- работа над ошибками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Bookman Old Style" pitchFamily="18" charset="0"/>
            </a:rPr>
            <a:t>2016 г.</a:t>
          </a:r>
          <a:endParaRPr lang="ru-RU" sz="1800" kern="1200" dirty="0"/>
        </a:p>
      </dsp:txBody>
      <dsp:txXfrm>
        <a:off x="451506" y="1883809"/>
        <a:ext cx="2753092" cy="13059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851" tIns="45926" rIns="91851" bIns="45926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851" tIns="45926" rIns="91851" bIns="45926" rtlCol="0"/>
          <a:lstStyle>
            <a:lvl1pPr algn="r">
              <a:defRPr sz="1200"/>
            </a:lvl1pPr>
          </a:lstStyle>
          <a:p>
            <a:fld id="{5B7553DF-F33A-4309-BF0B-5268F6BAC7D6}" type="datetimeFigureOut">
              <a:rPr lang="ru-RU" smtClean="0"/>
              <a:pPr/>
              <a:t>12.09.2016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73637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51" tIns="45926" rIns="91851" bIns="45926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23447"/>
            <a:ext cx="5444490" cy="4474845"/>
          </a:xfrm>
          <a:prstGeom prst="rect">
            <a:avLst/>
          </a:prstGeom>
        </p:spPr>
        <p:txBody>
          <a:bodyPr vert="horz" lIns="91851" tIns="45926" rIns="91851" bIns="4592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851" tIns="45926" rIns="91851" bIns="45926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851" tIns="45926" rIns="91851" bIns="45926" rtlCol="0" anchor="b"/>
          <a:lstStyle>
            <a:lvl1pPr algn="r">
              <a:defRPr sz="1200"/>
            </a:lvl1pPr>
          </a:lstStyle>
          <a:p>
            <a:fld id="{4622F604-D726-4ED4-8C5A-D99E19A18D8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4358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6"/>
          <p:cNvSpPr txBox="1">
            <a:spLocks noGrp="1" noChangeArrowheads="1"/>
          </p:cNvSpPr>
          <p:nvPr/>
        </p:nvSpPr>
        <p:spPr bwMode="auto">
          <a:xfrm>
            <a:off x="0" y="9445169"/>
            <a:ext cx="2949099" cy="49720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851" tIns="45926" rIns="91851" bIns="45926" anchor="b"/>
          <a:lstStyle/>
          <a:p>
            <a:pPr>
              <a:defRPr/>
            </a:pPr>
            <a:r>
              <a:rPr lang="ru-RU" sz="1200" dirty="0"/>
              <a:t>С.Семенов</a:t>
            </a:r>
          </a:p>
        </p:txBody>
      </p:sp>
      <p:sp>
        <p:nvSpPr>
          <p:cNvPr id="11269" name="Rectangle 7"/>
          <p:cNvSpPr txBox="1">
            <a:spLocks noGrp="1" noChangeArrowheads="1"/>
          </p:cNvSpPr>
          <p:nvPr/>
        </p:nvSpPr>
        <p:spPr bwMode="auto">
          <a:xfrm>
            <a:off x="3854939" y="9445169"/>
            <a:ext cx="2949099" cy="49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851" tIns="45926" rIns="91851" bIns="45926" anchor="b"/>
          <a:lstStyle/>
          <a:p>
            <a:pPr algn="r"/>
            <a:fld id="{BF32496D-CBE1-4891-AF66-96C90C10592C}" type="slidenum">
              <a:rPr lang="ru-RU" sz="1200">
                <a:latin typeface="Calibri" pitchFamily="34" charset="0"/>
              </a:rPr>
              <a:pPr algn="r"/>
              <a:t>1</a:t>
            </a:fld>
            <a:endParaRPr lang="ru-RU" sz="1200" dirty="0">
              <a:latin typeface="Calibri" pitchFamily="34" charset="0"/>
            </a:endParaRPr>
          </a:p>
        </p:txBody>
      </p:sp>
      <p:sp>
        <p:nvSpPr>
          <p:cNvPr id="112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8875" cy="3727450"/>
          </a:xfrm>
          <a:ln/>
        </p:spPr>
      </p:sp>
      <p:sp>
        <p:nvSpPr>
          <p:cNvPr id="112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415" y="4721722"/>
            <a:ext cx="4990783" cy="4476571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49179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2F604-D726-4ED4-8C5A-D99E19A18D81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7574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7"/>
          <p:cNvSpPr txBox="1">
            <a:spLocks noGrp="1" noChangeArrowheads="1"/>
          </p:cNvSpPr>
          <p:nvPr/>
        </p:nvSpPr>
        <p:spPr bwMode="auto">
          <a:xfrm>
            <a:off x="3854939" y="9445169"/>
            <a:ext cx="2949099" cy="49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851" tIns="45926" rIns="91851" bIns="45926" anchor="b"/>
          <a:lstStyle/>
          <a:p>
            <a:pPr algn="r"/>
            <a:fld id="{BF32496D-CBE1-4891-AF66-96C90C10592C}" type="slidenum">
              <a:rPr lang="ru-RU" sz="1200">
                <a:latin typeface="Calibri" pitchFamily="34" charset="0"/>
              </a:rPr>
              <a:pPr algn="r"/>
              <a:t>16</a:t>
            </a:fld>
            <a:endParaRPr lang="ru-RU" sz="1200" dirty="0">
              <a:latin typeface="Calibri" pitchFamily="34" charset="0"/>
            </a:endParaRPr>
          </a:p>
        </p:txBody>
      </p:sp>
      <p:sp>
        <p:nvSpPr>
          <p:cNvPr id="112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8875" cy="3727450"/>
          </a:xfrm>
          <a:ln/>
        </p:spPr>
      </p:sp>
      <p:sp>
        <p:nvSpPr>
          <p:cNvPr id="112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415" y="4721722"/>
            <a:ext cx="4990783" cy="4476571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49179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FB3962B-5391-42F9-AA39-243A7AEEFBE5}" type="datetimeFigureOut">
              <a:rPr lang="ru-RU" smtClean="0"/>
              <a:pPr/>
              <a:t>12.09.2016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5FD64FF-2D57-4F48-B953-2698EE37B9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316418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B3962B-5391-42F9-AA39-243A7AEEFBE5}" type="datetimeFigureOut">
              <a:rPr lang="ru-RU" smtClean="0">
                <a:solidFill>
                  <a:prstClr val="black"/>
                </a:solidFill>
              </a:rPr>
              <a:pPr/>
              <a:t>12.09.2016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FD64FF-2D57-4F48-B953-2698EE37B9D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560053"/>
      </p:ext>
    </p:extLst>
  </p:cSld>
  <p:clrMapOvr>
    <a:masterClrMapping/>
  </p:clrMapOvr>
  <p:transition spd="slow">
    <p:cover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B3962B-5391-42F9-AA39-243A7AEEFBE5}" type="datetimeFigureOut">
              <a:rPr lang="ru-RU" smtClean="0">
                <a:solidFill>
                  <a:prstClr val="white"/>
                </a:solidFill>
              </a:rPr>
              <a:pPr/>
              <a:t>12.09.2016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FD64FF-2D57-4F48-B953-2698EE37B9DD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553435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B3962B-5391-42F9-AA39-243A7AEEFBE5}" type="datetimeFigureOut">
              <a:rPr lang="ru-RU" smtClean="0">
                <a:solidFill>
                  <a:prstClr val="black"/>
                </a:solidFill>
              </a:rPr>
              <a:pPr/>
              <a:t>12.09.2016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FD64FF-2D57-4F48-B953-2698EE37B9D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3721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B3962B-5391-42F9-AA39-243A7AEEFBE5}" type="datetimeFigureOut">
              <a:rPr lang="ru-RU" smtClean="0">
                <a:solidFill>
                  <a:prstClr val="white"/>
                </a:solidFill>
              </a:rPr>
              <a:pPr/>
              <a:t>12.09.2016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FD64FF-2D57-4F48-B953-2698EE37B9DD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525010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B3962B-5391-42F9-AA39-243A7AEEFBE5}" type="datetimeFigureOut">
              <a:rPr lang="ru-RU" smtClean="0">
                <a:solidFill>
                  <a:prstClr val="black"/>
                </a:solidFill>
              </a:rPr>
              <a:pPr/>
              <a:t>12.09.2016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FD64FF-2D57-4F48-B953-2698EE37B9D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534280"/>
      </p:ext>
    </p:extLst>
  </p:cSld>
  <p:clrMapOvr>
    <a:masterClrMapping/>
  </p:clrMapOvr>
  <p:transition spd="slow">
    <p:cover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FB3962B-5391-42F9-AA39-243A7AEEFBE5}" type="datetimeFigureOut">
              <a:rPr lang="ru-RU" smtClean="0">
                <a:solidFill>
                  <a:prstClr val="black"/>
                </a:solidFill>
              </a:rPr>
              <a:pPr/>
              <a:t>12.09.2016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FD64FF-2D57-4F48-B953-2698EE37B9D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8471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FB3962B-5391-42F9-AA39-243A7AEEFBE5}" type="datetimeFigureOut">
              <a:rPr lang="ru-RU" smtClean="0">
                <a:solidFill>
                  <a:prstClr val="white"/>
                </a:solidFill>
              </a:rPr>
              <a:pPr/>
              <a:t>12.09.2016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5FD64FF-2D57-4F48-B953-2698EE37B9DD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8086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B3962B-5391-42F9-AA39-243A7AEEFBE5}" type="datetimeFigureOut">
              <a:rPr lang="ru-RU" smtClean="0">
                <a:solidFill>
                  <a:prstClr val="black"/>
                </a:solidFill>
              </a:rPr>
              <a:pPr/>
              <a:t>12.09.2016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FD64FF-2D57-4F48-B953-2698EE37B9D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102462"/>
      </p:ext>
    </p:extLst>
  </p:cSld>
  <p:clrMapOvr>
    <a:masterClrMapping/>
  </p:clrMapOvr>
  <p:transition spd="slow">
    <p:cover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B3962B-5391-42F9-AA39-243A7AEEFBE5}" type="datetimeFigureOut">
              <a:rPr lang="ru-RU" smtClean="0">
                <a:solidFill>
                  <a:prstClr val="black"/>
                </a:solidFill>
              </a:rPr>
              <a:pPr/>
              <a:t>12.09.2016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FD64FF-2D57-4F48-B953-2698EE37B9D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984500"/>
      </p:ext>
    </p:extLst>
  </p:cSld>
  <p:clrMapOvr>
    <a:masterClrMapping/>
  </p:clrMapOvr>
  <p:transition spd="slow">
    <p:cover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6C7C96-3CE4-437F-90B0-E08AA4BAD397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764864"/>
      </p:ext>
    </p:extLst>
  </p:cSld>
  <p:clrMapOvr>
    <a:masterClrMapping/>
  </p:clrMapOvr>
  <p:transition spd="slow">
    <p:cover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FB3962B-5391-42F9-AA39-243A7AEEFBE5}" type="datetimeFigureOut">
              <a:rPr lang="ru-RU" smtClean="0"/>
              <a:pPr/>
              <a:t>12.09.2016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5FD64FF-2D57-4F48-B953-2698EE37B9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167025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B3962B-5391-42F9-AA39-243A7AEEFBE5}" type="datetimeFigureOut">
              <a:rPr lang="ru-RU" smtClean="0">
                <a:solidFill>
                  <a:prstClr val="black"/>
                </a:solidFill>
              </a:rPr>
              <a:pPr/>
              <a:t>12.09.2016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FD64FF-2D57-4F48-B953-2698EE37B9D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608675"/>
      </p:ext>
    </p:extLst>
  </p:cSld>
  <p:clrMapOvr>
    <a:masterClrMapping/>
  </p:clrMapOvr>
  <p:transition spd="slow">
    <p:cover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B3962B-5391-42F9-AA39-243A7AEEFBE5}" type="datetimeFigureOut">
              <a:rPr lang="ru-RU" smtClean="0">
                <a:solidFill>
                  <a:prstClr val="black"/>
                </a:solidFill>
              </a:rPr>
              <a:pPr/>
              <a:t>12.09.2016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FD64FF-2D57-4F48-B953-2698EE37B9D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09543842"/>
      </p:ext>
    </p:extLst>
  </p:cSld>
  <p:clrMapOvr>
    <a:masterClrMapping/>
  </p:clrMapOvr>
  <p:transition spd="slow">
    <p:cover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B3962B-5391-42F9-AA39-243A7AEEFBE5}" type="datetimeFigureOut">
              <a:rPr lang="ru-RU" smtClean="0">
                <a:solidFill>
                  <a:prstClr val="white"/>
                </a:solidFill>
              </a:rPr>
              <a:pPr/>
              <a:t>12.09.2016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FD64FF-2D57-4F48-B953-2698EE37B9DD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2079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B3962B-5391-42F9-AA39-243A7AEEFBE5}" type="datetimeFigureOut">
              <a:rPr lang="ru-RU" smtClean="0">
                <a:solidFill>
                  <a:prstClr val="white"/>
                </a:solidFill>
              </a:rPr>
              <a:pPr/>
              <a:t>12.09.2016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FD64FF-2D57-4F48-B953-2698EE37B9DD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25568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B3962B-5391-42F9-AA39-243A7AEEFBE5}" type="datetimeFigureOut">
              <a:rPr lang="ru-RU" smtClean="0">
                <a:solidFill>
                  <a:prstClr val="black"/>
                </a:solidFill>
              </a:rPr>
              <a:pPr/>
              <a:t>12.09.2016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FD64FF-2D57-4F48-B953-2698EE37B9D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8922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B3962B-5391-42F9-AA39-243A7AEEFBE5}" type="datetimeFigureOut">
              <a:rPr lang="ru-RU" smtClean="0">
                <a:solidFill>
                  <a:prstClr val="white"/>
                </a:solidFill>
              </a:rPr>
              <a:pPr/>
              <a:t>12.09.2016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FD64FF-2D57-4F48-B953-2698EE37B9DD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865626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B3962B-5391-42F9-AA39-243A7AEEFBE5}" type="datetimeFigureOut">
              <a:rPr lang="ru-RU" smtClean="0">
                <a:solidFill>
                  <a:prstClr val="black"/>
                </a:solidFill>
              </a:rPr>
              <a:pPr/>
              <a:t>12.09.2016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FD64FF-2D57-4F48-B953-2698EE37B9D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50111"/>
      </p:ext>
    </p:extLst>
  </p:cSld>
  <p:clrMapOvr>
    <a:masterClrMapping/>
  </p:clrMapOvr>
  <p:transition spd="slow">
    <p:cover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FB3962B-5391-42F9-AA39-243A7AEEFBE5}" type="datetimeFigureOut">
              <a:rPr lang="ru-RU" smtClean="0">
                <a:solidFill>
                  <a:prstClr val="black"/>
                </a:solidFill>
              </a:rPr>
              <a:pPr/>
              <a:t>12.09.2016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FD64FF-2D57-4F48-B953-2698EE37B9D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1862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FB3962B-5391-42F9-AA39-243A7AEEFBE5}" type="datetimeFigureOut">
              <a:rPr lang="ru-RU" smtClean="0">
                <a:solidFill>
                  <a:prstClr val="white"/>
                </a:solidFill>
              </a:rPr>
              <a:pPr/>
              <a:t>12.09.2016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5FD64FF-2D57-4F48-B953-2698EE37B9DD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6847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B3962B-5391-42F9-AA39-243A7AEEFBE5}" type="datetimeFigureOut">
              <a:rPr lang="ru-RU" smtClean="0">
                <a:solidFill>
                  <a:prstClr val="black"/>
                </a:solidFill>
              </a:rPr>
              <a:pPr/>
              <a:t>12.09.2016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FD64FF-2D57-4F48-B953-2698EE37B9D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322008"/>
      </p:ext>
    </p:extLst>
  </p:cSld>
  <p:clrMapOvr>
    <a:masterClrMapping/>
  </p:clrMapOvr>
  <p:transition spd="slow">
    <p:cover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B3962B-5391-42F9-AA39-243A7AEEFBE5}" type="datetimeFigureOut">
              <a:rPr lang="ru-RU" smtClean="0">
                <a:solidFill>
                  <a:prstClr val="black"/>
                </a:solidFill>
              </a:rPr>
              <a:pPr/>
              <a:t>12.09.2016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FD64FF-2D57-4F48-B953-2698EE37B9D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636658"/>
      </p:ext>
    </p:extLst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6C7C96-3CE4-437F-90B0-E08AA4BAD397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886364"/>
      </p:ext>
    </p:extLst>
  </p:cSld>
  <p:clrMapOvr>
    <a:masterClrMapping/>
  </p:clrMapOvr>
  <p:transition spd="slow">
    <p:cover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6C7C96-3CE4-437F-90B0-E08AA4BAD397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702249"/>
      </p:ext>
    </p:extLst>
  </p:cSld>
  <p:clrMapOvr>
    <a:masterClrMapping/>
  </p:clrMapOvr>
  <p:transition spd="slow">
    <p:cover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FB3962B-5391-42F9-AA39-243A7AEEFBE5}" type="datetimeFigureOut">
              <a:rPr lang="ru-RU" smtClean="0"/>
              <a:pPr/>
              <a:t>12.09.2016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5FD64FF-2D57-4F48-B953-2698EE37B9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358036"/>
      </p:ext>
    </p:extLst>
  </p:cSld>
  <p:clrMapOvr>
    <a:masterClrMapping/>
  </p:clrMapOvr>
  <p:transition spd="slow">
    <p:cover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B3962B-5391-42F9-AA39-243A7AEEFBE5}" type="datetimeFigureOut">
              <a:rPr lang="ru-RU" smtClean="0">
                <a:solidFill>
                  <a:prstClr val="black"/>
                </a:solidFill>
              </a:rPr>
              <a:pPr/>
              <a:t>12.09.2016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FD64FF-2D57-4F48-B953-2698EE37B9D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25502134"/>
      </p:ext>
    </p:extLst>
  </p:cSld>
  <p:clrMapOvr>
    <a:masterClrMapping/>
  </p:clrMapOvr>
  <p:transition spd="slow">
    <p:cover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B3962B-5391-42F9-AA39-243A7AEEFBE5}" type="datetimeFigureOut">
              <a:rPr lang="ru-RU" smtClean="0">
                <a:solidFill>
                  <a:prstClr val="white"/>
                </a:solidFill>
              </a:rPr>
              <a:pPr/>
              <a:t>12.09.2016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FD64FF-2D57-4F48-B953-2698EE37B9DD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1158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B3962B-5391-42F9-AA39-243A7AEEFBE5}" type="datetimeFigureOut">
              <a:rPr lang="ru-RU" smtClean="0">
                <a:solidFill>
                  <a:prstClr val="white"/>
                </a:solidFill>
              </a:rPr>
              <a:pPr/>
              <a:t>12.09.2016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FD64FF-2D57-4F48-B953-2698EE37B9DD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251277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B3962B-5391-42F9-AA39-243A7AEEFBE5}" type="datetimeFigureOut">
              <a:rPr lang="ru-RU" smtClean="0">
                <a:solidFill>
                  <a:prstClr val="black"/>
                </a:solidFill>
              </a:rPr>
              <a:pPr/>
              <a:t>12.09.2016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FD64FF-2D57-4F48-B953-2698EE37B9D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9716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B3962B-5391-42F9-AA39-243A7AEEFBE5}" type="datetimeFigureOut">
              <a:rPr lang="ru-RU" smtClean="0">
                <a:solidFill>
                  <a:prstClr val="white"/>
                </a:solidFill>
              </a:rPr>
              <a:pPr/>
              <a:t>12.09.2016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FD64FF-2D57-4F48-B953-2698EE37B9DD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392173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B3962B-5391-42F9-AA39-243A7AEEFBE5}" type="datetimeFigureOut">
              <a:rPr lang="ru-RU" smtClean="0">
                <a:solidFill>
                  <a:prstClr val="black"/>
                </a:solidFill>
              </a:rPr>
              <a:pPr/>
              <a:t>12.09.2016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FD64FF-2D57-4F48-B953-2698EE37B9D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738601"/>
      </p:ext>
    </p:extLst>
  </p:cSld>
  <p:clrMapOvr>
    <a:masterClrMapping/>
  </p:clrMapOvr>
  <p:transition spd="slow">
    <p:cover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FB3962B-5391-42F9-AA39-243A7AEEFBE5}" type="datetimeFigureOut">
              <a:rPr lang="ru-RU" smtClean="0">
                <a:solidFill>
                  <a:prstClr val="black"/>
                </a:solidFill>
              </a:rPr>
              <a:pPr/>
              <a:t>12.09.2016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FD64FF-2D57-4F48-B953-2698EE37B9D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5238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FB3962B-5391-42F9-AA39-243A7AEEFBE5}" type="datetimeFigureOut">
              <a:rPr lang="ru-RU" smtClean="0">
                <a:solidFill>
                  <a:prstClr val="white"/>
                </a:solidFill>
              </a:rPr>
              <a:pPr/>
              <a:t>12.09.2016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5FD64FF-2D57-4F48-B953-2698EE37B9DD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368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FB3962B-5391-42F9-AA39-243A7AEEFBE5}" type="datetimeFigureOut">
              <a:rPr lang="ru-RU" smtClean="0"/>
              <a:pPr/>
              <a:t>12.09.2016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5FD64FF-2D57-4F48-B953-2698EE37B9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161660"/>
      </p:ext>
    </p:extLst>
  </p:cSld>
  <p:clrMapOvr>
    <a:masterClrMapping/>
  </p:clrMapOvr>
  <p:transition spd="slow">
    <p:cover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B3962B-5391-42F9-AA39-243A7AEEFBE5}" type="datetimeFigureOut">
              <a:rPr lang="ru-RU" smtClean="0">
                <a:solidFill>
                  <a:prstClr val="black"/>
                </a:solidFill>
              </a:rPr>
              <a:pPr/>
              <a:t>12.09.2016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FD64FF-2D57-4F48-B953-2698EE37B9D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431676"/>
      </p:ext>
    </p:extLst>
  </p:cSld>
  <p:clrMapOvr>
    <a:masterClrMapping/>
  </p:clrMapOvr>
  <p:transition spd="slow">
    <p:cover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B3962B-5391-42F9-AA39-243A7AEEFBE5}" type="datetimeFigureOut">
              <a:rPr lang="ru-RU" smtClean="0">
                <a:solidFill>
                  <a:prstClr val="black"/>
                </a:solidFill>
              </a:rPr>
              <a:pPr/>
              <a:t>12.09.2016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FD64FF-2D57-4F48-B953-2698EE37B9D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725187"/>
      </p:ext>
    </p:extLst>
  </p:cSld>
  <p:clrMapOvr>
    <a:masterClrMapping/>
  </p:clrMapOvr>
  <p:transition spd="slow">
    <p:cover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6C7C96-3CE4-437F-90B0-E08AA4BAD397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154456"/>
      </p:ext>
    </p:extLst>
  </p:cSld>
  <p:clrMapOvr>
    <a:masterClrMapping/>
  </p:clrMapOvr>
  <p:transition spd="slow"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B3962B-5391-42F9-AA39-243A7AEEFBE5}" type="datetimeFigureOut">
              <a:rPr lang="ru-RU" smtClean="0">
                <a:solidFill>
                  <a:prstClr val="black"/>
                </a:solidFill>
              </a:rPr>
              <a:pPr/>
              <a:t>12.09.2016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FD64FF-2D57-4F48-B953-2698EE37B9D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05613870"/>
      </p:ext>
    </p:extLst>
  </p:cSld>
  <p:clrMapOvr>
    <a:masterClrMapping/>
  </p:clrMapOvr>
  <p:transition spd="slow"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B3962B-5391-42F9-AA39-243A7AEEFBE5}" type="datetimeFigureOut">
              <a:rPr lang="ru-RU" smtClean="0">
                <a:solidFill>
                  <a:prstClr val="white"/>
                </a:solidFill>
              </a:rPr>
              <a:pPr/>
              <a:t>12.09.2016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FD64FF-2D57-4F48-B953-2698EE37B9DD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2329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B3962B-5391-42F9-AA39-243A7AEEFBE5}" type="datetimeFigureOut">
              <a:rPr lang="ru-RU" smtClean="0">
                <a:solidFill>
                  <a:prstClr val="white"/>
                </a:solidFill>
              </a:rPr>
              <a:pPr/>
              <a:t>12.09.2016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FD64FF-2D57-4F48-B953-2698EE37B9DD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593940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B3962B-5391-42F9-AA39-243A7AEEFBE5}" type="datetimeFigureOut">
              <a:rPr lang="ru-RU" smtClean="0">
                <a:solidFill>
                  <a:prstClr val="black"/>
                </a:solidFill>
              </a:rPr>
              <a:pPr/>
              <a:t>12.09.2016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FD64FF-2D57-4F48-B953-2698EE37B9D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6921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B3962B-5391-42F9-AA39-243A7AEEFBE5}" type="datetimeFigureOut">
              <a:rPr lang="ru-RU" smtClean="0">
                <a:solidFill>
                  <a:prstClr val="white"/>
                </a:solidFill>
              </a:rPr>
              <a:pPr/>
              <a:t>12.09.2016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FD64FF-2D57-4F48-B953-2698EE37B9DD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177374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B3962B-5391-42F9-AA39-243A7AEEFBE5}" type="datetimeFigureOut">
              <a:rPr lang="ru-RU" smtClean="0">
                <a:solidFill>
                  <a:prstClr val="black"/>
                </a:solidFill>
              </a:rPr>
              <a:pPr/>
              <a:t>12.09.2016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FD64FF-2D57-4F48-B953-2698EE37B9D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035283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B3962B-5391-42F9-AA39-243A7AEEFBE5}" type="datetimeFigureOut">
              <a:rPr lang="ru-RU" smtClean="0">
                <a:solidFill>
                  <a:prstClr val="black"/>
                </a:solidFill>
              </a:rPr>
              <a:pPr/>
              <a:t>12.09.2016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FD64FF-2D57-4F48-B953-2698EE37B9D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73276463"/>
      </p:ext>
    </p:extLst>
  </p:cSld>
  <p:clrMapOvr>
    <a:masterClrMapping/>
  </p:clrMapOvr>
  <p:transition spd="slow">
    <p:cover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FB3962B-5391-42F9-AA39-243A7AEEFBE5}" type="datetimeFigureOut">
              <a:rPr lang="ru-RU" smtClean="0">
                <a:solidFill>
                  <a:prstClr val="black"/>
                </a:solidFill>
              </a:rPr>
              <a:pPr/>
              <a:t>12.09.2016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FD64FF-2D57-4F48-B953-2698EE37B9D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7027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FB3962B-5391-42F9-AA39-243A7AEEFBE5}" type="datetimeFigureOut">
              <a:rPr lang="ru-RU" smtClean="0">
                <a:solidFill>
                  <a:prstClr val="white"/>
                </a:solidFill>
              </a:rPr>
              <a:pPr/>
              <a:t>12.09.2016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5FD64FF-2D57-4F48-B953-2698EE37B9DD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6624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B3962B-5391-42F9-AA39-243A7AEEFBE5}" type="datetimeFigureOut">
              <a:rPr lang="ru-RU" smtClean="0">
                <a:solidFill>
                  <a:prstClr val="black"/>
                </a:solidFill>
              </a:rPr>
              <a:pPr/>
              <a:t>12.09.2016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FD64FF-2D57-4F48-B953-2698EE37B9D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831512"/>
      </p:ext>
    </p:extLst>
  </p:cSld>
  <p:clrMapOvr>
    <a:masterClrMapping/>
  </p:clrMapOvr>
  <p:transition spd="slow">
    <p:cover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B3962B-5391-42F9-AA39-243A7AEEFBE5}" type="datetimeFigureOut">
              <a:rPr lang="ru-RU" smtClean="0">
                <a:solidFill>
                  <a:prstClr val="black"/>
                </a:solidFill>
              </a:rPr>
              <a:pPr/>
              <a:t>12.09.2016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FD64FF-2D57-4F48-B953-2698EE37B9D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53475"/>
      </p:ext>
    </p:extLst>
  </p:cSld>
  <p:clrMapOvr>
    <a:masterClrMapping/>
  </p:clrMapOvr>
  <p:transition spd="slow">
    <p:cover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6C7C96-3CE4-437F-90B0-E08AA4BAD397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086366"/>
      </p:ext>
    </p:extLst>
  </p:cSld>
  <p:clrMapOvr>
    <a:masterClrMapping/>
  </p:clrMapOvr>
  <p:transition spd="slow">
    <p:cover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FB3962B-5391-42F9-AA39-243A7AEEFBE5}" type="datetimeFigureOut">
              <a:rPr lang="ru-RU" smtClean="0"/>
              <a:pPr/>
              <a:t>12.09.2016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5FD64FF-2D57-4F48-B953-2698EE37B9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827336"/>
      </p:ext>
    </p:extLst>
  </p:cSld>
  <p:clrMapOvr>
    <a:masterClrMapping/>
  </p:clrMapOvr>
  <p:transition spd="slow">
    <p:cover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B3962B-5391-42F9-AA39-243A7AEEFBE5}" type="datetimeFigureOut">
              <a:rPr lang="ru-RU" smtClean="0">
                <a:solidFill>
                  <a:prstClr val="black"/>
                </a:solidFill>
              </a:rPr>
              <a:pPr/>
              <a:t>12.09.2016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FD64FF-2D57-4F48-B953-2698EE37B9D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85974102"/>
      </p:ext>
    </p:extLst>
  </p:cSld>
  <p:clrMapOvr>
    <a:masterClrMapping/>
  </p:clrMapOvr>
  <p:transition spd="slow">
    <p:cover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B3962B-5391-42F9-AA39-243A7AEEFBE5}" type="datetimeFigureOut">
              <a:rPr lang="ru-RU" smtClean="0">
                <a:solidFill>
                  <a:prstClr val="white"/>
                </a:solidFill>
              </a:rPr>
              <a:pPr/>
              <a:t>12.09.2016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FD64FF-2D57-4F48-B953-2698EE37B9DD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1885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B3962B-5391-42F9-AA39-243A7AEEFBE5}" type="datetimeFigureOut">
              <a:rPr lang="ru-RU" smtClean="0">
                <a:solidFill>
                  <a:prstClr val="white"/>
                </a:solidFill>
              </a:rPr>
              <a:pPr/>
              <a:t>12.09.2016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FD64FF-2D57-4F48-B953-2698EE37B9DD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603063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B3962B-5391-42F9-AA39-243A7AEEFBE5}" type="datetimeFigureOut">
              <a:rPr lang="ru-RU" smtClean="0">
                <a:solidFill>
                  <a:prstClr val="black"/>
                </a:solidFill>
              </a:rPr>
              <a:pPr/>
              <a:t>12.09.2016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FD64FF-2D57-4F48-B953-2698EE37B9D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1406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B3962B-5391-42F9-AA39-243A7AEEFBE5}" type="datetimeFigureOut">
              <a:rPr lang="ru-RU" smtClean="0">
                <a:solidFill>
                  <a:prstClr val="white"/>
                </a:solidFill>
              </a:rPr>
              <a:pPr/>
              <a:t>12.09.2016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FD64FF-2D57-4F48-B953-2698EE37B9DD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4314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B3962B-5391-42F9-AA39-243A7AEEFBE5}" type="datetimeFigureOut">
              <a:rPr lang="ru-RU" smtClean="0">
                <a:solidFill>
                  <a:prstClr val="white"/>
                </a:solidFill>
              </a:rPr>
              <a:pPr/>
              <a:t>12.09.2016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FD64FF-2D57-4F48-B953-2698EE37B9DD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820590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B3962B-5391-42F9-AA39-243A7AEEFBE5}" type="datetimeFigureOut">
              <a:rPr lang="ru-RU" smtClean="0">
                <a:solidFill>
                  <a:prstClr val="black"/>
                </a:solidFill>
              </a:rPr>
              <a:pPr/>
              <a:t>12.09.2016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FD64FF-2D57-4F48-B953-2698EE37B9D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045677"/>
      </p:ext>
    </p:extLst>
  </p:cSld>
  <p:clrMapOvr>
    <a:masterClrMapping/>
  </p:clrMapOvr>
  <p:transition spd="slow">
    <p:cover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FB3962B-5391-42F9-AA39-243A7AEEFBE5}" type="datetimeFigureOut">
              <a:rPr lang="ru-RU" smtClean="0">
                <a:solidFill>
                  <a:prstClr val="black"/>
                </a:solidFill>
              </a:rPr>
              <a:pPr/>
              <a:t>12.09.2016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FD64FF-2D57-4F48-B953-2698EE37B9D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5748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FB3962B-5391-42F9-AA39-243A7AEEFBE5}" type="datetimeFigureOut">
              <a:rPr lang="ru-RU" smtClean="0">
                <a:solidFill>
                  <a:prstClr val="white"/>
                </a:solidFill>
              </a:rPr>
              <a:pPr/>
              <a:t>12.09.2016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5FD64FF-2D57-4F48-B953-2698EE37B9DD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7128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B3962B-5391-42F9-AA39-243A7AEEFBE5}" type="datetimeFigureOut">
              <a:rPr lang="ru-RU" smtClean="0">
                <a:solidFill>
                  <a:prstClr val="black"/>
                </a:solidFill>
              </a:rPr>
              <a:pPr/>
              <a:t>12.09.2016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FD64FF-2D57-4F48-B953-2698EE37B9D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379986"/>
      </p:ext>
    </p:extLst>
  </p:cSld>
  <p:clrMapOvr>
    <a:masterClrMapping/>
  </p:clrMapOvr>
  <p:transition spd="slow">
    <p:cover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B3962B-5391-42F9-AA39-243A7AEEFBE5}" type="datetimeFigureOut">
              <a:rPr lang="ru-RU" smtClean="0">
                <a:solidFill>
                  <a:prstClr val="black"/>
                </a:solidFill>
              </a:rPr>
              <a:pPr/>
              <a:t>12.09.2016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FD64FF-2D57-4F48-B953-2698EE37B9D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484565"/>
      </p:ext>
    </p:extLst>
  </p:cSld>
  <p:clrMapOvr>
    <a:masterClrMapping/>
  </p:clrMapOvr>
  <p:transition spd="slow">
    <p:cover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6C7C96-3CE4-437F-90B0-E08AA4BAD397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636865"/>
      </p:ext>
    </p:extLst>
  </p:cSld>
  <p:clrMapOvr>
    <a:masterClrMapping/>
  </p:clrMapOvr>
  <p:transition spd="slow">
    <p:cover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FB3962B-5391-42F9-AA39-243A7AEEFBE5}" type="datetimeFigureOut">
              <a:rPr lang="ru-RU" smtClean="0"/>
              <a:pPr/>
              <a:t>12.09.2016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5FD64FF-2D57-4F48-B953-2698EE37B9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241263"/>
      </p:ext>
    </p:extLst>
  </p:cSld>
  <p:clrMapOvr>
    <a:masterClrMapping/>
  </p:clrMapOvr>
  <p:transition spd="slow">
    <p:cover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B3962B-5391-42F9-AA39-243A7AEEFBE5}" type="datetimeFigureOut">
              <a:rPr lang="ru-RU" smtClean="0">
                <a:solidFill>
                  <a:prstClr val="black"/>
                </a:solidFill>
              </a:rPr>
              <a:pPr/>
              <a:t>12.09.2016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FD64FF-2D57-4F48-B953-2698EE37B9D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28584329"/>
      </p:ext>
    </p:extLst>
  </p:cSld>
  <p:clrMapOvr>
    <a:masterClrMapping/>
  </p:clrMapOvr>
  <p:transition spd="slow">
    <p:cover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B3962B-5391-42F9-AA39-243A7AEEFBE5}" type="datetimeFigureOut">
              <a:rPr lang="ru-RU" smtClean="0">
                <a:solidFill>
                  <a:prstClr val="white"/>
                </a:solidFill>
              </a:rPr>
              <a:pPr/>
              <a:t>12.09.2016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FD64FF-2D57-4F48-B953-2698EE37B9DD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6757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B3962B-5391-42F9-AA39-243A7AEEFBE5}" type="datetimeFigureOut">
              <a:rPr lang="ru-RU" smtClean="0">
                <a:solidFill>
                  <a:prstClr val="white"/>
                </a:solidFill>
              </a:rPr>
              <a:pPr/>
              <a:t>12.09.2016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FD64FF-2D57-4F48-B953-2698EE37B9DD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607255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B3962B-5391-42F9-AA39-243A7AEEFBE5}" type="datetimeFigureOut">
              <a:rPr lang="ru-RU" smtClean="0">
                <a:solidFill>
                  <a:prstClr val="white"/>
                </a:solidFill>
              </a:rPr>
              <a:pPr/>
              <a:t>12.09.2016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FD64FF-2D57-4F48-B953-2698EE37B9DD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348274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B3962B-5391-42F9-AA39-243A7AEEFBE5}" type="datetimeFigureOut">
              <a:rPr lang="ru-RU" smtClean="0">
                <a:solidFill>
                  <a:prstClr val="black"/>
                </a:solidFill>
              </a:rPr>
              <a:pPr/>
              <a:t>12.09.2016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FD64FF-2D57-4F48-B953-2698EE37B9D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2914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B3962B-5391-42F9-AA39-243A7AEEFBE5}" type="datetimeFigureOut">
              <a:rPr lang="ru-RU" smtClean="0">
                <a:solidFill>
                  <a:prstClr val="white"/>
                </a:solidFill>
              </a:rPr>
              <a:pPr/>
              <a:t>12.09.2016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FD64FF-2D57-4F48-B953-2698EE37B9DD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46196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B3962B-5391-42F9-AA39-243A7AEEFBE5}" type="datetimeFigureOut">
              <a:rPr lang="ru-RU" smtClean="0">
                <a:solidFill>
                  <a:prstClr val="black"/>
                </a:solidFill>
              </a:rPr>
              <a:pPr/>
              <a:t>12.09.2016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FD64FF-2D57-4F48-B953-2698EE37B9D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086626"/>
      </p:ext>
    </p:extLst>
  </p:cSld>
  <p:clrMapOvr>
    <a:masterClrMapping/>
  </p:clrMapOvr>
  <p:transition spd="slow">
    <p:cover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FB3962B-5391-42F9-AA39-243A7AEEFBE5}" type="datetimeFigureOut">
              <a:rPr lang="ru-RU" smtClean="0">
                <a:solidFill>
                  <a:prstClr val="black"/>
                </a:solidFill>
              </a:rPr>
              <a:pPr/>
              <a:t>12.09.2016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FD64FF-2D57-4F48-B953-2698EE37B9D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0013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FB3962B-5391-42F9-AA39-243A7AEEFBE5}" type="datetimeFigureOut">
              <a:rPr lang="ru-RU" smtClean="0">
                <a:solidFill>
                  <a:prstClr val="white"/>
                </a:solidFill>
              </a:rPr>
              <a:pPr/>
              <a:t>12.09.2016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5FD64FF-2D57-4F48-B953-2698EE37B9DD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7456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B3962B-5391-42F9-AA39-243A7AEEFBE5}" type="datetimeFigureOut">
              <a:rPr lang="ru-RU" smtClean="0">
                <a:solidFill>
                  <a:prstClr val="black"/>
                </a:solidFill>
              </a:rPr>
              <a:pPr/>
              <a:t>12.09.2016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FD64FF-2D57-4F48-B953-2698EE37B9D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212415"/>
      </p:ext>
    </p:extLst>
  </p:cSld>
  <p:clrMapOvr>
    <a:masterClrMapping/>
  </p:clrMapOvr>
  <p:transition spd="slow">
    <p:cover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B3962B-5391-42F9-AA39-243A7AEEFBE5}" type="datetimeFigureOut">
              <a:rPr lang="ru-RU" smtClean="0">
                <a:solidFill>
                  <a:prstClr val="black"/>
                </a:solidFill>
              </a:rPr>
              <a:pPr/>
              <a:t>12.09.2016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FD64FF-2D57-4F48-B953-2698EE37B9D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261866"/>
      </p:ext>
    </p:extLst>
  </p:cSld>
  <p:clrMapOvr>
    <a:masterClrMapping/>
  </p:clrMapOvr>
  <p:transition spd="slow">
    <p:cover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6C7C96-3CE4-437F-90B0-E08AA4BAD397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079112"/>
      </p:ext>
    </p:extLst>
  </p:cSld>
  <p:clrMapOvr>
    <a:masterClrMapping/>
  </p:clrMapOvr>
  <p:transition spd="slow">
    <p:cover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FB3962B-5391-42F9-AA39-243A7AEEFBE5}" type="datetimeFigureOut">
              <a:rPr lang="ru-RU" smtClean="0"/>
              <a:pPr/>
              <a:t>12.09.2016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5FD64FF-2D57-4F48-B953-2698EE37B9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653912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B3962B-5391-42F9-AA39-243A7AEEFBE5}" type="datetimeFigureOut">
              <a:rPr lang="ru-RU" smtClean="0">
                <a:solidFill>
                  <a:prstClr val="black"/>
                </a:solidFill>
              </a:rPr>
              <a:pPr/>
              <a:t>12.09.2016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FD64FF-2D57-4F48-B953-2698EE37B9D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2131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B3962B-5391-42F9-AA39-243A7AEEFBE5}" type="datetimeFigureOut">
              <a:rPr lang="ru-RU" smtClean="0">
                <a:solidFill>
                  <a:prstClr val="black"/>
                </a:solidFill>
              </a:rPr>
              <a:pPr/>
              <a:t>12.09.2016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FD64FF-2D57-4F48-B953-2698EE37B9D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34512542"/>
      </p:ext>
    </p:extLst>
  </p:cSld>
  <p:clrMapOvr>
    <a:masterClrMapping/>
  </p:clrMapOvr>
  <p:transition spd="slow">
    <p:cover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B3962B-5391-42F9-AA39-243A7AEEFBE5}" type="datetimeFigureOut">
              <a:rPr lang="ru-RU" smtClean="0">
                <a:solidFill>
                  <a:prstClr val="white"/>
                </a:solidFill>
              </a:rPr>
              <a:pPr/>
              <a:t>12.09.2016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FD64FF-2D57-4F48-B953-2698EE37B9DD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8976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B3962B-5391-42F9-AA39-243A7AEEFBE5}" type="datetimeFigureOut">
              <a:rPr lang="ru-RU" smtClean="0">
                <a:solidFill>
                  <a:prstClr val="white"/>
                </a:solidFill>
              </a:rPr>
              <a:pPr/>
              <a:t>12.09.2016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FD64FF-2D57-4F48-B953-2698EE37B9DD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094841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B3962B-5391-42F9-AA39-243A7AEEFBE5}" type="datetimeFigureOut">
              <a:rPr lang="ru-RU" smtClean="0">
                <a:solidFill>
                  <a:prstClr val="black"/>
                </a:solidFill>
              </a:rPr>
              <a:pPr/>
              <a:t>12.09.2016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FD64FF-2D57-4F48-B953-2698EE37B9D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170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B3962B-5391-42F9-AA39-243A7AEEFBE5}" type="datetimeFigureOut">
              <a:rPr lang="ru-RU" smtClean="0">
                <a:solidFill>
                  <a:prstClr val="white"/>
                </a:solidFill>
              </a:rPr>
              <a:pPr/>
              <a:t>12.09.2016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FD64FF-2D57-4F48-B953-2698EE37B9DD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53879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B3962B-5391-42F9-AA39-243A7AEEFBE5}" type="datetimeFigureOut">
              <a:rPr lang="ru-RU" smtClean="0">
                <a:solidFill>
                  <a:prstClr val="black"/>
                </a:solidFill>
              </a:rPr>
              <a:pPr/>
              <a:t>12.09.2016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FD64FF-2D57-4F48-B953-2698EE37B9D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042844"/>
      </p:ext>
    </p:extLst>
  </p:cSld>
  <p:clrMapOvr>
    <a:masterClrMapping/>
  </p:clrMapOvr>
  <p:transition spd="slow">
    <p:cover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FB3962B-5391-42F9-AA39-243A7AEEFBE5}" type="datetimeFigureOut">
              <a:rPr lang="ru-RU" smtClean="0">
                <a:solidFill>
                  <a:prstClr val="black"/>
                </a:solidFill>
              </a:rPr>
              <a:pPr/>
              <a:t>12.09.2016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FD64FF-2D57-4F48-B953-2698EE37B9D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059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FB3962B-5391-42F9-AA39-243A7AEEFBE5}" type="datetimeFigureOut">
              <a:rPr lang="ru-RU" smtClean="0">
                <a:solidFill>
                  <a:prstClr val="white"/>
                </a:solidFill>
              </a:rPr>
              <a:pPr/>
              <a:t>12.09.2016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5FD64FF-2D57-4F48-B953-2698EE37B9DD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3592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B3962B-5391-42F9-AA39-243A7AEEFBE5}" type="datetimeFigureOut">
              <a:rPr lang="ru-RU" smtClean="0">
                <a:solidFill>
                  <a:prstClr val="black"/>
                </a:solidFill>
              </a:rPr>
              <a:pPr/>
              <a:t>12.09.2016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FD64FF-2D57-4F48-B953-2698EE37B9D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197715"/>
      </p:ext>
    </p:extLst>
  </p:cSld>
  <p:clrMapOvr>
    <a:masterClrMapping/>
  </p:clrMapOvr>
  <p:transition spd="slow">
    <p:cover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B3962B-5391-42F9-AA39-243A7AEEFBE5}" type="datetimeFigureOut">
              <a:rPr lang="ru-RU" smtClean="0">
                <a:solidFill>
                  <a:prstClr val="black"/>
                </a:solidFill>
              </a:rPr>
              <a:pPr/>
              <a:t>12.09.2016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FD64FF-2D57-4F48-B953-2698EE37B9D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271284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B3962B-5391-42F9-AA39-243A7AEEFBE5}" type="datetimeFigureOut">
              <a:rPr lang="ru-RU" smtClean="0">
                <a:solidFill>
                  <a:prstClr val="white"/>
                </a:solidFill>
              </a:rPr>
              <a:pPr/>
              <a:t>12.09.2016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FD64FF-2D57-4F48-B953-2698EE37B9DD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596684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6C7C96-3CE4-437F-90B0-E08AA4BAD397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890567"/>
      </p:ext>
    </p:extLst>
  </p:cSld>
  <p:clrMapOvr>
    <a:masterClrMapping/>
  </p:clrMapOvr>
  <p:transition spd="slow">
    <p:cover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FB3962B-5391-42F9-AA39-243A7AEEFBE5}" type="datetimeFigureOut">
              <a:rPr lang="ru-RU" smtClean="0"/>
              <a:pPr/>
              <a:t>12.09.2016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5FD64FF-2D57-4F48-B953-2698EE37B9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849993"/>
      </p:ext>
    </p:extLst>
  </p:cSld>
  <p:clrMapOvr>
    <a:masterClrMapping/>
  </p:clrMapOvr>
  <p:transition spd="slow">
    <p:cover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B3962B-5391-42F9-AA39-243A7AEEFBE5}" type="datetimeFigureOut">
              <a:rPr lang="ru-RU" smtClean="0">
                <a:solidFill>
                  <a:prstClr val="black"/>
                </a:solidFill>
              </a:rPr>
              <a:pPr/>
              <a:t>12.09.2016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FD64FF-2D57-4F48-B953-2698EE37B9D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28481125"/>
      </p:ext>
    </p:extLst>
  </p:cSld>
  <p:clrMapOvr>
    <a:masterClrMapping/>
  </p:clrMapOvr>
  <p:transition spd="slow">
    <p:cover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B3962B-5391-42F9-AA39-243A7AEEFBE5}" type="datetimeFigureOut">
              <a:rPr lang="ru-RU" smtClean="0">
                <a:solidFill>
                  <a:prstClr val="white"/>
                </a:solidFill>
              </a:rPr>
              <a:pPr/>
              <a:t>12.09.2016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FD64FF-2D57-4F48-B953-2698EE37B9DD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7952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B3962B-5391-42F9-AA39-243A7AEEFBE5}" type="datetimeFigureOut">
              <a:rPr lang="ru-RU" smtClean="0">
                <a:solidFill>
                  <a:prstClr val="white"/>
                </a:solidFill>
              </a:rPr>
              <a:pPr/>
              <a:t>12.09.2016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FD64FF-2D57-4F48-B953-2698EE37B9DD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218510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B3962B-5391-42F9-AA39-243A7AEEFBE5}" type="datetimeFigureOut">
              <a:rPr lang="ru-RU" smtClean="0">
                <a:solidFill>
                  <a:prstClr val="black"/>
                </a:solidFill>
              </a:rPr>
              <a:pPr/>
              <a:t>12.09.2016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FD64FF-2D57-4F48-B953-2698EE37B9D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3435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B3962B-5391-42F9-AA39-243A7AEEFBE5}" type="datetimeFigureOut">
              <a:rPr lang="ru-RU" smtClean="0">
                <a:solidFill>
                  <a:prstClr val="white"/>
                </a:solidFill>
              </a:rPr>
              <a:pPr/>
              <a:t>12.09.2016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FD64FF-2D57-4F48-B953-2698EE37B9DD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758725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B3962B-5391-42F9-AA39-243A7AEEFBE5}" type="datetimeFigureOut">
              <a:rPr lang="ru-RU" smtClean="0">
                <a:solidFill>
                  <a:prstClr val="black"/>
                </a:solidFill>
              </a:rPr>
              <a:pPr/>
              <a:t>12.09.2016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FD64FF-2D57-4F48-B953-2698EE37B9D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731748"/>
      </p:ext>
    </p:extLst>
  </p:cSld>
  <p:clrMapOvr>
    <a:masterClrMapping/>
  </p:clrMapOvr>
  <p:transition spd="slow">
    <p:cover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FB3962B-5391-42F9-AA39-243A7AEEFBE5}" type="datetimeFigureOut">
              <a:rPr lang="ru-RU" smtClean="0">
                <a:solidFill>
                  <a:prstClr val="black"/>
                </a:solidFill>
              </a:rPr>
              <a:pPr/>
              <a:t>12.09.2016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FD64FF-2D57-4F48-B953-2698EE37B9D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8663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FB3962B-5391-42F9-AA39-243A7AEEFBE5}" type="datetimeFigureOut">
              <a:rPr lang="ru-RU" smtClean="0">
                <a:solidFill>
                  <a:prstClr val="white"/>
                </a:solidFill>
              </a:rPr>
              <a:pPr/>
              <a:t>12.09.2016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5FD64FF-2D57-4F48-B953-2698EE37B9DD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0584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B3962B-5391-42F9-AA39-243A7AEEFBE5}" type="datetimeFigureOut">
              <a:rPr lang="ru-RU" smtClean="0">
                <a:solidFill>
                  <a:prstClr val="black"/>
                </a:solidFill>
              </a:rPr>
              <a:pPr/>
              <a:t>12.09.2016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FD64FF-2D57-4F48-B953-2698EE37B9D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212925"/>
      </p:ext>
    </p:extLst>
  </p:cSld>
  <p:clrMapOvr>
    <a:masterClrMapping/>
  </p:clrMapOvr>
  <p:transition spd="slow">
    <p:cover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B3962B-5391-42F9-AA39-243A7AEEFBE5}" type="datetimeFigureOut">
              <a:rPr lang="ru-RU" smtClean="0">
                <a:solidFill>
                  <a:prstClr val="black"/>
                </a:solidFill>
              </a:rPr>
              <a:pPr/>
              <a:t>12.09.2016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FD64FF-2D57-4F48-B953-2698EE37B9D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986271"/>
      </p:ext>
    </p:extLst>
  </p:cSld>
  <p:clrMapOvr>
    <a:masterClrMapping/>
  </p:clrMapOvr>
  <p:transition spd="slow">
    <p:cover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B3962B-5391-42F9-AA39-243A7AEEFBE5}" type="datetimeFigureOut">
              <a:rPr lang="ru-RU" smtClean="0">
                <a:solidFill>
                  <a:prstClr val="black"/>
                </a:solidFill>
              </a:rPr>
              <a:pPr/>
              <a:t>12.09.2016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FD64FF-2D57-4F48-B953-2698EE37B9D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476510"/>
      </p:ext>
    </p:extLst>
  </p:cSld>
  <p:clrMapOvr>
    <a:masterClrMapping/>
  </p:clrMapOvr>
  <p:transition spd="slow">
    <p:cover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6C7C96-3CE4-437F-90B0-E08AA4BAD397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717051"/>
      </p:ext>
    </p:extLst>
  </p:cSld>
  <p:clrMapOvr>
    <a:masterClrMapping/>
  </p:clrMapOvr>
  <p:transition spd="slow">
    <p:cover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FB3962B-5391-42F9-AA39-243A7AEEFBE5}" type="datetimeFigureOut">
              <a:rPr lang="ru-RU" smtClean="0"/>
              <a:pPr/>
              <a:t>12.09.2016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5FD64FF-2D57-4F48-B953-2698EE37B9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598200"/>
      </p:ext>
    </p:extLst>
  </p:cSld>
  <p:clrMapOvr>
    <a:masterClrMapping/>
  </p:clrMapOvr>
  <p:transition spd="slow">
    <p:cover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B3962B-5391-42F9-AA39-243A7AEEFBE5}" type="datetimeFigureOut">
              <a:rPr lang="ru-RU" smtClean="0">
                <a:solidFill>
                  <a:prstClr val="black"/>
                </a:solidFill>
              </a:rPr>
              <a:pPr/>
              <a:t>12.09.2016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FD64FF-2D57-4F48-B953-2698EE37B9D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62153018"/>
      </p:ext>
    </p:extLst>
  </p:cSld>
  <p:clrMapOvr>
    <a:masterClrMapping/>
  </p:clrMapOvr>
  <p:transition spd="slow">
    <p:cover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B3962B-5391-42F9-AA39-243A7AEEFBE5}" type="datetimeFigureOut">
              <a:rPr lang="ru-RU" smtClean="0">
                <a:solidFill>
                  <a:prstClr val="white"/>
                </a:solidFill>
              </a:rPr>
              <a:pPr/>
              <a:t>12.09.2016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FD64FF-2D57-4F48-B953-2698EE37B9DD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0331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B3962B-5391-42F9-AA39-243A7AEEFBE5}" type="datetimeFigureOut">
              <a:rPr lang="ru-RU" smtClean="0">
                <a:solidFill>
                  <a:prstClr val="white"/>
                </a:solidFill>
              </a:rPr>
              <a:pPr/>
              <a:t>12.09.2016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FD64FF-2D57-4F48-B953-2698EE37B9DD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494642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B3962B-5391-42F9-AA39-243A7AEEFBE5}" type="datetimeFigureOut">
              <a:rPr lang="ru-RU" smtClean="0">
                <a:solidFill>
                  <a:prstClr val="black"/>
                </a:solidFill>
              </a:rPr>
              <a:pPr/>
              <a:t>12.09.2016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FD64FF-2D57-4F48-B953-2698EE37B9D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2873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B3962B-5391-42F9-AA39-243A7AEEFBE5}" type="datetimeFigureOut">
              <a:rPr lang="ru-RU" smtClean="0">
                <a:solidFill>
                  <a:prstClr val="white"/>
                </a:solidFill>
              </a:rPr>
              <a:pPr/>
              <a:t>12.09.2016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FD64FF-2D57-4F48-B953-2698EE37B9DD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839893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B3962B-5391-42F9-AA39-243A7AEEFBE5}" type="datetimeFigureOut">
              <a:rPr lang="ru-RU" smtClean="0">
                <a:solidFill>
                  <a:prstClr val="black"/>
                </a:solidFill>
              </a:rPr>
              <a:pPr/>
              <a:t>12.09.2016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FD64FF-2D57-4F48-B953-2698EE37B9D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593386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FB3962B-5391-42F9-AA39-243A7AEEFBE5}" type="datetimeFigureOut">
              <a:rPr lang="ru-RU" smtClean="0">
                <a:solidFill>
                  <a:prstClr val="black"/>
                </a:solidFill>
              </a:rPr>
              <a:pPr/>
              <a:t>12.09.2016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FD64FF-2D57-4F48-B953-2698EE37B9D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6192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FB3962B-5391-42F9-AA39-243A7AEEFBE5}" type="datetimeFigureOut">
              <a:rPr lang="ru-RU" smtClean="0">
                <a:solidFill>
                  <a:prstClr val="black"/>
                </a:solidFill>
              </a:rPr>
              <a:pPr/>
              <a:t>12.09.2016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FD64FF-2D57-4F48-B953-2698EE37B9D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3063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FB3962B-5391-42F9-AA39-243A7AEEFBE5}" type="datetimeFigureOut">
              <a:rPr lang="ru-RU" smtClean="0">
                <a:solidFill>
                  <a:prstClr val="white"/>
                </a:solidFill>
              </a:rPr>
              <a:pPr/>
              <a:t>12.09.2016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5FD64FF-2D57-4F48-B953-2698EE37B9DD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2256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B3962B-5391-42F9-AA39-243A7AEEFBE5}" type="datetimeFigureOut">
              <a:rPr lang="ru-RU" smtClean="0">
                <a:solidFill>
                  <a:prstClr val="black"/>
                </a:solidFill>
              </a:rPr>
              <a:pPr/>
              <a:t>12.09.2016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FD64FF-2D57-4F48-B953-2698EE37B9D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074304"/>
      </p:ext>
    </p:extLst>
  </p:cSld>
  <p:clrMapOvr>
    <a:masterClrMapping/>
  </p:clrMapOvr>
  <p:transition spd="slow">
    <p:cover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B3962B-5391-42F9-AA39-243A7AEEFBE5}" type="datetimeFigureOut">
              <a:rPr lang="ru-RU" smtClean="0">
                <a:solidFill>
                  <a:prstClr val="black"/>
                </a:solidFill>
              </a:rPr>
              <a:pPr/>
              <a:t>12.09.2016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FD64FF-2D57-4F48-B953-2698EE37B9D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112743"/>
      </p:ext>
    </p:extLst>
  </p:cSld>
  <p:clrMapOvr>
    <a:masterClrMapping/>
  </p:clrMapOvr>
  <p:transition spd="slow">
    <p:cover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6C7C96-3CE4-437F-90B0-E08AA4BAD397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338237"/>
      </p:ext>
    </p:extLst>
  </p:cSld>
  <p:clrMapOvr>
    <a:masterClrMapping/>
  </p:clrMapOvr>
  <p:transition spd="slow">
    <p:cover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FB3962B-5391-42F9-AA39-243A7AEEFBE5}" type="datetimeFigureOut">
              <a:rPr lang="ru-RU" smtClean="0"/>
              <a:pPr/>
              <a:t>12.09.2016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5FD64FF-2D57-4F48-B953-2698EE37B9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922853"/>
      </p:ext>
    </p:extLst>
  </p:cSld>
  <p:clrMapOvr>
    <a:masterClrMapping/>
  </p:clrMapOvr>
  <p:transition spd="slow">
    <p:cover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B3962B-5391-42F9-AA39-243A7AEEFBE5}" type="datetimeFigureOut">
              <a:rPr lang="ru-RU" smtClean="0">
                <a:solidFill>
                  <a:prstClr val="black"/>
                </a:solidFill>
              </a:rPr>
              <a:pPr/>
              <a:t>12.09.2016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FD64FF-2D57-4F48-B953-2698EE37B9D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21396736"/>
      </p:ext>
    </p:extLst>
  </p:cSld>
  <p:clrMapOvr>
    <a:masterClrMapping/>
  </p:clrMapOvr>
  <p:transition spd="slow">
    <p:cover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B3962B-5391-42F9-AA39-243A7AEEFBE5}" type="datetimeFigureOut">
              <a:rPr lang="ru-RU" smtClean="0">
                <a:solidFill>
                  <a:prstClr val="white"/>
                </a:solidFill>
              </a:rPr>
              <a:pPr/>
              <a:t>12.09.2016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FD64FF-2D57-4F48-B953-2698EE37B9DD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4773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B3962B-5391-42F9-AA39-243A7AEEFBE5}" type="datetimeFigureOut">
              <a:rPr lang="ru-RU" smtClean="0">
                <a:solidFill>
                  <a:prstClr val="white"/>
                </a:solidFill>
              </a:rPr>
              <a:pPr/>
              <a:t>12.09.2016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FD64FF-2D57-4F48-B953-2698EE37B9DD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753988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B3962B-5391-42F9-AA39-243A7AEEFBE5}" type="datetimeFigureOut">
              <a:rPr lang="ru-RU" smtClean="0">
                <a:solidFill>
                  <a:prstClr val="black"/>
                </a:solidFill>
              </a:rPr>
              <a:pPr/>
              <a:t>12.09.2016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FD64FF-2D57-4F48-B953-2698EE37B9D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8107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FB3962B-5391-42F9-AA39-243A7AEEFBE5}" type="datetimeFigureOut">
              <a:rPr lang="ru-RU" smtClean="0">
                <a:solidFill>
                  <a:prstClr val="white"/>
                </a:solidFill>
              </a:rPr>
              <a:pPr/>
              <a:t>12.09.2016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5FD64FF-2D57-4F48-B953-2698EE37B9DD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252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B3962B-5391-42F9-AA39-243A7AEEFBE5}" type="datetimeFigureOut">
              <a:rPr lang="ru-RU" smtClean="0">
                <a:solidFill>
                  <a:prstClr val="white"/>
                </a:solidFill>
              </a:rPr>
              <a:pPr/>
              <a:t>12.09.2016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FD64FF-2D57-4F48-B953-2698EE37B9DD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109520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B3962B-5391-42F9-AA39-243A7AEEFBE5}" type="datetimeFigureOut">
              <a:rPr lang="ru-RU" smtClean="0">
                <a:solidFill>
                  <a:prstClr val="black"/>
                </a:solidFill>
              </a:rPr>
              <a:pPr/>
              <a:t>12.09.2016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FD64FF-2D57-4F48-B953-2698EE37B9D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023067"/>
      </p:ext>
    </p:extLst>
  </p:cSld>
  <p:clrMapOvr>
    <a:masterClrMapping/>
  </p:clrMapOvr>
  <p:transition spd="slow">
    <p:cover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FB3962B-5391-42F9-AA39-243A7AEEFBE5}" type="datetimeFigureOut">
              <a:rPr lang="ru-RU" smtClean="0">
                <a:solidFill>
                  <a:prstClr val="black"/>
                </a:solidFill>
              </a:rPr>
              <a:pPr/>
              <a:t>12.09.2016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FD64FF-2D57-4F48-B953-2698EE37B9D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2101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FB3962B-5391-42F9-AA39-243A7AEEFBE5}" type="datetimeFigureOut">
              <a:rPr lang="ru-RU" smtClean="0">
                <a:solidFill>
                  <a:prstClr val="white"/>
                </a:solidFill>
              </a:rPr>
              <a:pPr/>
              <a:t>12.09.2016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5FD64FF-2D57-4F48-B953-2698EE37B9DD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4705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B3962B-5391-42F9-AA39-243A7AEEFBE5}" type="datetimeFigureOut">
              <a:rPr lang="ru-RU" smtClean="0">
                <a:solidFill>
                  <a:prstClr val="black"/>
                </a:solidFill>
              </a:rPr>
              <a:pPr/>
              <a:t>12.09.2016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FD64FF-2D57-4F48-B953-2698EE37B9D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60058"/>
      </p:ext>
    </p:extLst>
  </p:cSld>
  <p:clrMapOvr>
    <a:masterClrMapping/>
  </p:clrMapOvr>
  <p:transition spd="slow">
    <p:cover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B3962B-5391-42F9-AA39-243A7AEEFBE5}" type="datetimeFigureOut">
              <a:rPr lang="ru-RU" smtClean="0">
                <a:solidFill>
                  <a:prstClr val="black"/>
                </a:solidFill>
              </a:rPr>
              <a:pPr/>
              <a:t>12.09.2016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FD64FF-2D57-4F48-B953-2698EE37B9D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843999"/>
      </p:ext>
    </p:extLst>
  </p:cSld>
  <p:clrMapOvr>
    <a:masterClrMapping/>
  </p:clrMapOvr>
  <p:transition spd="slow">
    <p:cover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6C7C96-3CE4-437F-90B0-E08AA4BAD397}" type="slidenum">
              <a:rPr lang="ru-RU" altLang="ru-RU">
                <a:solidFill>
                  <a:prstClr val="black"/>
                </a:solidFill>
              </a:rPr>
              <a:pPr/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206516"/>
      </p:ext>
    </p:extLst>
  </p:cSld>
  <p:clrMapOvr>
    <a:masterClrMapping/>
  </p:clrMapOvr>
  <p:transition spd="slow">
    <p:cover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FB3962B-5391-42F9-AA39-243A7AEEFBE5}" type="datetimeFigureOut">
              <a:rPr lang="ru-RU" smtClean="0"/>
              <a:pPr/>
              <a:t>12.09.2016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5FD64FF-2D57-4F48-B953-2698EE37B9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725899"/>
      </p:ext>
    </p:extLst>
  </p:cSld>
  <p:clrMapOvr>
    <a:masterClrMapping/>
  </p:clrMapOvr>
  <p:transition spd="slow">
    <p:cover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B3962B-5391-42F9-AA39-243A7AEEFBE5}" type="datetimeFigureOut">
              <a:rPr lang="ru-RU" smtClean="0">
                <a:solidFill>
                  <a:prstClr val="black"/>
                </a:solidFill>
              </a:rPr>
              <a:pPr/>
              <a:t>12.09.2016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FD64FF-2D57-4F48-B953-2698EE37B9D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41331378"/>
      </p:ext>
    </p:extLst>
  </p:cSld>
  <p:clrMapOvr>
    <a:masterClrMapping/>
  </p:clrMapOvr>
  <p:transition spd="slow">
    <p:cover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B3962B-5391-42F9-AA39-243A7AEEFBE5}" type="datetimeFigureOut">
              <a:rPr lang="ru-RU" smtClean="0">
                <a:solidFill>
                  <a:prstClr val="white"/>
                </a:solidFill>
              </a:rPr>
              <a:pPr/>
              <a:t>12.09.2016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FD64FF-2D57-4F48-B953-2698EE37B9DD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2295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image" Target="../media/image1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1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1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FB3962B-5391-42F9-AA39-243A7AEEFBE5}" type="datetimeFigureOut">
              <a:rPr lang="ru-RU" smtClean="0">
                <a:solidFill>
                  <a:prstClr val="black"/>
                </a:solidFill>
              </a:rPr>
              <a:pPr/>
              <a:t>12.09.2016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5FD64FF-2D57-4F48-B953-2698EE37B9D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499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cover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FB3962B-5391-42F9-AA39-243A7AEEFBE5}" type="datetimeFigureOut">
              <a:rPr lang="ru-RU" smtClean="0">
                <a:solidFill>
                  <a:prstClr val="black"/>
                </a:solidFill>
              </a:rPr>
              <a:pPr/>
              <a:t>12.09.2016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5FD64FF-2D57-4F48-B953-2698EE37B9D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328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transition spd="slow">
    <p:cover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FB3962B-5391-42F9-AA39-243A7AEEFBE5}" type="datetimeFigureOut">
              <a:rPr lang="ru-RU" smtClean="0">
                <a:solidFill>
                  <a:prstClr val="black"/>
                </a:solidFill>
              </a:rPr>
              <a:pPr/>
              <a:t>12.09.2016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5FD64FF-2D57-4F48-B953-2698EE37B9D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660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</p:sldLayoutIdLst>
  <p:transition spd="slow">
    <p:cover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FB3962B-5391-42F9-AA39-243A7AEEFBE5}" type="datetimeFigureOut">
              <a:rPr lang="ru-RU" smtClean="0">
                <a:solidFill>
                  <a:prstClr val="black"/>
                </a:solidFill>
              </a:rPr>
              <a:pPr/>
              <a:t>12.09.2016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5FD64FF-2D57-4F48-B953-2698EE37B9D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381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spd="slow">
    <p:cover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FB3962B-5391-42F9-AA39-243A7AEEFBE5}" type="datetimeFigureOut">
              <a:rPr lang="ru-RU" smtClean="0">
                <a:solidFill>
                  <a:prstClr val="black"/>
                </a:solidFill>
              </a:rPr>
              <a:pPr/>
              <a:t>12.09.2016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5FD64FF-2D57-4F48-B953-2698EE37B9D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707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ransition spd="slow">
    <p:cover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FB3962B-5391-42F9-AA39-243A7AEEFBE5}" type="datetimeFigureOut">
              <a:rPr lang="ru-RU" smtClean="0">
                <a:solidFill>
                  <a:prstClr val="black"/>
                </a:solidFill>
              </a:rPr>
              <a:pPr/>
              <a:t>12.09.2016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5FD64FF-2D57-4F48-B953-2698EE37B9D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136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ransition spd="slow">
    <p:cover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FB3962B-5391-42F9-AA39-243A7AEEFBE5}" type="datetimeFigureOut">
              <a:rPr lang="ru-RU" smtClean="0">
                <a:solidFill>
                  <a:prstClr val="black"/>
                </a:solidFill>
              </a:rPr>
              <a:pPr/>
              <a:t>12.09.2016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5FD64FF-2D57-4F48-B953-2698EE37B9D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004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ransition spd="slow">
    <p:cover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FB3962B-5391-42F9-AA39-243A7AEEFBE5}" type="datetimeFigureOut">
              <a:rPr lang="ru-RU" smtClean="0">
                <a:solidFill>
                  <a:prstClr val="black"/>
                </a:solidFill>
              </a:rPr>
              <a:pPr/>
              <a:t>12.09.2016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5FD64FF-2D57-4F48-B953-2698EE37B9D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592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ransition spd="slow">
    <p:cover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FB3962B-5391-42F9-AA39-243A7AEEFBE5}" type="datetimeFigureOut">
              <a:rPr lang="ru-RU" smtClean="0">
                <a:solidFill>
                  <a:prstClr val="black"/>
                </a:solidFill>
              </a:rPr>
              <a:pPr/>
              <a:t>12.09.2016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5FD64FF-2D57-4F48-B953-2698EE37B9D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81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ransition spd="slow">
    <p:cover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FB3962B-5391-42F9-AA39-243A7AEEFBE5}" type="datetimeFigureOut">
              <a:rPr lang="ru-RU" smtClean="0">
                <a:solidFill>
                  <a:prstClr val="black"/>
                </a:solidFill>
              </a:rPr>
              <a:pPr/>
              <a:t>12.09.2016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5FD64FF-2D57-4F48-B953-2698EE37B9D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188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ransition spd="slow">
    <p:cover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FB3962B-5391-42F9-AA39-243A7AEEFBE5}" type="datetimeFigureOut">
              <a:rPr lang="ru-RU" smtClean="0">
                <a:solidFill>
                  <a:prstClr val="black"/>
                </a:solidFill>
              </a:rPr>
              <a:pPr/>
              <a:t>12.09.2016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5FD64FF-2D57-4F48-B953-2698EE37B9D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713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transition spd="slow">
    <p:cover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130968"/>
            <a:ext cx="2447925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Номер слайда 6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822DBCD0-8105-412D-A12B-9930AF5B7670}" type="slidenum">
              <a:rPr lang="ru-RU" sz="1200">
                <a:solidFill>
                  <a:srgbClr val="898989"/>
                </a:solidFill>
                <a:latin typeface="Calibri" pitchFamily="34" charset="0"/>
              </a:rPr>
              <a:pPr algn="r"/>
              <a:t>1</a:t>
            </a:fld>
            <a:endParaRPr lang="ru-RU" sz="1200" dirty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357188" y="4437063"/>
            <a:ext cx="8786812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sz="2000" b="1" dirty="0">
              <a:latin typeface="Century Gothic" pitchFamily="34" charset="0"/>
            </a:endParaRPr>
          </a:p>
          <a:p>
            <a:pPr eaLnBrk="0" hangingPunct="0"/>
            <a:endParaRPr lang="ru-RU" sz="2000" b="1" dirty="0">
              <a:latin typeface="Century Gothic" pitchFamily="34" charset="0"/>
            </a:endParaRPr>
          </a:p>
          <a:p>
            <a:pPr eaLnBrk="0" hangingPunct="0"/>
            <a:endParaRPr lang="ru-RU" sz="2000" dirty="0">
              <a:latin typeface="Century Gothic" pitchFamily="34" charset="0"/>
            </a:endParaRPr>
          </a:p>
          <a:p>
            <a:pPr eaLnBrk="0" hangingPunct="0"/>
            <a:endParaRPr lang="ru-RU" sz="1600" dirty="0">
              <a:latin typeface="Century Gothic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333375"/>
            <a:ext cx="91440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000" b="1" dirty="0">
                <a:latin typeface="Century Gothic" pitchFamily="34" charset="0"/>
              </a:rPr>
              <a:t>  </a:t>
            </a:r>
            <a:endParaRPr lang="ru-RU" sz="2400" dirty="0">
              <a:latin typeface="Century Gothic" pitchFamily="34" charset="0"/>
            </a:endParaRPr>
          </a:p>
        </p:txBody>
      </p:sp>
      <p:sp>
        <p:nvSpPr>
          <p:cNvPr id="2056" name="TextBox 9"/>
          <p:cNvSpPr txBox="1">
            <a:spLocks noChangeArrowheads="1"/>
          </p:cNvSpPr>
          <p:nvPr/>
        </p:nvSpPr>
        <p:spPr bwMode="auto">
          <a:xfrm>
            <a:off x="611188" y="2528888"/>
            <a:ext cx="7702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ru-RU" sz="2400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058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578643" y="1989138"/>
            <a:ext cx="7986713" cy="3455987"/>
          </a:xfrm>
        </p:spPr>
        <p:txBody>
          <a:bodyPr/>
          <a:lstStyle/>
          <a:p>
            <a:pPr algn="ctr"/>
            <a:r>
              <a:rPr lang="ru-RU" sz="2400" b="1" dirty="0">
                <a:latin typeface="Bookman Old Style" pitchFamily="18" charset="0"/>
              </a:rPr>
              <a:t> </a:t>
            </a:r>
            <a:br>
              <a:rPr lang="ru-RU" sz="2400" b="1" dirty="0">
                <a:latin typeface="Bookman Old Style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Arial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Arial" charset="0"/>
              </a:rPr>
            </a:br>
            <a:endParaRPr lang="ru-RU" sz="240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9265" y="1280518"/>
            <a:ext cx="84632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 smtClean="0">
              <a:latin typeface="Bookman Old Style" pitchFamily="18" charset="0"/>
            </a:endParaRPr>
          </a:p>
          <a:p>
            <a:pPr algn="ctr"/>
            <a:endParaRPr lang="ru-RU" sz="2800" dirty="0">
              <a:latin typeface="Bookman Old Style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Система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подготовки и оценки профессионального мастерства </a:t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кадровых работников исполнительных органов государственной власти </a:t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Мурманской области  </a:t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</a:br>
            <a:endParaRPr lang="ru-RU" sz="2800" b="1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85728"/>
            <a:ext cx="8795192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227074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95536" y="145166"/>
            <a:ext cx="511256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занятий в «Школе кадровика» на 2016 год</a:t>
            </a:r>
            <a:endParaRPr lang="ru-RU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«Работа над ошибками»</a:t>
            </a:r>
            <a:endParaRPr lang="ru-RU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работа над ошибками и замечаниями, выявленными в ходе кадрового аудита, проведенного в исполнительных органах государственной власти Мурманской области в 2014-2015 гг.</a:t>
            </a:r>
            <a:endParaRPr lang="ru-RU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59632" y="2132856"/>
            <a:ext cx="7632848" cy="4464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702003"/>
              </p:ext>
            </p:extLst>
          </p:nvPr>
        </p:nvGraphicFramePr>
        <p:xfrm>
          <a:off x="714348" y="1700808"/>
          <a:ext cx="8178132" cy="50124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50990"/>
                <a:gridCol w="1835413"/>
                <a:gridCol w="1591729"/>
              </a:tblGrid>
              <a:tr h="5551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Тематика занятий и краткое содержание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проведение мероприятий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проведения мероприятия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5044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Занятие 1.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406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Кейс «Составляем правильно!»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(объявление о проведении конкурса на замещение вакантных должностей государственной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гражданской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службы и (или) по формированию кадрового резерва для замещения вакантных должностей государственной гражданской службы с использованием новых форм конкурсного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отбора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Ронжина М.В.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/>
                </a:tc>
              </a:tr>
              <a:tr h="185044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Занятие 2.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102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Кейс «Документы без ошибок!»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(выявление ошибок в кадровых документах, при формировании и ведении личных дел)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Раструба Н.В.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/>
                </a:tc>
              </a:tr>
              <a:tr h="185044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Занятие 3.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102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Кейс «Кадровый резерв: в срок и без ошибок!»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(исправление ошибок в заполнении форм документов при ведении кадрового резерва)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Зуева И.А.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декабрь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11" marR="45411" marT="0" marB="0"/>
                </a:tc>
              </a:tr>
            </a:tbl>
          </a:graphicData>
        </a:graphic>
      </p:graphicFrame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7" y="30985"/>
            <a:ext cx="2681411" cy="159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2408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8618315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 descr="C:\Users\avchinnikov\Desktop\методические дн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149080"/>
            <a:ext cx="3384376" cy="253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01853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960" y="260648"/>
            <a:ext cx="4429138" cy="6340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C:\Users\avchinnikov\Desktop\графи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1340768"/>
            <a:ext cx="5328592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9923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vchinnikov\Desktop\ценный кад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0"/>
            <a:ext cx="3726414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60032" y="1124744"/>
            <a:ext cx="4067944" cy="93610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2016 год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2276872"/>
            <a:ext cx="5724128" cy="2376264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Конкурс профессионального мастерства </a:t>
            </a:r>
          </a:p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«Ценный кадр -2016»</a:t>
            </a:r>
          </a:p>
        </p:txBody>
      </p:sp>
    </p:spTree>
    <p:extLst>
      <p:ext uri="{BB962C8B-B14F-4D97-AF65-F5344CB8AC3E}">
        <p14:creationId xmlns:p14="http://schemas.microsoft.com/office/powerpoint/2010/main" val="26705795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8505" y="285728"/>
            <a:ext cx="8925495" cy="57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693337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Номер слайда 6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822DBCD0-8105-412D-A12B-9930AF5B7670}" type="slidenum">
              <a:rPr lang="ru-RU" sz="1200">
                <a:solidFill>
                  <a:srgbClr val="898989"/>
                </a:solidFill>
                <a:latin typeface="Calibri" pitchFamily="34" charset="0"/>
              </a:rPr>
              <a:pPr algn="r"/>
              <a:t>16</a:t>
            </a:fld>
            <a:endParaRPr lang="ru-RU" sz="1200" dirty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357188" y="4437063"/>
            <a:ext cx="8786812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sz="2000" b="1" dirty="0">
              <a:latin typeface="Century Gothic" pitchFamily="34" charset="0"/>
            </a:endParaRPr>
          </a:p>
          <a:p>
            <a:pPr eaLnBrk="0" hangingPunct="0"/>
            <a:endParaRPr lang="ru-RU" sz="2000" b="1" dirty="0">
              <a:latin typeface="Century Gothic" pitchFamily="34" charset="0"/>
            </a:endParaRPr>
          </a:p>
          <a:p>
            <a:pPr eaLnBrk="0" hangingPunct="0"/>
            <a:endParaRPr lang="ru-RU" sz="2000" dirty="0">
              <a:latin typeface="Century Gothic" pitchFamily="34" charset="0"/>
            </a:endParaRPr>
          </a:p>
          <a:p>
            <a:pPr eaLnBrk="0" hangingPunct="0"/>
            <a:endParaRPr lang="ru-RU" sz="1600" dirty="0">
              <a:latin typeface="Century Gothic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333375"/>
            <a:ext cx="91440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000" b="1" dirty="0">
                <a:latin typeface="Century Gothic" pitchFamily="34" charset="0"/>
              </a:rPr>
              <a:t>  </a:t>
            </a:r>
            <a:endParaRPr lang="ru-RU" sz="2400" dirty="0">
              <a:latin typeface="Century Gothic" pitchFamily="34" charset="0"/>
            </a:endParaRPr>
          </a:p>
        </p:txBody>
      </p:sp>
      <p:sp>
        <p:nvSpPr>
          <p:cNvPr id="2056" name="TextBox 9"/>
          <p:cNvSpPr txBox="1">
            <a:spLocks noChangeArrowheads="1"/>
          </p:cNvSpPr>
          <p:nvPr/>
        </p:nvSpPr>
        <p:spPr bwMode="auto">
          <a:xfrm>
            <a:off x="611188" y="2528888"/>
            <a:ext cx="7702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ru-RU" sz="2400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058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577156" y="1579781"/>
            <a:ext cx="7986713" cy="2857282"/>
          </a:xfrm>
        </p:spPr>
        <p:txBody>
          <a:bodyPr>
            <a:noAutofit/>
          </a:bodyPr>
          <a:lstStyle/>
          <a:p>
            <a:pPr lvl="0" algn="ctr"/>
            <a:r>
              <a:rPr lang="ru-RU" sz="6600" dirty="0" smtClean="0">
                <a:solidFill>
                  <a:schemeClr val="tx1"/>
                </a:solidFill>
                <a:latin typeface="Bookman Old Style" pitchFamily="18" charset="0"/>
              </a:rPr>
              <a:t/>
            </a:r>
            <a:br>
              <a:rPr lang="ru-RU" sz="6600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ru-RU" sz="6600" dirty="0">
                <a:solidFill>
                  <a:schemeClr val="tx1"/>
                </a:solidFill>
                <a:latin typeface="Bookman Old Style" pitchFamily="18" charset="0"/>
              </a:rPr>
              <a:t/>
            </a:r>
            <a:br>
              <a:rPr lang="ru-RU" sz="6600" dirty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ru-RU" sz="6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Спасибо </a:t>
            </a:r>
            <a:br>
              <a:rPr lang="ru-RU" sz="6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Bookman Old Style" pitchFamily="18" charset="0"/>
              </a:rPr>
            </a:br>
            <a:r>
              <a:rPr lang="ru-RU" sz="6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за внимание!</a:t>
            </a:r>
            <a:br>
              <a:rPr lang="ru-RU" sz="6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Bookman Old Style" pitchFamily="18" charset="0"/>
              </a:rPr>
            </a:br>
            <a:endParaRPr lang="ru-RU" sz="6600" dirty="0" smtClean="0">
              <a:solidFill>
                <a:schemeClr val="accent4">
                  <a:lumMod val="60000"/>
                  <a:lumOff val="40000"/>
                </a:schemeClr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6337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631613053"/>
              </p:ext>
            </p:extLst>
          </p:nvPr>
        </p:nvGraphicFramePr>
        <p:xfrm>
          <a:off x="251520" y="332656"/>
          <a:ext cx="8640960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59832" y="3284984"/>
            <a:ext cx="295232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Bookman Old Style" pitchFamily="18" charset="0"/>
              </a:rPr>
              <a:t>Конкурс профессионального мастерства </a:t>
            </a:r>
          </a:p>
          <a:p>
            <a:pPr algn="ctr"/>
            <a:r>
              <a:rPr lang="ru-RU" sz="2000" b="1" dirty="0">
                <a:latin typeface="Bookman Old Style" pitchFamily="18" charset="0"/>
              </a:rPr>
              <a:t>«Ценный кадр - 2016»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46960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vchinnikov\Desktop\ауди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510939" cy="45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68144" y="2132856"/>
            <a:ext cx="3091880" cy="893657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201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4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год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11760" y="3722"/>
            <a:ext cx="6332240" cy="792088"/>
          </a:xfrm>
        </p:spPr>
        <p:txBody>
          <a:bodyPr>
            <a:noAutofit/>
          </a:bodyPr>
          <a:lstStyle/>
          <a:p>
            <a:endParaRPr lang="ru-RU" sz="4000" dirty="0" smtClean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  <a:p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Кадровый 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аудит</a:t>
            </a:r>
          </a:p>
          <a:p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Модульная 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программа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430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vchinnikov\Desktop\аудит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847" y="3573016"/>
            <a:ext cx="3806610" cy="25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85861" y="1136490"/>
            <a:ext cx="4608512" cy="278727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dirty="0" smtClean="0">
                <a:latin typeface="Constantia" pitchFamily="18" charset="0"/>
              </a:rPr>
              <a:t>Приказом Аппарата Правительства Мурманской области от 07.02.2014 № 31-ОД утвержден Порядок проведения проверок кадрового делопроизводства в исполнительных органах государственной власти Мурманской области</a:t>
            </a:r>
            <a:r>
              <a:rPr lang="ru-RU" sz="2400" dirty="0" smtClean="0">
                <a:latin typeface="Constantia" pitchFamily="18" charset="0"/>
              </a:rPr>
              <a:t>.</a:t>
            </a:r>
          </a:p>
          <a:p>
            <a:pPr algn="ctr">
              <a:buNone/>
            </a:pPr>
            <a:endParaRPr lang="ru-RU" sz="2400" dirty="0" smtClean="0">
              <a:latin typeface="Constantia" pitchFamily="18" charset="0"/>
            </a:endParaRPr>
          </a:p>
          <a:p>
            <a:pPr algn="ctr">
              <a:buNone/>
            </a:pPr>
            <a:endParaRPr lang="ru-RU" sz="2400" dirty="0" smtClean="0">
              <a:latin typeface="Constantia" pitchFamily="18" charset="0"/>
            </a:endParaRPr>
          </a:p>
          <a:p>
            <a:pPr algn="ctr">
              <a:buNone/>
            </a:pPr>
            <a:endParaRPr lang="ru-RU" sz="2000" dirty="0" smtClean="0">
              <a:latin typeface="Constantia" pitchFamily="18" charset="0"/>
            </a:endParaRPr>
          </a:p>
          <a:p>
            <a:pPr algn="just">
              <a:buNone/>
            </a:pPr>
            <a:r>
              <a:rPr lang="ru-RU" sz="1400" dirty="0" smtClean="0">
                <a:latin typeface="Constantia" pitchFamily="18" charset="0"/>
              </a:rPr>
              <a:t/>
            </a:r>
            <a:br>
              <a:rPr lang="ru-RU" sz="1400" dirty="0" smtClean="0">
                <a:latin typeface="Constantia" pitchFamily="18" charset="0"/>
              </a:rPr>
            </a:br>
            <a:endParaRPr lang="ru-R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714348" y="428604"/>
            <a:ext cx="8001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Кадровый аудит 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94373" y="1995878"/>
            <a:ext cx="3815761" cy="47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2972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1800" y="0"/>
            <a:ext cx="10922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" name="Номер слайда 6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231268" cy="365125"/>
          </a:xfrm>
        </p:spPr>
        <p:txBody>
          <a:bodyPr/>
          <a:lstStyle/>
          <a:p>
            <a:fld id="{A289BAE4-5FBB-4930-AED4-847F9FD33006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536" y="170458"/>
            <a:ext cx="8500552" cy="6354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072857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410937" cy="608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357158" y="188640"/>
            <a:ext cx="8679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Bookman Old Style" pitchFamily="18" charset="0"/>
              </a:rPr>
              <a:t>Образец оформления заключения о результатах проверки</a:t>
            </a:r>
            <a:endParaRPr lang="ru-RU" dirty="0">
              <a:solidFill>
                <a:srgbClr val="0070C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6073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786842" cy="64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3201954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621827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34295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vchinnikov\Desktop\школа кадрови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5566597" cy="34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60032" y="1124744"/>
            <a:ext cx="4067944" cy="158417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201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5 -2016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годы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05844" y="2304516"/>
            <a:ext cx="5724128" cy="2376264"/>
          </a:xfrm>
        </p:spPr>
        <p:txBody>
          <a:bodyPr>
            <a:normAutofit/>
          </a:bodyPr>
          <a:lstStyle/>
          <a:p>
            <a:endParaRPr lang="ru-RU" sz="4000" dirty="0" smtClean="0">
              <a:latin typeface="Bookman Old Style" pitchFamily="18" charset="0"/>
            </a:endParaRPr>
          </a:p>
          <a:p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Школа кадровика</a:t>
            </a:r>
          </a:p>
          <a:p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Методические дни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2528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2629</TotalTime>
  <Words>169</Words>
  <Application>Microsoft Office PowerPoint</Application>
  <PresentationFormat>Экран (4:3)</PresentationFormat>
  <Paragraphs>105</Paragraphs>
  <Slides>16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16</vt:i4>
      </vt:variant>
    </vt:vector>
  </HeadingPairs>
  <TitlesOfParts>
    <vt:vector size="27" baseType="lpstr">
      <vt:lpstr>Открытая</vt:lpstr>
      <vt:lpstr>1_Открытая</vt:lpstr>
      <vt:lpstr>2_Открытая</vt:lpstr>
      <vt:lpstr>3_Открытая</vt:lpstr>
      <vt:lpstr>4_Открытая</vt:lpstr>
      <vt:lpstr>5_Открытая</vt:lpstr>
      <vt:lpstr>6_Открытая</vt:lpstr>
      <vt:lpstr>7_Открытая</vt:lpstr>
      <vt:lpstr>8_Открытая</vt:lpstr>
      <vt:lpstr>9_Открытая</vt:lpstr>
      <vt:lpstr>10_Открытая</vt:lpstr>
      <vt:lpstr>   </vt:lpstr>
      <vt:lpstr>Презентация PowerPoint</vt:lpstr>
      <vt:lpstr>2014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2015 -2016 годы</vt:lpstr>
      <vt:lpstr>Презентация PowerPoint</vt:lpstr>
      <vt:lpstr>Презентация PowerPoint</vt:lpstr>
      <vt:lpstr>Презентация PowerPoint</vt:lpstr>
      <vt:lpstr>Презентация PowerPoint</vt:lpstr>
      <vt:lpstr>2016 год</vt:lpstr>
      <vt:lpstr>Презентация PowerPoint</vt:lpstr>
      <vt:lpstr>  Спасибо  за внимание! </vt:lpstr>
    </vt:vector>
  </TitlesOfParts>
  <Company>В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Осин</dc:creator>
  <cp:lastModifiedBy>Авчинников С.В.</cp:lastModifiedBy>
  <cp:revision>183</cp:revision>
  <cp:lastPrinted>2015-06-29T15:13:42Z</cp:lastPrinted>
  <dcterms:created xsi:type="dcterms:W3CDTF">2014-11-25T11:13:38Z</dcterms:created>
  <dcterms:modified xsi:type="dcterms:W3CDTF">2016-09-12T12:04:40Z</dcterms:modified>
</cp:coreProperties>
</file>