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BE778F-93BF-4A2D-8C19-C8A858E3B5F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CB6FFD-8828-45A8-A43E-4995BCE0A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718" y="71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«Нет такой таблетки от коррупции: раз проглотил — и вы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здоровы»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Путин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61" y="2714620"/>
            <a:ext cx="7929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>
                <a:solidFill>
                  <a:srgbClr val="FFFF00"/>
                </a:solidFill>
              </a:rPr>
              <a:t>«</a:t>
            </a:r>
            <a:r>
              <a:rPr lang="ru-RU" sz="4000" i="1" u="sng" dirty="0" err="1">
                <a:solidFill>
                  <a:srgbClr val="FFFF00"/>
                </a:solidFill>
              </a:rPr>
              <a:t>Антикоррупционные</a:t>
            </a:r>
            <a:r>
              <a:rPr lang="ru-RU" sz="4000" i="1" u="sng" dirty="0">
                <a:solidFill>
                  <a:srgbClr val="FFFF00"/>
                </a:solidFill>
              </a:rPr>
              <a:t> </a:t>
            </a:r>
            <a:endParaRPr lang="ru-RU" sz="4000" i="1" u="sng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i="1" u="sng" dirty="0" smtClean="0">
                <a:solidFill>
                  <a:srgbClr val="FFFF00"/>
                </a:solidFill>
              </a:rPr>
              <a:t>технологии</a:t>
            </a:r>
            <a:r>
              <a:rPr lang="ru-RU" sz="4000" i="1" u="sng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             2016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1439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Разработаны памятки государственным гражданским служащим министерства финансов Оренбургской области: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 урегулированию конфликта интересов;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о соблюдении ограничений и запретов, требований о предотвращении или урегулировании конфликта интересов, исполнении обязанностей, возлагаемых на государственных гражданских служащих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о недопущении лицами, замещающими государственные гражданские должности поведения, которое может восприниматься окружающими как обещание или предложение дачи взятки либо как согласие принять взятку или как просьба о даче взятки;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о коррупции;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«Виды ответственности должностных лиц, предусмотренные Уголовным кодексом Российской Федерации и Кодексом Российской Федерации об административных правонарушениях».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143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Для обеспечения прозрачности и публичности активно ведется работа в сети Интернет на официальном сайте </a:t>
            </a:r>
            <a:r>
              <a:rPr lang="en-US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minfin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Monotype Corsiva" pitchFamily="66" charset="0"/>
              </a:rPr>
              <a:t>orb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en-US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ru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в разделе «Противодействие коррупции», где регулярно размещается и обновляется вся нормативно – правовая документация, а также проделанная работа в данном направлении.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age-0-02-05-2a6204aa3aafadc062183e3d970ac2a894a56e797d50b9bc9d3626886846c39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571744"/>
            <a:ext cx="5048253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Выше указанная информация размещается на стенде в министерстве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age-0-02-05-48ec44e2ce58324987016c02b0d5f14790317bdc4f4e6c7edbdfabc96513a1a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785794"/>
            <a:ext cx="5516212" cy="50006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854503"/>
            <a:ext cx="81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На официальном сайте министерства финансов размещена вся информация по «Горячей линии».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714620"/>
          <a:ext cx="8143900" cy="3921543"/>
        </p:xfrm>
        <a:graphic>
          <a:graphicData uri="http://schemas.openxmlformats.org/drawingml/2006/table">
            <a:tbl>
              <a:tblPr/>
              <a:tblGrid>
                <a:gridCol w="1428728"/>
                <a:gridCol w="285752"/>
                <a:gridCol w="6429420"/>
              </a:tblGrid>
              <a:tr h="719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Пушкарёв Е.Г.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начальник управления государственной гражданской службы и кадровой работы аппарата Губернатора и Правительства области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Масюто О.М.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Оренбургского филиала РАНХ и ГС 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Сараева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И.А.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учебного центра Оренбургского колледжа статистики, экономики и информатики.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Ермакова Ж.А.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ректор ФГБОУВО «Оренбургский государственный университет»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Пузиенко Ю.В.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 кафедры «Гуманитарных и социально-экономических дисциплин» Оренбургского филиала РАНХиГС, кандидат педагогических наук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8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Бачурин В.М.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заместитель председателя комитета по вопросам экономического развития и предпринимательства Общественной палаты Оренбургской области; председатель общественного совета</a:t>
                      </a:r>
                    </a:p>
                  </a:txBody>
                  <a:tcPr marL="67009" marR="67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143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Министерство привлекает институты гражданского общества 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деятельности: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состав комиссий (конкурсная, аттестационная, комиссии по соблюдению требований к служебному поведению государственных гражданских служащих включены независимые члены замещающих должности государственной гражданской службы Оренбургской области в министерстве финансов Оренбургской области, и урегулированию конфликта интересов  привлекаются независимые члены: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0"/>
            <a:ext cx="4786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«Начала, заложенные в детстве человека, похожи на вырезанные на коре молодого дерева буквы, растущие вместе с ним, составляющие неотъемлемую часть его»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В. Гюго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44334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«Сказка о Коррупции»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143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Авторы: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Бычкова Елена Ивановна – начальник отдела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кадровой работы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Бреева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Татьяна Александровна – ведущий специалист отдела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кадровой работы</a:t>
            </a:r>
            <a:endParaRPr lang="ru-RU" sz="8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Киселев Алексей Николаевич – консультант отдела автоматизации и информационных технологий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8134350" cy="44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3108" y="6072206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minfin.orb.ru/</a:t>
            </a:r>
            <a:r>
              <a:rPr lang="ru-RU" b="1" i="1" dirty="0" err="1" smtClean="0">
                <a:solidFill>
                  <a:srgbClr val="002060"/>
                </a:solidFill>
              </a:rPr>
              <a:t>мультик-о-коррупции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 2016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Коррупция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– это явление общественное; т.н. «человеческий фактор» – ее неотъемлемый элемент и обязательный атрибут, ее первопричина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143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Антикоррупционные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кадровые технологии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u="sng" dirty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можно определить как совокупность приемов и средств, связанных с подбором, расстановкой, обучением, воспитанием, профессиональной переподготовкой и повышением квалификации, а также осуществлением контроля за деятельностью работников государственных органов и организаций.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 2016 г.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1439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Согласно ст. 6 Федерального закона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«О противодействии коррупции»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формирование в обществе нетерпимости к коррупционному поведению является одной из мер профилактики коррупции.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Под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антикоррупционным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воспитанием понимается целенаправленная деятельность по формированию и развитию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антикоррупционного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правосознания личности, ее ориентации на общественно полезное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антикоррупционное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поведение и подготовки ее 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антикоррупционной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деятельности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785794"/>
            <a:ext cx="78581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Одной из форм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антикоррупционного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воспитания является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антикоррупционное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просвещение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которое представляет собой «распространение в обществе знаний о праве и разъяснение положений действующих нормативных правовых актов, а также практики их применения в целях формирования убежденности в необходимости соблюдения законов и предупреждения правонарушений».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pitchFamily="34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 2016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14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министерстве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финансов Оренбургской области проводится большая работа по профилактике коррупции а именно: 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74838"/>
            <a:ext cx="8143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Проведение семинаров с работниками министерства финансов Оренбургской области по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антикоррупционному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законодательству (доведение до сведений новшеств, изменений, дополнений нормативно-правовых документов). Проведение круглых столов: «Вопрос-Ответ»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pic>
        <p:nvPicPr>
          <p:cNvPr id="3" name="Рисунок 2" descr="IMG_2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616" y="214290"/>
            <a:ext cx="3750495" cy="2500330"/>
          </a:xfrm>
          <a:prstGeom prst="rect">
            <a:avLst/>
          </a:prstGeom>
        </p:spPr>
      </p:pic>
      <p:pic>
        <p:nvPicPr>
          <p:cNvPr id="4" name="Рисунок 3" descr="IMG_3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4929190" cy="3286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8143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 2015 году государственные и государственные гражданские служащие в количестве 44 человека, должности которых относятся к наиболее подверженным коррупционным рискам прошли повышение квалификации на тему: «Реализация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антикоррупционных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мероприятий в системе государственной службе» 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финансов Оренбургской области                                2016 г.</a:t>
            </a:r>
            <a:endParaRPr lang="ru-RU" dirty="0"/>
          </a:p>
        </p:txBody>
      </p:sp>
      <p:pic>
        <p:nvPicPr>
          <p:cNvPr id="3" name="Рисунок 2" descr="image-0-02-05-5e611bdb0d023e2cc1b70de6a062dbc7b9c1ad9bad90aefe90442c9aba370d6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14474" y="-357208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241</TotalTime>
  <Words>636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5</cp:revision>
  <dcterms:created xsi:type="dcterms:W3CDTF">2016-10-09T10:59:52Z</dcterms:created>
  <dcterms:modified xsi:type="dcterms:W3CDTF">2016-10-19T09:25:57Z</dcterms:modified>
</cp:coreProperties>
</file>