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2"/>
  </p:notesMasterIdLst>
  <p:handoutMasterIdLst>
    <p:handoutMasterId r:id="rId13"/>
  </p:handoutMasterIdLst>
  <p:sldIdLst>
    <p:sldId id="311" r:id="rId2"/>
    <p:sldId id="325" r:id="rId3"/>
    <p:sldId id="326" r:id="rId4"/>
    <p:sldId id="327" r:id="rId5"/>
    <p:sldId id="329" r:id="rId6"/>
    <p:sldId id="330" r:id="rId7"/>
    <p:sldId id="331" r:id="rId8"/>
    <p:sldId id="332" r:id="rId9"/>
    <p:sldId id="333" r:id="rId10"/>
    <p:sldId id="321" r:id="rId11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59FE9AF-12D1-4E97-B850-F1A88F7FED24}">
          <p14:sldIdLst>
            <p14:sldId id="311"/>
            <p14:sldId id="325"/>
            <p14:sldId id="326"/>
            <p14:sldId id="327"/>
            <p14:sldId id="329"/>
            <p14:sldId id="330"/>
            <p14:sldId id="331"/>
            <p14:sldId id="332"/>
            <p14:sldId id="333"/>
            <p14:sldId id="32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9FF"/>
    <a:srgbClr val="29D1E3"/>
    <a:srgbClr val="CCFFCC"/>
    <a:srgbClr val="99FFCC"/>
    <a:srgbClr val="FF9966"/>
    <a:srgbClr val="FF0066"/>
    <a:srgbClr val="0099CC"/>
    <a:srgbClr val="198897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88767" autoAdjust="0"/>
  </p:normalViewPr>
  <p:slideViewPr>
    <p:cSldViewPr>
      <p:cViewPr>
        <p:scale>
          <a:sx n="84" d="100"/>
          <a:sy n="84" d="100"/>
        </p:scale>
        <p:origin x="-239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82" y="-96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4900317421663482E-2"/>
          <c:w val="0.96655064745567632"/>
          <c:h val="0.8503173793856867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включенных в кадровый резерв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245101387812976E-2"/>
                  <c:y val="8.053919404999264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чел.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04131437997722E-2"/>
                  <c:y val="0.20940190452998086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32</a:t>
                    </a:r>
                    <a:r>
                      <a:rPr lang="ru-RU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чел.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163400925208612E-2"/>
                  <c:y val="7.51699144466597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6 чел.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83706322346646E-2"/>
                  <c:y val="0.21208654433164731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50</a:t>
                    </a:r>
                    <a:r>
                      <a:rPr lang="ru-RU" b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чел.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94916096"/>
        <c:axId val="45683776"/>
        <c:axId val="32302976"/>
      </c:bar3DChart>
      <c:catAx>
        <c:axId val="94916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683776"/>
        <c:crosses val="autoZero"/>
        <c:auto val="1"/>
        <c:lblAlgn val="ctr"/>
        <c:lblOffset val="100"/>
        <c:noMultiLvlLbl val="0"/>
      </c:catAx>
      <c:valAx>
        <c:axId val="45683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4916096"/>
        <c:crosses val="autoZero"/>
        <c:crossBetween val="between"/>
      </c:valAx>
      <c:serAx>
        <c:axId val="32302976"/>
        <c:scaling>
          <c:orientation val="minMax"/>
        </c:scaling>
        <c:delete val="1"/>
        <c:axPos val="b"/>
        <c:majorTickMark val="out"/>
        <c:minorTickMark val="none"/>
        <c:tickLblPos val="nextTo"/>
        <c:crossAx val="45683776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D34B6-5755-4E57-AB5A-62E5AD8D6B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8C6576-2D68-4033-9A2C-F6C93F78FE4A}">
      <dgm:prSet phldrT="[Текст]" custT="1"/>
      <dgm:spPr/>
      <dgm:t>
        <a:bodyPr/>
        <a:lstStyle/>
        <a:p>
          <a:r>
            <a: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Постановление Правительства Ленинградской области от 14.11.2013 № 403  </a:t>
          </a:r>
          <a:br>
            <a: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</a:br>
          <a:r>
            <a: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(в редакции от 30.06.2016 № 211) "Об утверждении государственной программы Ленинградской области "Повышение эффективности государственного управления и снижение административных барьеров при предоставлении государственных и муниципальных услуг в Ленинградской области"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CDDEA7-5441-4C00-AEA3-40FB585BA808}" type="parTrans" cxnId="{4464CD4E-E2BE-4BCF-8505-3B889939AD4D}">
      <dgm:prSet/>
      <dgm:spPr/>
      <dgm:t>
        <a:bodyPr/>
        <a:lstStyle/>
        <a:p>
          <a:endParaRPr lang="ru-RU"/>
        </a:p>
      </dgm:t>
    </dgm:pt>
    <dgm:pt modelId="{36BF99FB-49B0-40A5-A306-834EDE2A2E7B}" type="sibTrans" cxnId="{4464CD4E-E2BE-4BCF-8505-3B889939AD4D}">
      <dgm:prSet/>
      <dgm:spPr/>
      <dgm:t>
        <a:bodyPr/>
        <a:lstStyle/>
        <a:p>
          <a:endParaRPr lang="ru-RU"/>
        </a:p>
      </dgm:t>
    </dgm:pt>
    <dgm:pt modelId="{9C046F8B-FEA1-4DE1-BBB4-4D4F461D0CAD}">
      <dgm:prSet phldrT="[Текст]" custT="1"/>
      <dgm:spPr/>
      <dgm:t>
        <a:bodyPr/>
        <a:lstStyle/>
        <a:p>
          <a:pPr algn="just"/>
          <a:r>
            <a: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Приказ аппарата Губернатора и Правительства Ленинградской области </a:t>
          </a:r>
          <a:br>
            <a: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</a:br>
          <a:r>
            <a: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от 07.04.2011 № 05-02/4 (в редакции от 14.04.2016 № 01-02/2) </a:t>
          </a:r>
          <a:br>
            <a: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</a:br>
          <a:r>
            <a: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"Об утверждении Положения о порядке проведения конкурсов среди студентов для включения в кадровый резерв на типовые должности государственной гражданской службы Ленинградской области, не требующие опыта работы"</a:t>
          </a:r>
          <a:endParaRPr lang="ru-RU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FBC19-4F09-4ADC-BB20-A61A1966D160}" type="parTrans" cxnId="{778AA2CE-54C0-49C2-A3E1-A9FD9290B158}">
      <dgm:prSet/>
      <dgm:spPr/>
      <dgm:t>
        <a:bodyPr/>
        <a:lstStyle/>
        <a:p>
          <a:endParaRPr lang="ru-RU"/>
        </a:p>
      </dgm:t>
    </dgm:pt>
    <dgm:pt modelId="{05B9720B-29D4-47AE-98C0-CF0612E45F74}" type="sibTrans" cxnId="{778AA2CE-54C0-49C2-A3E1-A9FD9290B158}">
      <dgm:prSet/>
      <dgm:spPr/>
      <dgm:t>
        <a:bodyPr/>
        <a:lstStyle/>
        <a:p>
          <a:endParaRPr lang="ru-RU"/>
        </a:p>
      </dgm:t>
    </dgm:pt>
    <dgm:pt modelId="{9FEA459B-F759-4E79-82AA-FE33EB662416}" type="pres">
      <dgm:prSet presAssocID="{457D34B6-5755-4E57-AB5A-62E5AD8D6B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7046C0-1458-4ECF-9309-EFA7D0B9AE2C}" type="pres">
      <dgm:prSet presAssocID="{EA8C6576-2D68-4033-9A2C-F6C93F78FE4A}" presName="parentText" presStyleLbl="node1" presStyleIdx="0" presStyleCnt="2" custScaleY="99985" custLinFactY="-5572" custLinFactNeighborX="11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8A07A-0414-4D42-9085-2D0DECB98719}" type="pres">
      <dgm:prSet presAssocID="{36BF99FB-49B0-40A5-A306-834EDE2A2E7B}" presName="spacer" presStyleCnt="0"/>
      <dgm:spPr/>
    </dgm:pt>
    <dgm:pt modelId="{78C9DEB6-98CD-4B78-BD20-79E4221332B4}" type="pres">
      <dgm:prSet presAssocID="{9C046F8B-FEA1-4DE1-BBB4-4D4F461D0CAD}" presName="parentText" presStyleLbl="node1" presStyleIdx="1" presStyleCnt="2" custLinFactY="-162" custLinFactNeighborX="11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B6810-7ED7-4729-B28D-268EC5D48934}" type="presOf" srcId="{EA8C6576-2D68-4033-9A2C-F6C93F78FE4A}" destId="{AE7046C0-1458-4ECF-9309-EFA7D0B9AE2C}" srcOrd="0" destOrd="0" presId="urn:microsoft.com/office/officeart/2005/8/layout/vList2"/>
    <dgm:cxn modelId="{778AA2CE-54C0-49C2-A3E1-A9FD9290B158}" srcId="{457D34B6-5755-4E57-AB5A-62E5AD8D6B84}" destId="{9C046F8B-FEA1-4DE1-BBB4-4D4F461D0CAD}" srcOrd="1" destOrd="0" parTransId="{0BAFBC19-4F09-4ADC-BB20-A61A1966D160}" sibTransId="{05B9720B-29D4-47AE-98C0-CF0612E45F74}"/>
    <dgm:cxn modelId="{4464CD4E-E2BE-4BCF-8505-3B889939AD4D}" srcId="{457D34B6-5755-4E57-AB5A-62E5AD8D6B84}" destId="{EA8C6576-2D68-4033-9A2C-F6C93F78FE4A}" srcOrd="0" destOrd="0" parTransId="{09CDDEA7-5441-4C00-AEA3-40FB585BA808}" sibTransId="{36BF99FB-49B0-40A5-A306-834EDE2A2E7B}"/>
    <dgm:cxn modelId="{76E386C6-6D5E-4F99-9CEB-52EE7C92B701}" type="presOf" srcId="{457D34B6-5755-4E57-AB5A-62E5AD8D6B84}" destId="{9FEA459B-F759-4E79-82AA-FE33EB662416}" srcOrd="0" destOrd="0" presId="urn:microsoft.com/office/officeart/2005/8/layout/vList2"/>
    <dgm:cxn modelId="{3F2C5FFC-9010-4417-955A-63FFAF5B54D1}" type="presOf" srcId="{9C046F8B-FEA1-4DE1-BBB4-4D4F461D0CAD}" destId="{78C9DEB6-98CD-4B78-BD20-79E4221332B4}" srcOrd="0" destOrd="0" presId="urn:microsoft.com/office/officeart/2005/8/layout/vList2"/>
    <dgm:cxn modelId="{5F01DE5B-1F06-47FD-A160-8AA5747FABFE}" type="presParOf" srcId="{9FEA459B-F759-4E79-82AA-FE33EB662416}" destId="{AE7046C0-1458-4ECF-9309-EFA7D0B9AE2C}" srcOrd="0" destOrd="0" presId="urn:microsoft.com/office/officeart/2005/8/layout/vList2"/>
    <dgm:cxn modelId="{4E5D4EBF-4D07-4952-9C7D-1B6E7D4B8F13}" type="presParOf" srcId="{9FEA459B-F759-4E79-82AA-FE33EB662416}" destId="{3E38A07A-0414-4D42-9085-2D0DECB98719}" srcOrd="1" destOrd="0" presId="urn:microsoft.com/office/officeart/2005/8/layout/vList2"/>
    <dgm:cxn modelId="{241666E8-69B0-4576-8A2E-4DC392FA9638}" type="presParOf" srcId="{9FEA459B-F759-4E79-82AA-FE33EB662416}" destId="{78C9DEB6-98CD-4B78-BD20-79E4221332B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14573-B958-4097-87FC-8A2A56C4003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59E7B-9C01-470C-BBDA-812E673BF860}">
      <dgm:prSet phldrT="[Текст]"/>
      <dgm:spPr/>
      <dgm:t>
        <a:bodyPr/>
        <a:lstStyle/>
        <a:p>
          <a:r>
            <a: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выявление перспективной молодежи из числа выпускников образовательных организаций высшего образования для формирования кадрового резерва Администрации Ленинградской области</a:t>
          </a:r>
          <a:endParaRPr lang="ru-RU" dirty="0">
            <a:latin typeface="+mn-lt"/>
          </a:endParaRPr>
        </a:p>
      </dgm:t>
    </dgm:pt>
    <dgm:pt modelId="{5CCE56B5-654A-41D1-AD71-29243D4D6AD2}" type="parTrans" cxnId="{8B8D9E40-A3E9-4830-B72A-30E9162C7CF5}">
      <dgm:prSet/>
      <dgm:spPr/>
      <dgm:t>
        <a:bodyPr/>
        <a:lstStyle/>
        <a:p>
          <a:endParaRPr lang="ru-RU"/>
        </a:p>
      </dgm:t>
    </dgm:pt>
    <dgm:pt modelId="{3F25576E-2B29-47C0-B72F-EB6C299AD197}" type="sibTrans" cxnId="{8B8D9E40-A3E9-4830-B72A-30E9162C7CF5}">
      <dgm:prSet/>
      <dgm:spPr/>
      <dgm:t>
        <a:bodyPr/>
        <a:lstStyle/>
        <a:p>
          <a:endParaRPr lang="ru-RU"/>
        </a:p>
      </dgm:t>
    </dgm:pt>
    <dgm:pt modelId="{EC8DE64E-F15D-4FB1-8FA1-32B8A977F1BA}">
      <dgm:prSet phldrT="[Текст]"/>
      <dgm:spPr/>
      <dgm:t>
        <a:bodyPr/>
        <a:lstStyle/>
        <a:p>
          <a:r>
            <a: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обеспечение Администрации Ленинградской области и органов местного самоуправления Ленинградской области перспективными молодыми сотрудниками</a:t>
          </a:r>
          <a:endParaRPr lang="ru-RU" dirty="0">
            <a:latin typeface="+mn-lt"/>
          </a:endParaRPr>
        </a:p>
      </dgm:t>
    </dgm:pt>
    <dgm:pt modelId="{1DB6FDFF-ACEB-491C-B1C9-8BA6581D79FD}" type="parTrans" cxnId="{6533B7AD-2003-49F4-A01E-3DCE58333AFD}">
      <dgm:prSet/>
      <dgm:spPr/>
      <dgm:t>
        <a:bodyPr/>
        <a:lstStyle/>
        <a:p>
          <a:endParaRPr lang="ru-RU"/>
        </a:p>
      </dgm:t>
    </dgm:pt>
    <dgm:pt modelId="{3F85A623-AF9B-42E6-83D7-742F9EB5F611}" type="sibTrans" cxnId="{6533B7AD-2003-49F4-A01E-3DCE58333AFD}">
      <dgm:prSet/>
      <dgm:spPr/>
      <dgm:t>
        <a:bodyPr/>
        <a:lstStyle/>
        <a:p>
          <a:endParaRPr lang="ru-RU"/>
        </a:p>
      </dgm:t>
    </dgm:pt>
    <dgm:pt modelId="{B9DC41C5-3D0C-4BFC-97AA-7F1E273C13D7}">
      <dgm:prSet phldrT="[Текст]"/>
      <dgm:spPr/>
      <dgm:t>
        <a:bodyPr/>
        <a:lstStyle/>
        <a:p>
          <a:r>
            <a: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совершенствование механизмов формирования кадрового резерва</a:t>
          </a:r>
          <a:endParaRPr lang="ru-RU" dirty="0">
            <a:latin typeface="+mn-lt"/>
          </a:endParaRPr>
        </a:p>
      </dgm:t>
    </dgm:pt>
    <dgm:pt modelId="{0250246F-3AF3-4FEA-A1CB-304E121A6341}" type="parTrans" cxnId="{FE301AD6-5DBE-479B-B26F-24146928F7D7}">
      <dgm:prSet/>
      <dgm:spPr/>
      <dgm:t>
        <a:bodyPr/>
        <a:lstStyle/>
        <a:p>
          <a:endParaRPr lang="ru-RU"/>
        </a:p>
      </dgm:t>
    </dgm:pt>
    <dgm:pt modelId="{FC59BA4C-291C-4F13-A6F7-FB74AEE237F9}" type="sibTrans" cxnId="{FE301AD6-5DBE-479B-B26F-24146928F7D7}">
      <dgm:prSet/>
      <dgm:spPr/>
      <dgm:t>
        <a:bodyPr/>
        <a:lstStyle/>
        <a:p>
          <a:endParaRPr lang="ru-RU"/>
        </a:p>
      </dgm:t>
    </dgm:pt>
    <dgm:pt modelId="{1221F89C-7B65-4D82-94EE-381CC83E9F8F}" type="pres">
      <dgm:prSet presAssocID="{B0114573-B958-4097-87FC-8A2A56C4003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66ACAF-AEF2-493E-AB73-8EE0F9A01CAA}" type="pres">
      <dgm:prSet presAssocID="{E8359E7B-9C01-470C-BBDA-812E673BF860}" presName="circle1" presStyleLbl="node1" presStyleIdx="0" presStyleCnt="3" custLinFactNeighborX="-556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728B7F03-F8A5-4E39-B2C2-2D68C2020192}" type="pres">
      <dgm:prSet presAssocID="{E8359E7B-9C01-470C-BBDA-812E673BF860}" presName="space" presStyleCnt="0"/>
      <dgm:spPr/>
    </dgm:pt>
    <dgm:pt modelId="{EBFB0F85-E277-41CF-8496-ACB949BB9D9A}" type="pres">
      <dgm:prSet presAssocID="{E8359E7B-9C01-470C-BBDA-812E673BF860}" presName="rect1" presStyleLbl="alignAcc1" presStyleIdx="0" presStyleCnt="3"/>
      <dgm:spPr/>
      <dgm:t>
        <a:bodyPr/>
        <a:lstStyle/>
        <a:p>
          <a:endParaRPr lang="ru-RU"/>
        </a:p>
      </dgm:t>
    </dgm:pt>
    <dgm:pt modelId="{7B5EFCB1-35C8-4DA5-AA3E-1D8450D6B158}" type="pres">
      <dgm:prSet presAssocID="{EC8DE64E-F15D-4FB1-8FA1-32B8A977F1BA}" presName="vertSpace2" presStyleLbl="node1" presStyleIdx="0" presStyleCnt="3"/>
      <dgm:spPr/>
    </dgm:pt>
    <dgm:pt modelId="{BF5F2B0E-718D-4690-875A-7D5A83D5D75C}" type="pres">
      <dgm:prSet presAssocID="{EC8DE64E-F15D-4FB1-8FA1-32B8A977F1BA}" presName="circle2" presStyleLbl="node1" presStyleIdx="1" presStyleCnt="3" custScaleX="109880" custLinFactNeighborX="-855" custLinFactNeighborY="-21517"/>
      <dgm:spPr>
        <a:solidFill>
          <a:srgbClr val="81C9FF"/>
        </a:solidFill>
      </dgm:spPr>
      <dgm:t>
        <a:bodyPr/>
        <a:lstStyle/>
        <a:p>
          <a:endParaRPr lang="ru-RU"/>
        </a:p>
      </dgm:t>
    </dgm:pt>
    <dgm:pt modelId="{927F501A-73F8-4DEC-8312-2A446A4C1C16}" type="pres">
      <dgm:prSet presAssocID="{EC8DE64E-F15D-4FB1-8FA1-32B8A977F1BA}" presName="rect2" presStyleLbl="alignAcc1" presStyleIdx="1" presStyleCnt="3"/>
      <dgm:spPr/>
      <dgm:t>
        <a:bodyPr/>
        <a:lstStyle/>
        <a:p>
          <a:endParaRPr lang="ru-RU"/>
        </a:p>
      </dgm:t>
    </dgm:pt>
    <dgm:pt modelId="{EA546F5E-9CBB-48B9-B32D-8593C77868D8}" type="pres">
      <dgm:prSet presAssocID="{B9DC41C5-3D0C-4BFC-97AA-7F1E273C13D7}" presName="vertSpace3" presStyleLbl="node1" presStyleIdx="1" presStyleCnt="3"/>
      <dgm:spPr/>
    </dgm:pt>
    <dgm:pt modelId="{A6991781-D72A-430E-B5A6-D2CD21CA5C8D}" type="pres">
      <dgm:prSet presAssocID="{B9DC41C5-3D0C-4BFC-97AA-7F1E273C13D7}" presName="circle3" presStyleLbl="node1" presStyleIdx="2" presStyleCnt="3" custScaleX="132792" custScaleY="113331" custLinFactNeighborX="-1518" custLinFactNeighborY="-89096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55BACF14-80CE-4B4A-B331-3C5416E00E41}" type="pres">
      <dgm:prSet presAssocID="{B9DC41C5-3D0C-4BFC-97AA-7F1E273C13D7}" presName="rect3" presStyleLbl="alignAcc1" presStyleIdx="2" presStyleCnt="3"/>
      <dgm:spPr/>
      <dgm:t>
        <a:bodyPr/>
        <a:lstStyle/>
        <a:p>
          <a:endParaRPr lang="ru-RU"/>
        </a:p>
      </dgm:t>
    </dgm:pt>
    <dgm:pt modelId="{118FA427-5A4E-434C-A9DA-56ADC316C7AC}" type="pres">
      <dgm:prSet presAssocID="{E8359E7B-9C01-470C-BBDA-812E673BF86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D4A1C-1DBA-4201-83BD-1DB574615329}" type="pres">
      <dgm:prSet presAssocID="{EC8DE64E-F15D-4FB1-8FA1-32B8A977F1B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892EE-28ED-415D-ADF7-676325B88C5B}" type="pres">
      <dgm:prSet presAssocID="{B9DC41C5-3D0C-4BFC-97AA-7F1E273C13D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301AD6-5DBE-479B-B26F-24146928F7D7}" srcId="{B0114573-B958-4097-87FC-8A2A56C40039}" destId="{B9DC41C5-3D0C-4BFC-97AA-7F1E273C13D7}" srcOrd="2" destOrd="0" parTransId="{0250246F-3AF3-4FEA-A1CB-304E121A6341}" sibTransId="{FC59BA4C-291C-4F13-A6F7-FB74AEE237F9}"/>
    <dgm:cxn modelId="{E39A6FD9-6110-4BB9-8BCE-61AE502150FE}" type="presOf" srcId="{B0114573-B958-4097-87FC-8A2A56C40039}" destId="{1221F89C-7B65-4D82-94EE-381CC83E9F8F}" srcOrd="0" destOrd="0" presId="urn:microsoft.com/office/officeart/2005/8/layout/target3"/>
    <dgm:cxn modelId="{68C78EFC-09FB-490C-8F81-EC2DCE49EBD3}" type="presOf" srcId="{B9DC41C5-3D0C-4BFC-97AA-7F1E273C13D7}" destId="{55BACF14-80CE-4B4A-B331-3C5416E00E41}" srcOrd="0" destOrd="0" presId="urn:microsoft.com/office/officeart/2005/8/layout/target3"/>
    <dgm:cxn modelId="{72515826-748E-4968-92C2-E38339973C6D}" type="presOf" srcId="{B9DC41C5-3D0C-4BFC-97AA-7F1E273C13D7}" destId="{FEE892EE-28ED-415D-ADF7-676325B88C5B}" srcOrd="1" destOrd="0" presId="urn:microsoft.com/office/officeart/2005/8/layout/target3"/>
    <dgm:cxn modelId="{C2B96F0E-3263-4FB5-9D89-CCA72230852D}" type="presOf" srcId="{E8359E7B-9C01-470C-BBDA-812E673BF860}" destId="{118FA427-5A4E-434C-A9DA-56ADC316C7AC}" srcOrd="1" destOrd="0" presId="urn:microsoft.com/office/officeart/2005/8/layout/target3"/>
    <dgm:cxn modelId="{683DC3AB-D26D-4A24-93B8-507E4E59538F}" type="presOf" srcId="{EC8DE64E-F15D-4FB1-8FA1-32B8A977F1BA}" destId="{927F501A-73F8-4DEC-8312-2A446A4C1C16}" srcOrd="0" destOrd="0" presId="urn:microsoft.com/office/officeart/2005/8/layout/target3"/>
    <dgm:cxn modelId="{6533B7AD-2003-49F4-A01E-3DCE58333AFD}" srcId="{B0114573-B958-4097-87FC-8A2A56C40039}" destId="{EC8DE64E-F15D-4FB1-8FA1-32B8A977F1BA}" srcOrd="1" destOrd="0" parTransId="{1DB6FDFF-ACEB-491C-B1C9-8BA6581D79FD}" sibTransId="{3F85A623-AF9B-42E6-83D7-742F9EB5F611}"/>
    <dgm:cxn modelId="{133D2936-78DA-466C-837B-609A50DAC433}" type="presOf" srcId="{E8359E7B-9C01-470C-BBDA-812E673BF860}" destId="{EBFB0F85-E277-41CF-8496-ACB949BB9D9A}" srcOrd="0" destOrd="0" presId="urn:microsoft.com/office/officeart/2005/8/layout/target3"/>
    <dgm:cxn modelId="{8B8D9E40-A3E9-4830-B72A-30E9162C7CF5}" srcId="{B0114573-B958-4097-87FC-8A2A56C40039}" destId="{E8359E7B-9C01-470C-BBDA-812E673BF860}" srcOrd="0" destOrd="0" parTransId="{5CCE56B5-654A-41D1-AD71-29243D4D6AD2}" sibTransId="{3F25576E-2B29-47C0-B72F-EB6C299AD197}"/>
    <dgm:cxn modelId="{6768EAEF-EA08-485F-9029-8CB5F4CE0587}" type="presOf" srcId="{EC8DE64E-F15D-4FB1-8FA1-32B8A977F1BA}" destId="{13ED4A1C-1DBA-4201-83BD-1DB574615329}" srcOrd="1" destOrd="0" presId="urn:microsoft.com/office/officeart/2005/8/layout/target3"/>
    <dgm:cxn modelId="{6BB88EC0-F618-49CB-BF5B-DC59E2094597}" type="presParOf" srcId="{1221F89C-7B65-4D82-94EE-381CC83E9F8F}" destId="{E266ACAF-AEF2-493E-AB73-8EE0F9A01CAA}" srcOrd="0" destOrd="0" presId="urn:microsoft.com/office/officeart/2005/8/layout/target3"/>
    <dgm:cxn modelId="{E787524B-B98D-4E72-9A25-FEA9A0C83FB3}" type="presParOf" srcId="{1221F89C-7B65-4D82-94EE-381CC83E9F8F}" destId="{728B7F03-F8A5-4E39-B2C2-2D68C2020192}" srcOrd="1" destOrd="0" presId="urn:microsoft.com/office/officeart/2005/8/layout/target3"/>
    <dgm:cxn modelId="{9837BC36-6BE3-4AA6-8B20-A990794742C0}" type="presParOf" srcId="{1221F89C-7B65-4D82-94EE-381CC83E9F8F}" destId="{EBFB0F85-E277-41CF-8496-ACB949BB9D9A}" srcOrd="2" destOrd="0" presId="urn:microsoft.com/office/officeart/2005/8/layout/target3"/>
    <dgm:cxn modelId="{A810578C-22C5-473A-97F6-733438815954}" type="presParOf" srcId="{1221F89C-7B65-4D82-94EE-381CC83E9F8F}" destId="{7B5EFCB1-35C8-4DA5-AA3E-1D8450D6B158}" srcOrd="3" destOrd="0" presId="urn:microsoft.com/office/officeart/2005/8/layout/target3"/>
    <dgm:cxn modelId="{64CED7EC-3F13-49E4-9116-A5A6CBA4985C}" type="presParOf" srcId="{1221F89C-7B65-4D82-94EE-381CC83E9F8F}" destId="{BF5F2B0E-718D-4690-875A-7D5A83D5D75C}" srcOrd="4" destOrd="0" presId="urn:microsoft.com/office/officeart/2005/8/layout/target3"/>
    <dgm:cxn modelId="{7E3F5CBE-D0D8-4AF7-8A9C-CDCA76D4C104}" type="presParOf" srcId="{1221F89C-7B65-4D82-94EE-381CC83E9F8F}" destId="{927F501A-73F8-4DEC-8312-2A446A4C1C16}" srcOrd="5" destOrd="0" presId="urn:microsoft.com/office/officeart/2005/8/layout/target3"/>
    <dgm:cxn modelId="{E61052C6-224D-4FD2-8162-BA5CCA9AF63A}" type="presParOf" srcId="{1221F89C-7B65-4D82-94EE-381CC83E9F8F}" destId="{EA546F5E-9CBB-48B9-B32D-8593C77868D8}" srcOrd="6" destOrd="0" presId="urn:microsoft.com/office/officeart/2005/8/layout/target3"/>
    <dgm:cxn modelId="{D2992BE0-9807-4B08-96B8-FDC9F88A0E2F}" type="presParOf" srcId="{1221F89C-7B65-4D82-94EE-381CC83E9F8F}" destId="{A6991781-D72A-430E-B5A6-D2CD21CA5C8D}" srcOrd="7" destOrd="0" presId="urn:microsoft.com/office/officeart/2005/8/layout/target3"/>
    <dgm:cxn modelId="{3F50261F-97E4-45AF-8E64-C1E36FD39C4A}" type="presParOf" srcId="{1221F89C-7B65-4D82-94EE-381CC83E9F8F}" destId="{55BACF14-80CE-4B4A-B331-3C5416E00E41}" srcOrd="8" destOrd="0" presId="urn:microsoft.com/office/officeart/2005/8/layout/target3"/>
    <dgm:cxn modelId="{D0F0DCEA-F20B-4B84-AE42-EAAD4844BCC5}" type="presParOf" srcId="{1221F89C-7B65-4D82-94EE-381CC83E9F8F}" destId="{118FA427-5A4E-434C-A9DA-56ADC316C7AC}" srcOrd="9" destOrd="0" presId="urn:microsoft.com/office/officeart/2005/8/layout/target3"/>
    <dgm:cxn modelId="{A3358C2C-8FD8-428A-ADCC-CCC6A35BC5BF}" type="presParOf" srcId="{1221F89C-7B65-4D82-94EE-381CC83E9F8F}" destId="{13ED4A1C-1DBA-4201-83BD-1DB574615329}" srcOrd="10" destOrd="0" presId="urn:microsoft.com/office/officeart/2005/8/layout/target3"/>
    <dgm:cxn modelId="{D1C35B8B-4257-41AD-8DDC-81EF869DC3F2}" type="presParOf" srcId="{1221F89C-7B65-4D82-94EE-381CC83E9F8F}" destId="{FEE892EE-28ED-415D-ADF7-676325B88C5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342C20-4EA9-467A-B7FA-CD0C94477C7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5BAA90-970B-4E8A-8050-21C9C438C595}">
      <dgm:prSet phldrT="[Текст]" custT="1"/>
      <dgm:spPr>
        <a:solidFill>
          <a:srgbClr val="29D1E3"/>
        </a:solidFill>
      </dgm:spPr>
      <dgm:t>
        <a:bodyPr/>
        <a:lstStyle/>
        <a:p>
          <a:endParaRPr lang="ru-RU" sz="1600" dirty="0">
            <a:latin typeface="+mj-lt"/>
          </a:endParaRPr>
        </a:p>
      </dgm:t>
    </dgm:pt>
    <dgm:pt modelId="{85E5C341-A861-4BBC-967F-1F6871FE5079}" type="parTrans" cxnId="{7E574C7E-31BE-4C84-A518-11FBE17F105F}">
      <dgm:prSet/>
      <dgm:spPr/>
      <dgm:t>
        <a:bodyPr/>
        <a:lstStyle/>
        <a:p>
          <a:endParaRPr lang="ru-RU"/>
        </a:p>
      </dgm:t>
    </dgm:pt>
    <dgm:pt modelId="{909D77DB-D81C-4D6B-A73F-187F46A1BFB0}" type="sibTrans" cxnId="{7E574C7E-31BE-4C84-A518-11FBE17F105F}">
      <dgm:prSet/>
      <dgm:spPr/>
      <dgm:t>
        <a:bodyPr/>
        <a:lstStyle/>
        <a:p>
          <a:endParaRPr lang="ru-RU"/>
        </a:p>
      </dgm:t>
    </dgm:pt>
    <dgm:pt modelId="{FAA29EE0-D693-44CB-AC97-64E2CF956F8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являющиеся гражданами Российской Федерации</a:t>
          </a:r>
          <a:endParaRPr lang="ru-RU" sz="1800" b="1" dirty="0">
            <a:solidFill>
              <a:schemeClr val="tx1"/>
            </a:solidFill>
            <a:effectLst/>
            <a:latin typeface="+mn-lt"/>
          </a:endParaRPr>
        </a:p>
      </dgm:t>
    </dgm:pt>
    <dgm:pt modelId="{9A7F8588-92CA-4A80-8983-79EFF343565A}" type="parTrans" cxnId="{54B63046-9401-4617-B1EB-52565D79FCD5}">
      <dgm:prSet/>
      <dgm:spPr/>
      <dgm:t>
        <a:bodyPr/>
        <a:lstStyle/>
        <a:p>
          <a:endParaRPr lang="ru-RU"/>
        </a:p>
      </dgm:t>
    </dgm:pt>
    <dgm:pt modelId="{E44C7777-FF50-4DEE-8B13-29675754A382}" type="sibTrans" cxnId="{54B63046-9401-4617-B1EB-52565D79FCD5}">
      <dgm:prSet/>
      <dgm:spPr/>
      <dgm:t>
        <a:bodyPr/>
        <a:lstStyle/>
        <a:p>
          <a:endParaRPr lang="ru-RU"/>
        </a:p>
      </dgm:t>
    </dgm:pt>
    <dgm:pt modelId="{5131310A-497D-4F06-A949-C815F83832E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обучающиеся в организациях, осуществляющих образовательную деятельность, в очной форме</a:t>
          </a:r>
          <a:endParaRPr lang="ru-RU" sz="1800" dirty="0">
            <a:solidFill>
              <a:schemeClr val="tx1"/>
            </a:solidFill>
            <a:effectLst/>
            <a:latin typeface="+mn-lt"/>
          </a:endParaRPr>
        </a:p>
      </dgm:t>
    </dgm:pt>
    <dgm:pt modelId="{41149B35-BFD1-44F4-B1BC-98080EDBD7EB}" type="parTrans" cxnId="{4B086D23-8E75-4F15-9322-58B710C103F4}">
      <dgm:prSet/>
      <dgm:spPr/>
      <dgm:t>
        <a:bodyPr/>
        <a:lstStyle/>
        <a:p>
          <a:endParaRPr lang="ru-RU"/>
        </a:p>
      </dgm:t>
    </dgm:pt>
    <dgm:pt modelId="{75FE85E1-177B-4BDA-A255-809F0E3CA4D7}" type="sibTrans" cxnId="{4B086D23-8E75-4F15-9322-58B710C103F4}">
      <dgm:prSet/>
      <dgm:spPr/>
      <dgm:t>
        <a:bodyPr/>
        <a:lstStyle/>
        <a:p>
          <a:endParaRPr lang="ru-RU"/>
        </a:p>
      </dgm:t>
    </dgm:pt>
    <dgm:pt modelId="{6152E4EA-84D6-441C-8F44-00EC4AD11D3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не ранее чем через три года </a:t>
          </a:r>
          <a:br>
            <a: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</a:br>
          <a:r>
            <a: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после начала обучения </a:t>
          </a:r>
          <a:br>
            <a: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</a:br>
          <a:r>
            <a: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по соответствующей образовательной программе высшего образования</a:t>
          </a:r>
          <a:endParaRPr lang="ru-RU" sz="1800" dirty="0">
            <a:solidFill>
              <a:schemeClr val="tx1"/>
            </a:solidFill>
            <a:effectLst/>
            <a:latin typeface="+mn-lt"/>
          </a:endParaRPr>
        </a:p>
      </dgm:t>
    </dgm:pt>
    <dgm:pt modelId="{05E3D50F-B16B-406A-990C-7B5F48DF7A7E}" type="parTrans" cxnId="{85EB95DC-9412-4DB3-94F0-5E58677DAF99}">
      <dgm:prSet/>
      <dgm:spPr/>
      <dgm:t>
        <a:bodyPr/>
        <a:lstStyle/>
        <a:p>
          <a:endParaRPr lang="ru-RU"/>
        </a:p>
      </dgm:t>
    </dgm:pt>
    <dgm:pt modelId="{75695D58-C727-4989-B641-E40201FD2DE2}" type="sibTrans" cxnId="{85EB95DC-9412-4DB3-94F0-5E58677DAF99}">
      <dgm:prSet/>
      <dgm:spPr/>
      <dgm:t>
        <a:bodyPr/>
        <a:lstStyle/>
        <a:p>
          <a:endParaRPr lang="ru-RU"/>
        </a:p>
      </dgm:t>
    </dgm:pt>
    <dgm:pt modelId="{11029B32-AFEF-4E97-B2AB-55EC7A629A1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владеющие государственным языком Российской Федерации</a:t>
          </a:r>
          <a:endParaRPr lang="ru-RU" sz="1800" dirty="0">
            <a:solidFill>
              <a:schemeClr val="tx1"/>
            </a:solidFill>
            <a:effectLst/>
            <a:latin typeface="+mn-lt"/>
          </a:endParaRPr>
        </a:p>
      </dgm:t>
    </dgm:pt>
    <dgm:pt modelId="{F96EF09F-E3B7-4583-ABBD-60A08AD0F92E}" type="parTrans" cxnId="{3A79A8F2-3EBF-48DF-B7B5-A2236FD4318C}">
      <dgm:prSet/>
      <dgm:spPr/>
      <dgm:t>
        <a:bodyPr/>
        <a:lstStyle/>
        <a:p>
          <a:endParaRPr lang="ru-RU"/>
        </a:p>
      </dgm:t>
    </dgm:pt>
    <dgm:pt modelId="{6ACF0941-230D-4034-A06B-C733FC600C19}" type="sibTrans" cxnId="{3A79A8F2-3EBF-48DF-B7B5-A2236FD4318C}">
      <dgm:prSet/>
      <dgm:spPr/>
      <dgm:t>
        <a:bodyPr/>
        <a:lstStyle/>
        <a:p>
          <a:endParaRPr lang="ru-RU"/>
        </a:p>
      </dgm:t>
    </dgm:pt>
    <dgm:pt modelId="{1D93425A-EBB0-4F7E-9A5B-596028299521}" type="pres">
      <dgm:prSet presAssocID="{14342C20-4EA9-467A-B7FA-CD0C94477C7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A1BD0-D129-4108-B9FE-4BAB2E78C5D3}" type="pres">
      <dgm:prSet presAssocID="{B45BAA90-970B-4E8A-8050-21C9C438C595}" presName="root1" presStyleCnt="0"/>
      <dgm:spPr/>
    </dgm:pt>
    <dgm:pt modelId="{8E50ED18-E245-4B5F-9C1F-82809E484928}" type="pres">
      <dgm:prSet presAssocID="{B45BAA90-970B-4E8A-8050-21C9C438C595}" presName="LevelOneTextNode" presStyleLbl="node0" presStyleIdx="0" presStyleCnt="1" custAng="5400000" custScaleX="1604266" custScaleY="346271" custLinFactNeighborX="83724" custLinFactNeighborY="-8628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7FAAD935-74E4-4D54-B5A6-62134FD337DC}" type="pres">
      <dgm:prSet presAssocID="{B45BAA90-970B-4E8A-8050-21C9C438C595}" presName="level2hierChild" presStyleCnt="0"/>
      <dgm:spPr/>
    </dgm:pt>
    <dgm:pt modelId="{E0540A56-BB03-4C2F-92F7-7251F2366E3C}" type="pres">
      <dgm:prSet presAssocID="{9A7F8588-92CA-4A80-8983-79EFF343565A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0013430-B6EF-46E4-AF13-A5DD8E993877}" type="pres">
      <dgm:prSet presAssocID="{9A7F8588-92CA-4A80-8983-79EFF343565A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3AC650E-55F5-45B3-89D6-B705DF5BCCEB}" type="pres">
      <dgm:prSet presAssocID="{FAA29EE0-D693-44CB-AC97-64E2CF956F83}" presName="root2" presStyleCnt="0"/>
      <dgm:spPr/>
    </dgm:pt>
    <dgm:pt modelId="{0A69ABC4-803A-4FD5-A5A8-373C1F1F343E}" type="pres">
      <dgm:prSet presAssocID="{FAA29EE0-D693-44CB-AC97-64E2CF956F83}" presName="LevelTwoTextNode" presStyleLbl="node2" presStyleIdx="0" presStyleCnt="4" custScaleX="646424" custScaleY="525947" custLinFactNeighborX="37545" custLinFactNeighborY="77992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7EEFA6A-B5A1-4C0A-9AE2-05FE65376029}" type="pres">
      <dgm:prSet presAssocID="{FAA29EE0-D693-44CB-AC97-64E2CF956F83}" presName="level3hierChild" presStyleCnt="0"/>
      <dgm:spPr/>
    </dgm:pt>
    <dgm:pt modelId="{FBA6B7C3-CCB3-4131-B5CE-8359ED571108}" type="pres">
      <dgm:prSet presAssocID="{41149B35-BFD1-44F4-B1BC-98080EDBD7E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D48C59D6-4CDF-4FC4-BA8C-35EBF1E3FAA7}" type="pres">
      <dgm:prSet presAssocID="{41149B35-BFD1-44F4-B1BC-98080EDBD7E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E9BCCA7-D6FC-4D90-B071-35F9DE793AEC}" type="pres">
      <dgm:prSet presAssocID="{5131310A-497D-4F06-A949-C815F83832E9}" presName="root2" presStyleCnt="0"/>
      <dgm:spPr/>
    </dgm:pt>
    <dgm:pt modelId="{A72D42BF-996A-4FC9-A900-5816A3936EC2}" type="pres">
      <dgm:prSet presAssocID="{5131310A-497D-4F06-A949-C815F83832E9}" presName="LevelTwoTextNode" presStyleLbl="node2" presStyleIdx="1" presStyleCnt="4" custScaleX="647789" custScaleY="586645" custLinFactY="300000" custLinFactNeighborX="37967" custLinFactNeighborY="314489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7F351A2-AF2D-4F23-93F5-D4E925D2D106}" type="pres">
      <dgm:prSet presAssocID="{5131310A-497D-4F06-A949-C815F83832E9}" presName="level3hierChild" presStyleCnt="0"/>
      <dgm:spPr/>
    </dgm:pt>
    <dgm:pt modelId="{7FC84FDB-CB9A-4EFD-B527-A0A30619740C}" type="pres">
      <dgm:prSet presAssocID="{F96EF09F-E3B7-4583-ABBD-60A08AD0F92E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EA7C5CA2-97CF-494B-922B-516A0EDD1F38}" type="pres">
      <dgm:prSet presAssocID="{F96EF09F-E3B7-4583-ABBD-60A08AD0F92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E9FFFF0-C320-4D16-A345-DEC877DCE0B5}" type="pres">
      <dgm:prSet presAssocID="{11029B32-AFEF-4E97-B2AB-55EC7A629A15}" presName="root2" presStyleCnt="0"/>
      <dgm:spPr/>
    </dgm:pt>
    <dgm:pt modelId="{0F448910-AB38-4952-AE71-08026768D5E3}" type="pres">
      <dgm:prSet presAssocID="{11029B32-AFEF-4E97-B2AB-55EC7A629A15}" presName="LevelTwoTextNode" presStyleLbl="node2" presStyleIdx="2" presStyleCnt="4" custScaleX="650963" custScaleY="601525" custLinFactY="-290096" custLinFactNeighborX="35075" custLinFactNeighborY="-300000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B48C9C46-FBFF-417A-BAD8-EA14191D4BB7}" type="pres">
      <dgm:prSet presAssocID="{11029B32-AFEF-4E97-B2AB-55EC7A629A15}" presName="level3hierChild" presStyleCnt="0"/>
      <dgm:spPr/>
    </dgm:pt>
    <dgm:pt modelId="{21A8368B-BAA1-4004-9885-294A190FABDA}" type="pres">
      <dgm:prSet presAssocID="{05E3D50F-B16B-406A-990C-7B5F48DF7A7E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27BD7BF3-F917-4769-AFEE-91B27A03B9F4}" type="pres">
      <dgm:prSet presAssocID="{05E3D50F-B16B-406A-990C-7B5F48DF7A7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C3ACA31-283E-4408-A963-845A216803DE}" type="pres">
      <dgm:prSet presAssocID="{6152E4EA-84D6-441C-8F44-00EC4AD11D30}" presName="root2" presStyleCnt="0"/>
      <dgm:spPr/>
    </dgm:pt>
    <dgm:pt modelId="{5E2F9C5A-BD9D-49E0-9B7F-6BF2FE513156}" type="pres">
      <dgm:prSet presAssocID="{6152E4EA-84D6-441C-8F44-00EC4AD11D30}" presName="LevelTwoTextNode" presStyleLbl="node2" presStyleIdx="3" presStyleCnt="4" custScaleX="686203" custScaleY="680717" custLinFactX="19473" custLinFactNeighborX="100000" custLinFactNeighborY="-51757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63A5184-155F-4A09-B3EF-7909A8B9D769}" type="pres">
      <dgm:prSet presAssocID="{6152E4EA-84D6-441C-8F44-00EC4AD11D30}" presName="level3hierChild" presStyleCnt="0"/>
      <dgm:spPr/>
    </dgm:pt>
  </dgm:ptLst>
  <dgm:cxnLst>
    <dgm:cxn modelId="{F98EF78E-B990-4DE5-BE69-E4B8CD01C227}" type="presOf" srcId="{6152E4EA-84D6-441C-8F44-00EC4AD11D30}" destId="{5E2F9C5A-BD9D-49E0-9B7F-6BF2FE513156}" srcOrd="0" destOrd="0" presId="urn:microsoft.com/office/officeart/2008/layout/HorizontalMultiLevelHierarchy"/>
    <dgm:cxn modelId="{555017EB-E1F4-49FB-B780-8D73CB91501C}" type="presOf" srcId="{41149B35-BFD1-44F4-B1BC-98080EDBD7EB}" destId="{D48C59D6-4CDF-4FC4-BA8C-35EBF1E3FAA7}" srcOrd="1" destOrd="0" presId="urn:microsoft.com/office/officeart/2008/layout/HorizontalMultiLevelHierarchy"/>
    <dgm:cxn modelId="{9C04B7BA-08C4-4A0B-8227-921F2CA401E6}" type="presOf" srcId="{14342C20-4EA9-467A-B7FA-CD0C94477C78}" destId="{1D93425A-EBB0-4F7E-9A5B-596028299521}" srcOrd="0" destOrd="0" presId="urn:microsoft.com/office/officeart/2008/layout/HorizontalMultiLevelHierarchy"/>
    <dgm:cxn modelId="{4B086D23-8E75-4F15-9322-58B710C103F4}" srcId="{B45BAA90-970B-4E8A-8050-21C9C438C595}" destId="{5131310A-497D-4F06-A949-C815F83832E9}" srcOrd="1" destOrd="0" parTransId="{41149B35-BFD1-44F4-B1BC-98080EDBD7EB}" sibTransId="{75FE85E1-177B-4BDA-A255-809F0E3CA4D7}"/>
    <dgm:cxn modelId="{047CB317-DA70-4FC4-AFBC-2DE3F9A0FA2C}" type="presOf" srcId="{FAA29EE0-D693-44CB-AC97-64E2CF956F83}" destId="{0A69ABC4-803A-4FD5-A5A8-373C1F1F343E}" srcOrd="0" destOrd="0" presId="urn:microsoft.com/office/officeart/2008/layout/HorizontalMultiLevelHierarchy"/>
    <dgm:cxn modelId="{EE411C08-0C4A-4A45-A4BE-5B2DF15E8B23}" type="presOf" srcId="{9A7F8588-92CA-4A80-8983-79EFF343565A}" destId="{70013430-B6EF-46E4-AF13-A5DD8E993877}" srcOrd="1" destOrd="0" presId="urn:microsoft.com/office/officeart/2008/layout/HorizontalMultiLevelHierarchy"/>
    <dgm:cxn modelId="{235ADE21-2581-4933-947A-24EBE3446217}" type="presOf" srcId="{F96EF09F-E3B7-4583-ABBD-60A08AD0F92E}" destId="{7FC84FDB-CB9A-4EFD-B527-A0A30619740C}" srcOrd="0" destOrd="0" presId="urn:microsoft.com/office/officeart/2008/layout/HorizontalMultiLevelHierarchy"/>
    <dgm:cxn modelId="{54B63046-9401-4617-B1EB-52565D79FCD5}" srcId="{B45BAA90-970B-4E8A-8050-21C9C438C595}" destId="{FAA29EE0-D693-44CB-AC97-64E2CF956F83}" srcOrd="0" destOrd="0" parTransId="{9A7F8588-92CA-4A80-8983-79EFF343565A}" sibTransId="{E44C7777-FF50-4DEE-8B13-29675754A382}"/>
    <dgm:cxn modelId="{7E574C7E-31BE-4C84-A518-11FBE17F105F}" srcId="{14342C20-4EA9-467A-B7FA-CD0C94477C78}" destId="{B45BAA90-970B-4E8A-8050-21C9C438C595}" srcOrd="0" destOrd="0" parTransId="{85E5C341-A861-4BBC-967F-1F6871FE5079}" sibTransId="{909D77DB-D81C-4D6B-A73F-187F46A1BFB0}"/>
    <dgm:cxn modelId="{734148E6-0D93-42E5-90A5-F684CD143AF9}" type="presOf" srcId="{11029B32-AFEF-4E97-B2AB-55EC7A629A15}" destId="{0F448910-AB38-4952-AE71-08026768D5E3}" srcOrd="0" destOrd="0" presId="urn:microsoft.com/office/officeart/2008/layout/HorizontalMultiLevelHierarchy"/>
    <dgm:cxn modelId="{64EF78DE-4597-458F-99B9-EA4F6C7EB8FD}" type="presOf" srcId="{B45BAA90-970B-4E8A-8050-21C9C438C595}" destId="{8E50ED18-E245-4B5F-9C1F-82809E484928}" srcOrd="0" destOrd="0" presId="urn:microsoft.com/office/officeart/2008/layout/HorizontalMultiLevelHierarchy"/>
    <dgm:cxn modelId="{3A79A8F2-3EBF-48DF-B7B5-A2236FD4318C}" srcId="{B45BAA90-970B-4E8A-8050-21C9C438C595}" destId="{11029B32-AFEF-4E97-B2AB-55EC7A629A15}" srcOrd="2" destOrd="0" parTransId="{F96EF09F-E3B7-4583-ABBD-60A08AD0F92E}" sibTransId="{6ACF0941-230D-4034-A06B-C733FC600C19}"/>
    <dgm:cxn modelId="{35465118-3364-42C3-B5D8-87BFEBF09ADD}" type="presOf" srcId="{9A7F8588-92CA-4A80-8983-79EFF343565A}" destId="{E0540A56-BB03-4C2F-92F7-7251F2366E3C}" srcOrd="0" destOrd="0" presId="urn:microsoft.com/office/officeart/2008/layout/HorizontalMultiLevelHierarchy"/>
    <dgm:cxn modelId="{23DFF0EB-96AE-4AB6-B0A3-DE810468FC47}" type="presOf" srcId="{41149B35-BFD1-44F4-B1BC-98080EDBD7EB}" destId="{FBA6B7C3-CCB3-4131-B5CE-8359ED571108}" srcOrd="0" destOrd="0" presId="urn:microsoft.com/office/officeart/2008/layout/HorizontalMultiLevelHierarchy"/>
    <dgm:cxn modelId="{3AA56DEE-593B-4FE4-BC97-F07E9552D92E}" type="presOf" srcId="{05E3D50F-B16B-406A-990C-7B5F48DF7A7E}" destId="{27BD7BF3-F917-4769-AFEE-91B27A03B9F4}" srcOrd="1" destOrd="0" presId="urn:microsoft.com/office/officeart/2008/layout/HorizontalMultiLevelHierarchy"/>
    <dgm:cxn modelId="{EF32C2CF-CDFC-4DEB-A11A-46202BCA9110}" type="presOf" srcId="{F96EF09F-E3B7-4583-ABBD-60A08AD0F92E}" destId="{EA7C5CA2-97CF-494B-922B-516A0EDD1F38}" srcOrd="1" destOrd="0" presId="urn:microsoft.com/office/officeart/2008/layout/HorizontalMultiLevelHierarchy"/>
    <dgm:cxn modelId="{88BB4E77-94A1-4FCC-95D8-8CC81142D9E5}" type="presOf" srcId="{05E3D50F-B16B-406A-990C-7B5F48DF7A7E}" destId="{21A8368B-BAA1-4004-9885-294A190FABDA}" srcOrd="0" destOrd="0" presId="urn:microsoft.com/office/officeart/2008/layout/HorizontalMultiLevelHierarchy"/>
    <dgm:cxn modelId="{85EB95DC-9412-4DB3-94F0-5E58677DAF99}" srcId="{B45BAA90-970B-4E8A-8050-21C9C438C595}" destId="{6152E4EA-84D6-441C-8F44-00EC4AD11D30}" srcOrd="3" destOrd="0" parTransId="{05E3D50F-B16B-406A-990C-7B5F48DF7A7E}" sibTransId="{75695D58-C727-4989-B641-E40201FD2DE2}"/>
    <dgm:cxn modelId="{84DC551B-3D88-49DC-A564-37C92F44F928}" type="presOf" srcId="{5131310A-497D-4F06-A949-C815F83832E9}" destId="{A72D42BF-996A-4FC9-A900-5816A3936EC2}" srcOrd="0" destOrd="0" presId="urn:microsoft.com/office/officeart/2008/layout/HorizontalMultiLevelHierarchy"/>
    <dgm:cxn modelId="{F51AFF57-89D1-4EFA-8BF0-262850209F99}" type="presParOf" srcId="{1D93425A-EBB0-4F7E-9A5B-596028299521}" destId="{62FA1BD0-D129-4108-B9FE-4BAB2E78C5D3}" srcOrd="0" destOrd="0" presId="urn:microsoft.com/office/officeart/2008/layout/HorizontalMultiLevelHierarchy"/>
    <dgm:cxn modelId="{3BBB1B65-CCF8-4C4B-A73B-62D307E8CE3E}" type="presParOf" srcId="{62FA1BD0-D129-4108-B9FE-4BAB2E78C5D3}" destId="{8E50ED18-E245-4B5F-9C1F-82809E484928}" srcOrd="0" destOrd="0" presId="urn:microsoft.com/office/officeart/2008/layout/HorizontalMultiLevelHierarchy"/>
    <dgm:cxn modelId="{19D41814-1916-40EC-A554-603EB6A5A6F5}" type="presParOf" srcId="{62FA1BD0-D129-4108-B9FE-4BAB2E78C5D3}" destId="{7FAAD935-74E4-4D54-B5A6-62134FD337DC}" srcOrd="1" destOrd="0" presId="urn:microsoft.com/office/officeart/2008/layout/HorizontalMultiLevelHierarchy"/>
    <dgm:cxn modelId="{F177FA94-A474-4157-9703-504AA0143942}" type="presParOf" srcId="{7FAAD935-74E4-4D54-B5A6-62134FD337DC}" destId="{E0540A56-BB03-4C2F-92F7-7251F2366E3C}" srcOrd="0" destOrd="0" presId="urn:microsoft.com/office/officeart/2008/layout/HorizontalMultiLevelHierarchy"/>
    <dgm:cxn modelId="{ED5252BE-EBA3-4CBB-B1C8-39ED94AD242A}" type="presParOf" srcId="{E0540A56-BB03-4C2F-92F7-7251F2366E3C}" destId="{70013430-B6EF-46E4-AF13-A5DD8E993877}" srcOrd="0" destOrd="0" presId="urn:microsoft.com/office/officeart/2008/layout/HorizontalMultiLevelHierarchy"/>
    <dgm:cxn modelId="{BBCDE859-5DF4-4630-A055-6E8A173DDE61}" type="presParOf" srcId="{7FAAD935-74E4-4D54-B5A6-62134FD337DC}" destId="{83AC650E-55F5-45B3-89D6-B705DF5BCCEB}" srcOrd="1" destOrd="0" presId="urn:microsoft.com/office/officeart/2008/layout/HorizontalMultiLevelHierarchy"/>
    <dgm:cxn modelId="{96513977-DC7E-4D2A-8AF8-24C08AD376EE}" type="presParOf" srcId="{83AC650E-55F5-45B3-89D6-B705DF5BCCEB}" destId="{0A69ABC4-803A-4FD5-A5A8-373C1F1F343E}" srcOrd="0" destOrd="0" presId="urn:microsoft.com/office/officeart/2008/layout/HorizontalMultiLevelHierarchy"/>
    <dgm:cxn modelId="{2D31345F-F7D7-44FD-9590-3CC8FF5A9E25}" type="presParOf" srcId="{83AC650E-55F5-45B3-89D6-B705DF5BCCEB}" destId="{57EEFA6A-B5A1-4C0A-9AE2-05FE65376029}" srcOrd="1" destOrd="0" presId="urn:microsoft.com/office/officeart/2008/layout/HorizontalMultiLevelHierarchy"/>
    <dgm:cxn modelId="{A8448BA5-3CAF-442E-8FD8-871E04D8320B}" type="presParOf" srcId="{7FAAD935-74E4-4D54-B5A6-62134FD337DC}" destId="{FBA6B7C3-CCB3-4131-B5CE-8359ED571108}" srcOrd="2" destOrd="0" presId="urn:microsoft.com/office/officeart/2008/layout/HorizontalMultiLevelHierarchy"/>
    <dgm:cxn modelId="{F6AA5FCB-7946-42B4-82A9-261E5050CB49}" type="presParOf" srcId="{FBA6B7C3-CCB3-4131-B5CE-8359ED571108}" destId="{D48C59D6-4CDF-4FC4-BA8C-35EBF1E3FAA7}" srcOrd="0" destOrd="0" presId="urn:microsoft.com/office/officeart/2008/layout/HorizontalMultiLevelHierarchy"/>
    <dgm:cxn modelId="{727CF6F5-0F4F-4E9D-BCCC-37F1C367F8CA}" type="presParOf" srcId="{7FAAD935-74E4-4D54-B5A6-62134FD337DC}" destId="{5E9BCCA7-D6FC-4D90-B071-35F9DE793AEC}" srcOrd="3" destOrd="0" presId="urn:microsoft.com/office/officeart/2008/layout/HorizontalMultiLevelHierarchy"/>
    <dgm:cxn modelId="{CD7E5C50-06C0-4A53-9CA4-63578767BF9F}" type="presParOf" srcId="{5E9BCCA7-D6FC-4D90-B071-35F9DE793AEC}" destId="{A72D42BF-996A-4FC9-A900-5816A3936EC2}" srcOrd="0" destOrd="0" presId="urn:microsoft.com/office/officeart/2008/layout/HorizontalMultiLevelHierarchy"/>
    <dgm:cxn modelId="{25083F50-8982-4B6C-93CF-E820F3209F30}" type="presParOf" srcId="{5E9BCCA7-D6FC-4D90-B071-35F9DE793AEC}" destId="{07F351A2-AF2D-4F23-93F5-D4E925D2D106}" srcOrd="1" destOrd="0" presId="urn:microsoft.com/office/officeart/2008/layout/HorizontalMultiLevelHierarchy"/>
    <dgm:cxn modelId="{7952025D-4371-4691-8A5C-C9D334B662C2}" type="presParOf" srcId="{7FAAD935-74E4-4D54-B5A6-62134FD337DC}" destId="{7FC84FDB-CB9A-4EFD-B527-A0A30619740C}" srcOrd="4" destOrd="0" presId="urn:microsoft.com/office/officeart/2008/layout/HorizontalMultiLevelHierarchy"/>
    <dgm:cxn modelId="{E568ACE7-6E0E-44D6-9BA5-8EE1A0B29718}" type="presParOf" srcId="{7FC84FDB-CB9A-4EFD-B527-A0A30619740C}" destId="{EA7C5CA2-97CF-494B-922B-516A0EDD1F38}" srcOrd="0" destOrd="0" presId="urn:microsoft.com/office/officeart/2008/layout/HorizontalMultiLevelHierarchy"/>
    <dgm:cxn modelId="{3D94780E-47B3-4226-8899-6FAB99674ABC}" type="presParOf" srcId="{7FAAD935-74E4-4D54-B5A6-62134FD337DC}" destId="{CE9FFFF0-C320-4D16-A345-DEC877DCE0B5}" srcOrd="5" destOrd="0" presId="urn:microsoft.com/office/officeart/2008/layout/HorizontalMultiLevelHierarchy"/>
    <dgm:cxn modelId="{C0D0F8BA-650B-4DD2-A06C-45579D4D8AA3}" type="presParOf" srcId="{CE9FFFF0-C320-4D16-A345-DEC877DCE0B5}" destId="{0F448910-AB38-4952-AE71-08026768D5E3}" srcOrd="0" destOrd="0" presId="urn:microsoft.com/office/officeart/2008/layout/HorizontalMultiLevelHierarchy"/>
    <dgm:cxn modelId="{470C7101-D0E2-47F5-A007-B00B4ECB1F3B}" type="presParOf" srcId="{CE9FFFF0-C320-4D16-A345-DEC877DCE0B5}" destId="{B48C9C46-FBFF-417A-BAD8-EA14191D4BB7}" srcOrd="1" destOrd="0" presId="urn:microsoft.com/office/officeart/2008/layout/HorizontalMultiLevelHierarchy"/>
    <dgm:cxn modelId="{0C962FA3-C4B5-48A3-876C-6EFE20146736}" type="presParOf" srcId="{7FAAD935-74E4-4D54-B5A6-62134FD337DC}" destId="{21A8368B-BAA1-4004-9885-294A190FABDA}" srcOrd="6" destOrd="0" presId="urn:microsoft.com/office/officeart/2008/layout/HorizontalMultiLevelHierarchy"/>
    <dgm:cxn modelId="{ADA5659A-7650-48E6-868C-763830675886}" type="presParOf" srcId="{21A8368B-BAA1-4004-9885-294A190FABDA}" destId="{27BD7BF3-F917-4769-AFEE-91B27A03B9F4}" srcOrd="0" destOrd="0" presId="urn:microsoft.com/office/officeart/2008/layout/HorizontalMultiLevelHierarchy"/>
    <dgm:cxn modelId="{ECC68181-2494-42C1-8159-B246EF519A96}" type="presParOf" srcId="{7FAAD935-74E4-4D54-B5A6-62134FD337DC}" destId="{2C3ACA31-283E-4408-A963-845A216803DE}" srcOrd="7" destOrd="0" presId="urn:microsoft.com/office/officeart/2008/layout/HorizontalMultiLevelHierarchy"/>
    <dgm:cxn modelId="{801340E3-C9FA-4024-85CE-DFCF0F747F90}" type="presParOf" srcId="{2C3ACA31-283E-4408-A963-845A216803DE}" destId="{5E2F9C5A-BD9D-49E0-9B7F-6BF2FE513156}" srcOrd="0" destOrd="0" presId="urn:microsoft.com/office/officeart/2008/layout/HorizontalMultiLevelHierarchy"/>
    <dgm:cxn modelId="{88837D5C-40A5-4273-842E-1E57B22290D1}" type="presParOf" srcId="{2C3ACA31-283E-4408-A963-845A216803DE}" destId="{463A5184-155F-4A09-B3EF-7909A8B9D76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C025F5-31ED-430A-9043-45252CCD4AF2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BE705D-02C5-47AA-A76E-9639CB738853}">
      <dgm:prSet phldrT="[Текст]" custT="1"/>
      <dgm:spPr/>
      <dgm:t>
        <a:bodyPr/>
        <a:lstStyle/>
        <a:p>
          <a:pPr algn="ctr"/>
          <a:r>
            <a:rPr lang="ru-RU" sz="1600" b="1" dirty="0" smtClean="0">
              <a:ln w="10541" cmpd="sng"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Подготовка реферата по теме</a:t>
          </a:r>
          <a:r>
            <a:rPr lang="ru-RU" sz="1600" b="1" dirty="0" smtClean="0">
              <a:ln w="10541" cmpd="sng"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: </a:t>
          </a:r>
          <a:br>
            <a:rPr lang="ru-RU" sz="1600" b="1" dirty="0" smtClean="0">
              <a:ln w="10541" cmpd="sng"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</a:br>
          <a:r>
            <a:rPr lang="ru-RU" sz="1600" b="1" dirty="0" smtClean="0">
              <a:ln w="10541" cmpd="sng"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«Почему я хочу стать государственным гражданским служащим Ленинградской области</a:t>
          </a:r>
          <a:r>
            <a:rPr lang="ru-RU" sz="1400" b="1" dirty="0" smtClean="0">
              <a:ln w="10541" cmpd="sng"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/>
          </a:r>
          <a:br>
            <a:rPr lang="ru-RU" sz="1400" b="1" dirty="0" smtClean="0">
              <a:ln w="10541" cmpd="sng"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</a:br>
          <a:endParaRPr lang="ru-RU" sz="14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543689E-D0FA-408B-BD05-3297647632CD}" type="parTrans" cxnId="{BE96893D-F742-4B06-8A32-005B08060D2C}">
      <dgm:prSet/>
      <dgm:spPr/>
      <dgm:t>
        <a:bodyPr/>
        <a:lstStyle/>
        <a:p>
          <a:endParaRPr lang="ru-RU"/>
        </a:p>
      </dgm:t>
    </dgm:pt>
    <dgm:pt modelId="{E5548056-50A7-4244-8846-77ECED291811}" type="sibTrans" cxnId="{BE96893D-F742-4B06-8A32-005B08060D2C}">
      <dgm:prSet/>
      <dgm:spPr/>
      <dgm:t>
        <a:bodyPr/>
        <a:lstStyle/>
        <a:p>
          <a:endParaRPr lang="ru-RU"/>
        </a:p>
      </dgm:t>
    </dgm:pt>
    <dgm:pt modelId="{6B8E5DF3-ED18-432F-B5DF-0BD8541F6584}">
      <dgm:prSet phldrT="[Текст]" custT="1"/>
      <dgm:spPr/>
      <dgm:t>
        <a:bodyPr/>
        <a:lstStyle/>
        <a:p>
          <a:pPr algn="ctr"/>
          <a:r>
            <a:rPr lang="ru-RU" sz="1600" b="1" dirty="0" smtClean="0">
              <a:ln w="10541" cmpd="sng"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Индивидуальное собеседование</a:t>
          </a:r>
          <a:endParaRPr lang="ru-RU" sz="16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F031D2-C2BE-4F55-B76B-A300FFB3BA2E}" type="parTrans" cxnId="{739C705B-9BDA-47E5-B448-E42D98372BA6}">
      <dgm:prSet/>
      <dgm:spPr/>
      <dgm:t>
        <a:bodyPr/>
        <a:lstStyle/>
        <a:p>
          <a:endParaRPr lang="ru-RU"/>
        </a:p>
      </dgm:t>
    </dgm:pt>
    <dgm:pt modelId="{C2C4CE5F-68E4-4842-880B-AB164DC91C5B}" type="sibTrans" cxnId="{739C705B-9BDA-47E5-B448-E42D98372BA6}">
      <dgm:prSet/>
      <dgm:spPr/>
      <dgm:t>
        <a:bodyPr/>
        <a:lstStyle/>
        <a:p>
          <a:endParaRPr lang="ru-RU"/>
        </a:p>
      </dgm:t>
    </dgm:pt>
    <dgm:pt modelId="{7000C0F6-4325-4AA8-8129-900A229F756E}">
      <dgm:prSet/>
      <dgm:spPr/>
      <dgm:t>
        <a:bodyPr/>
        <a:lstStyle/>
        <a:p>
          <a:endParaRPr lang="ru-RU" b="1" dirty="0" smtClean="0"/>
        </a:p>
        <a:p>
          <a:endParaRPr lang="ru-RU" b="1" dirty="0" smtClean="0"/>
        </a:p>
        <a:p>
          <a:endParaRPr lang="ru-RU" b="1" dirty="0" smtClean="0"/>
        </a:p>
        <a:p>
          <a:endParaRPr lang="ru-RU" b="1" dirty="0" smtClean="0"/>
        </a:p>
        <a:p>
          <a:endParaRPr lang="ru-RU" b="1" dirty="0" smtClean="0"/>
        </a:p>
        <a:p>
          <a:endParaRPr lang="ru-RU" b="1" dirty="0" smtClean="0"/>
        </a:p>
      </dgm:t>
    </dgm:pt>
    <dgm:pt modelId="{4A4116A1-5B37-45F8-8878-478F44B43BFE}" type="parTrans" cxnId="{5B33A724-B511-4598-A820-774AA7668C17}">
      <dgm:prSet/>
      <dgm:spPr/>
      <dgm:t>
        <a:bodyPr/>
        <a:lstStyle/>
        <a:p>
          <a:endParaRPr lang="ru-RU"/>
        </a:p>
      </dgm:t>
    </dgm:pt>
    <dgm:pt modelId="{416C29CB-9401-43AA-AD9C-AFFB0FA97072}" type="sibTrans" cxnId="{5B33A724-B511-4598-A820-774AA7668C17}">
      <dgm:prSet/>
      <dgm:spPr/>
      <dgm:t>
        <a:bodyPr/>
        <a:lstStyle/>
        <a:p>
          <a:endParaRPr lang="ru-RU"/>
        </a:p>
      </dgm:t>
    </dgm:pt>
    <dgm:pt modelId="{D227D795-779A-4489-ADE1-8622ECFBACEB}" type="pres">
      <dgm:prSet presAssocID="{0FC025F5-31ED-430A-9043-45252CCD4AF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84D8A0-39EC-442F-AAF5-462050A54A00}" type="pres">
      <dgm:prSet presAssocID="{0FC025F5-31ED-430A-9043-45252CCD4AF2}" presName="dummyMaxCanvas" presStyleCnt="0">
        <dgm:presLayoutVars/>
      </dgm:prSet>
      <dgm:spPr/>
    </dgm:pt>
    <dgm:pt modelId="{0AF5D913-CE8B-466E-9609-40C2D198C01D}" type="pres">
      <dgm:prSet presAssocID="{0FC025F5-31ED-430A-9043-45252CCD4AF2}" presName="ThreeNodes_1" presStyleLbl="node1" presStyleIdx="0" presStyleCnt="3" custScaleX="113915" custLinFactNeighborX="3585" custLinFactNeighborY="-288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7A78A00-A38D-454D-A943-5A8004D56C51}" type="pres">
      <dgm:prSet presAssocID="{0FC025F5-31ED-430A-9043-45252CCD4AF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7542E-B1B1-4BC5-9BC1-8D4D2163202E}" type="pres">
      <dgm:prSet presAssocID="{0FC025F5-31ED-430A-9043-45252CCD4AF2}" presName="ThreeNodes_3" presStyleLbl="node1" presStyleIdx="2" presStyleCnt="3" custScaleX="83621" custLinFactNeighborX="5889" custLinFactNeighborY="-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808CB-2527-4FCA-B596-60B704B332CD}" type="pres">
      <dgm:prSet presAssocID="{0FC025F5-31ED-430A-9043-45252CCD4AF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205EC-4940-4E8A-AC6C-B75048BB4EFF}" type="pres">
      <dgm:prSet presAssocID="{0FC025F5-31ED-430A-9043-45252CCD4AF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FB4C8-32F2-4969-9462-77339B41EB9A}" type="pres">
      <dgm:prSet presAssocID="{0FC025F5-31ED-430A-9043-45252CCD4AF2}" presName="ThreeNodes_1_text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6183068-6448-494C-A53E-FB62401EA4F7}" type="pres">
      <dgm:prSet presAssocID="{0FC025F5-31ED-430A-9043-45252CCD4AF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0EF75-A235-4E45-BCB1-15311404CA5B}" type="pres">
      <dgm:prSet presAssocID="{0FC025F5-31ED-430A-9043-45252CCD4AF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C705B-9BDA-47E5-B448-E42D98372BA6}" srcId="{0FC025F5-31ED-430A-9043-45252CCD4AF2}" destId="{6B8E5DF3-ED18-432F-B5DF-0BD8541F6584}" srcOrd="2" destOrd="0" parTransId="{EDF031D2-C2BE-4F55-B76B-A300FFB3BA2E}" sibTransId="{C2C4CE5F-68E4-4842-880B-AB164DC91C5B}"/>
    <dgm:cxn modelId="{54B1DF18-D7D4-4E81-B970-72E907FB223B}" type="presOf" srcId="{E5548056-50A7-4244-8846-77ECED291811}" destId="{065205EC-4940-4E8A-AC6C-B75048BB4EFF}" srcOrd="0" destOrd="0" presId="urn:microsoft.com/office/officeart/2005/8/layout/vProcess5"/>
    <dgm:cxn modelId="{73197171-B47B-433E-A7BD-23228698E335}" type="presOf" srcId="{416C29CB-9401-43AA-AD9C-AFFB0FA97072}" destId="{5CA808CB-2527-4FCA-B596-60B704B332CD}" srcOrd="0" destOrd="0" presId="urn:microsoft.com/office/officeart/2005/8/layout/vProcess5"/>
    <dgm:cxn modelId="{6CFC8CC5-5A89-460E-9906-975C28FB2324}" type="presOf" srcId="{6B8E5DF3-ED18-432F-B5DF-0BD8541F6584}" destId="{BFA7542E-B1B1-4BC5-9BC1-8D4D2163202E}" srcOrd="0" destOrd="0" presId="urn:microsoft.com/office/officeart/2005/8/layout/vProcess5"/>
    <dgm:cxn modelId="{0BCD8820-F80F-4E00-BED7-55183B41FD1A}" type="presOf" srcId="{7000C0F6-4325-4AA8-8129-900A229F756E}" destId="{ADDFB4C8-32F2-4969-9462-77339B41EB9A}" srcOrd="1" destOrd="0" presId="urn:microsoft.com/office/officeart/2005/8/layout/vProcess5"/>
    <dgm:cxn modelId="{EC62F2C3-A03A-46FD-B9E9-0544606F4C15}" type="presOf" srcId="{6B8E5DF3-ED18-432F-B5DF-0BD8541F6584}" destId="{D820EF75-A235-4E45-BCB1-15311404CA5B}" srcOrd="1" destOrd="0" presId="urn:microsoft.com/office/officeart/2005/8/layout/vProcess5"/>
    <dgm:cxn modelId="{BE96893D-F742-4B06-8A32-005B08060D2C}" srcId="{0FC025F5-31ED-430A-9043-45252CCD4AF2}" destId="{07BE705D-02C5-47AA-A76E-9639CB738853}" srcOrd="1" destOrd="0" parTransId="{9543689E-D0FA-408B-BD05-3297647632CD}" sibTransId="{E5548056-50A7-4244-8846-77ECED291811}"/>
    <dgm:cxn modelId="{C4014A18-786D-4077-AFB9-DD6941CFC705}" type="presOf" srcId="{7000C0F6-4325-4AA8-8129-900A229F756E}" destId="{0AF5D913-CE8B-466E-9609-40C2D198C01D}" srcOrd="0" destOrd="0" presId="urn:microsoft.com/office/officeart/2005/8/layout/vProcess5"/>
    <dgm:cxn modelId="{3390ED50-10E5-4219-8873-999B9149FC5A}" type="presOf" srcId="{0FC025F5-31ED-430A-9043-45252CCD4AF2}" destId="{D227D795-779A-4489-ADE1-8622ECFBACEB}" srcOrd="0" destOrd="0" presId="urn:microsoft.com/office/officeart/2005/8/layout/vProcess5"/>
    <dgm:cxn modelId="{281D23B2-07DA-4B04-8AE3-B7FCB0AEA558}" type="presOf" srcId="{07BE705D-02C5-47AA-A76E-9639CB738853}" destId="{96183068-6448-494C-A53E-FB62401EA4F7}" srcOrd="1" destOrd="0" presId="urn:microsoft.com/office/officeart/2005/8/layout/vProcess5"/>
    <dgm:cxn modelId="{5B33A724-B511-4598-A820-774AA7668C17}" srcId="{0FC025F5-31ED-430A-9043-45252CCD4AF2}" destId="{7000C0F6-4325-4AA8-8129-900A229F756E}" srcOrd="0" destOrd="0" parTransId="{4A4116A1-5B37-45F8-8878-478F44B43BFE}" sibTransId="{416C29CB-9401-43AA-AD9C-AFFB0FA97072}"/>
    <dgm:cxn modelId="{97A44022-729A-4C27-A79F-42C27FB35B83}" type="presOf" srcId="{07BE705D-02C5-47AA-A76E-9639CB738853}" destId="{97A78A00-A38D-454D-A943-5A8004D56C51}" srcOrd="0" destOrd="0" presId="urn:microsoft.com/office/officeart/2005/8/layout/vProcess5"/>
    <dgm:cxn modelId="{65CBACB2-904B-47F6-9B23-3D5790FE915E}" type="presParOf" srcId="{D227D795-779A-4489-ADE1-8622ECFBACEB}" destId="{4684D8A0-39EC-442F-AAF5-462050A54A00}" srcOrd="0" destOrd="0" presId="urn:microsoft.com/office/officeart/2005/8/layout/vProcess5"/>
    <dgm:cxn modelId="{71E1E573-9F19-47B6-BC5F-FA8A0B60A34A}" type="presParOf" srcId="{D227D795-779A-4489-ADE1-8622ECFBACEB}" destId="{0AF5D913-CE8B-466E-9609-40C2D198C01D}" srcOrd="1" destOrd="0" presId="urn:microsoft.com/office/officeart/2005/8/layout/vProcess5"/>
    <dgm:cxn modelId="{E54E72AD-0485-445D-A013-376A617F8B88}" type="presParOf" srcId="{D227D795-779A-4489-ADE1-8622ECFBACEB}" destId="{97A78A00-A38D-454D-A943-5A8004D56C51}" srcOrd="2" destOrd="0" presId="urn:microsoft.com/office/officeart/2005/8/layout/vProcess5"/>
    <dgm:cxn modelId="{18D821A8-CF42-478C-BAB4-4DCD014E133F}" type="presParOf" srcId="{D227D795-779A-4489-ADE1-8622ECFBACEB}" destId="{BFA7542E-B1B1-4BC5-9BC1-8D4D2163202E}" srcOrd="3" destOrd="0" presId="urn:microsoft.com/office/officeart/2005/8/layout/vProcess5"/>
    <dgm:cxn modelId="{4454508C-C594-443B-88B1-31E068645355}" type="presParOf" srcId="{D227D795-779A-4489-ADE1-8622ECFBACEB}" destId="{5CA808CB-2527-4FCA-B596-60B704B332CD}" srcOrd="4" destOrd="0" presId="urn:microsoft.com/office/officeart/2005/8/layout/vProcess5"/>
    <dgm:cxn modelId="{AA14E821-7085-49D8-8F30-2E702C60CDBC}" type="presParOf" srcId="{D227D795-779A-4489-ADE1-8622ECFBACEB}" destId="{065205EC-4940-4E8A-AC6C-B75048BB4EFF}" srcOrd="5" destOrd="0" presId="urn:microsoft.com/office/officeart/2005/8/layout/vProcess5"/>
    <dgm:cxn modelId="{66D38B23-1B49-48C4-999D-D960B72E1345}" type="presParOf" srcId="{D227D795-779A-4489-ADE1-8622ECFBACEB}" destId="{ADDFB4C8-32F2-4969-9462-77339B41EB9A}" srcOrd="6" destOrd="0" presId="urn:microsoft.com/office/officeart/2005/8/layout/vProcess5"/>
    <dgm:cxn modelId="{43AEA1AF-3480-44B9-9B12-10A71103F72C}" type="presParOf" srcId="{D227D795-779A-4489-ADE1-8622ECFBACEB}" destId="{96183068-6448-494C-A53E-FB62401EA4F7}" srcOrd="7" destOrd="0" presId="urn:microsoft.com/office/officeart/2005/8/layout/vProcess5"/>
    <dgm:cxn modelId="{5C3CD80B-D2F2-4B14-916A-9F205E67E8F6}" type="presParOf" srcId="{D227D795-779A-4489-ADE1-8622ECFBACEB}" destId="{D820EF75-A235-4E45-BCB1-15311404CA5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FDFBA0-B4EF-4A74-A151-EBE10B3AD50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370A01-50D0-4083-A619-A2D360AC96D2}">
      <dgm:prSet phldrT="[Текст]" custT="1"/>
      <dgm:spPr/>
      <dgm:t>
        <a:bodyPr/>
        <a:lstStyle/>
        <a:p>
          <a:r>
            <a: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Специалисты, назначенные на должности государственной гражданской службы Ленинградской области по результатам конкурсов среди студентов, </a:t>
          </a:r>
          <a:r>
            <a: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показывают высокую профессиональную подготовку, мотивацию и ориентацию на результат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9BB2125-5B07-4011-BA08-CA40FD25567E}" type="parTrans" cxnId="{E893AB37-1362-4DF2-8C1E-9347BBCEE2B5}">
      <dgm:prSet/>
      <dgm:spPr/>
      <dgm:t>
        <a:bodyPr/>
        <a:lstStyle/>
        <a:p>
          <a:endParaRPr lang="ru-RU"/>
        </a:p>
      </dgm:t>
    </dgm:pt>
    <dgm:pt modelId="{DE02B564-B458-4EF2-B0B9-DC79C7821624}" type="sibTrans" cxnId="{E893AB37-1362-4DF2-8C1E-9347BBCEE2B5}">
      <dgm:prSet/>
      <dgm:spPr/>
      <dgm:t>
        <a:bodyPr/>
        <a:lstStyle/>
        <a:p>
          <a:endParaRPr lang="ru-RU"/>
        </a:p>
      </dgm:t>
    </dgm:pt>
    <dgm:pt modelId="{3F187AE4-C99C-4F69-96AD-38286E0DFA4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С целью проверки эффективности кадровой практики в 2014 году проводился конкурс в номинации </a:t>
          </a:r>
          <a:r>
            <a: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«Лучший молодой специалист Администрации Ленинградской области», </a:t>
          </a:r>
          <a:r>
            <a: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в котором могли принять участие все государственные гражданские служащие в возрасте до 30 лет, имеющие стаж от 1 до 3 лет.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u="none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1 место </a:t>
          </a:r>
          <a:r>
            <a: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в указанной номинации занял </a:t>
          </a:r>
          <a:r>
            <a: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победитель конкурса среди студентов 2012 года.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0F9780B-1F0E-4D5B-B309-4C5E3C240C35}" type="parTrans" cxnId="{1B62FC37-2D9B-4853-8E33-25CC4802440C}">
      <dgm:prSet/>
      <dgm:spPr/>
      <dgm:t>
        <a:bodyPr/>
        <a:lstStyle/>
        <a:p>
          <a:endParaRPr lang="ru-RU"/>
        </a:p>
      </dgm:t>
    </dgm:pt>
    <dgm:pt modelId="{0234A247-06B5-4E77-AC56-7AF10149F4BE}" type="sibTrans" cxnId="{1B62FC37-2D9B-4853-8E33-25CC4802440C}">
      <dgm:prSet/>
      <dgm:spPr/>
      <dgm:t>
        <a:bodyPr/>
        <a:lstStyle/>
        <a:p>
          <a:endParaRPr lang="ru-RU"/>
        </a:p>
      </dgm:t>
    </dgm:pt>
    <dgm:pt modelId="{836F7DFB-A60E-4AAB-9EA1-79A333BB680E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За период реализации кадровой практики из 44 специалистов первой категории на вышестоящие должности назначены </a:t>
          </a:r>
          <a:r>
            <a:rPr lang="ru-RU" sz="1600" b="1" u="none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14 человек</a:t>
          </a:r>
          <a:endParaRPr lang="ru-RU" sz="1600" b="1" u="none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3EC9711-2B90-444C-9FE9-A1C48C780E09}" type="parTrans" cxnId="{362EFE87-088D-408C-8665-FE1FA93A22C1}">
      <dgm:prSet/>
      <dgm:spPr/>
      <dgm:t>
        <a:bodyPr/>
        <a:lstStyle/>
        <a:p>
          <a:endParaRPr lang="ru-RU"/>
        </a:p>
      </dgm:t>
    </dgm:pt>
    <dgm:pt modelId="{3152ADE6-D8A2-4486-8F57-41D8C70EF84C}" type="sibTrans" cxnId="{362EFE87-088D-408C-8665-FE1FA93A22C1}">
      <dgm:prSet/>
      <dgm:spPr/>
      <dgm:t>
        <a:bodyPr/>
        <a:lstStyle/>
        <a:p>
          <a:endParaRPr lang="ru-RU"/>
        </a:p>
      </dgm:t>
    </dgm:pt>
    <dgm:pt modelId="{940B3BDD-E6DC-4414-9F05-AC7BBBBBD0EF}" type="pres">
      <dgm:prSet presAssocID="{00FDFBA0-B4EF-4A74-A151-EBE10B3AD50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FACBB2-6468-4E16-9148-444D18BB120A}" type="pres">
      <dgm:prSet presAssocID="{93370A01-50D0-4083-A619-A2D360AC96D2}" presName="comp" presStyleCnt="0"/>
      <dgm:spPr/>
    </dgm:pt>
    <dgm:pt modelId="{534C08B8-E67F-4BD3-B62D-5E6B51E7AEB5}" type="pres">
      <dgm:prSet presAssocID="{93370A01-50D0-4083-A619-A2D360AC96D2}" presName="box" presStyleLbl="node1" presStyleIdx="0" presStyleCnt="3" custScaleY="86482" custLinFactNeighborY="-34"/>
      <dgm:spPr/>
      <dgm:t>
        <a:bodyPr/>
        <a:lstStyle/>
        <a:p>
          <a:endParaRPr lang="ru-RU"/>
        </a:p>
      </dgm:t>
    </dgm:pt>
    <dgm:pt modelId="{B873FAE7-369B-45E6-A1BA-F59E1327CE13}" type="pres">
      <dgm:prSet presAssocID="{93370A01-50D0-4083-A619-A2D360AC96D2}" presName="img" presStyleLbl="fgImgPlace1" presStyleIdx="0" presStyleCnt="3" custScaleX="85709" custScaleY="8564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F642AB9E-A5C3-4CC2-8B72-7F079ADCBB80}" type="pres">
      <dgm:prSet presAssocID="{93370A01-50D0-4083-A619-A2D360AC96D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4B2AF-59F3-442F-9D82-2F85862EF004}" type="pres">
      <dgm:prSet presAssocID="{DE02B564-B458-4EF2-B0B9-DC79C7821624}" presName="spacer" presStyleCnt="0"/>
      <dgm:spPr/>
    </dgm:pt>
    <dgm:pt modelId="{F9A29238-CA9B-41B5-ADE4-8D1C96CFC573}" type="pres">
      <dgm:prSet presAssocID="{836F7DFB-A60E-4AAB-9EA1-79A333BB680E}" presName="comp" presStyleCnt="0"/>
      <dgm:spPr/>
    </dgm:pt>
    <dgm:pt modelId="{AD540C21-7BD7-472B-962C-11C0F0F5FA0E}" type="pres">
      <dgm:prSet presAssocID="{836F7DFB-A60E-4AAB-9EA1-79A333BB680E}" presName="box" presStyleLbl="node1" presStyleIdx="1" presStyleCnt="3" custScaleY="84184"/>
      <dgm:spPr/>
      <dgm:t>
        <a:bodyPr/>
        <a:lstStyle/>
        <a:p>
          <a:endParaRPr lang="ru-RU"/>
        </a:p>
      </dgm:t>
    </dgm:pt>
    <dgm:pt modelId="{EDF9B2FA-F057-42EB-BF8E-EED324710EF4}" type="pres">
      <dgm:prSet presAssocID="{836F7DFB-A60E-4AAB-9EA1-79A333BB680E}" presName="img" presStyleLbl="fgImgPlace1" presStyleIdx="1" presStyleCnt="3" custScaleX="94183" custScaleY="6880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E93D9015-16F9-4502-98A7-A0356BCBA58A}" type="pres">
      <dgm:prSet presAssocID="{836F7DFB-A60E-4AAB-9EA1-79A333BB680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6D062-1D98-4907-9E36-6B98340E119E}" type="pres">
      <dgm:prSet presAssocID="{3152ADE6-D8A2-4486-8F57-41D8C70EF84C}" presName="spacer" presStyleCnt="0"/>
      <dgm:spPr/>
    </dgm:pt>
    <dgm:pt modelId="{5FBAED0F-8B78-423E-8A23-9B1C4A956F97}" type="pres">
      <dgm:prSet presAssocID="{3F187AE4-C99C-4F69-96AD-38286E0DFA4C}" presName="comp" presStyleCnt="0"/>
      <dgm:spPr/>
    </dgm:pt>
    <dgm:pt modelId="{29ECEF42-FF3E-41C6-8B04-AA939AE9C8E9}" type="pres">
      <dgm:prSet presAssocID="{3F187AE4-C99C-4F69-96AD-38286E0DFA4C}" presName="box" presStyleLbl="node1" presStyleIdx="2" presStyleCnt="3" custScaleY="128709"/>
      <dgm:spPr/>
      <dgm:t>
        <a:bodyPr/>
        <a:lstStyle/>
        <a:p>
          <a:endParaRPr lang="ru-RU"/>
        </a:p>
      </dgm:t>
    </dgm:pt>
    <dgm:pt modelId="{7C829ACA-E06F-4F7F-8AB4-3260E25BD55C}" type="pres">
      <dgm:prSet presAssocID="{3F187AE4-C99C-4F69-96AD-38286E0DFA4C}" presName="img" presStyleLbl="fgImgPlace1" presStyleIdx="2" presStyleCnt="3" custScaleX="89893" custScaleY="83426" custLinFactNeighborX="-2092" custLinFactNeighborY="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8EC6B64E-AA78-4B03-BCEB-076A866996B1}" type="pres">
      <dgm:prSet presAssocID="{3F187AE4-C99C-4F69-96AD-38286E0DFA4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14013F-9CFC-4B82-9323-5F949D6ACC66}" type="presOf" srcId="{93370A01-50D0-4083-A619-A2D360AC96D2}" destId="{F642AB9E-A5C3-4CC2-8B72-7F079ADCBB80}" srcOrd="1" destOrd="0" presId="urn:microsoft.com/office/officeart/2005/8/layout/vList4"/>
    <dgm:cxn modelId="{8FEC8380-B38F-4DCB-BE5E-D850472D7941}" type="presOf" srcId="{93370A01-50D0-4083-A619-A2D360AC96D2}" destId="{534C08B8-E67F-4BD3-B62D-5E6B51E7AEB5}" srcOrd="0" destOrd="0" presId="urn:microsoft.com/office/officeart/2005/8/layout/vList4"/>
    <dgm:cxn modelId="{6284843C-193B-44C2-9249-2C78304303C0}" type="presOf" srcId="{3F187AE4-C99C-4F69-96AD-38286E0DFA4C}" destId="{29ECEF42-FF3E-41C6-8B04-AA939AE9C8E9}" srcOrd="0" destOrd="0" presId="urn:microsoft.com/office/officeart/2005/8/layout/vList4"/>
    <dgm:cxn modelId="{4148BC73-2C1E-450D-B9A0-EA6AAE3ED37B}" type="presOf" srcId="{3F187AE4-C99C-4F69-96AD-38286E0DFA4C}" destId="{8EC6B64E-AA78-4B03-BCEB-076A866996B1}" srcOrd="1" destOrd="0" presId="urn:microsoft.com/office/officeart/2005/8/layout/vList4"/>
    <dgm:cxn modelId="{362EFE87-088D-408C-8665-FE1FA93A22C1}" srcId="{00FDFBA0-B4EF-4A74-A151-EBE10B3AD50B}" destId="{836F7DFB-A60E-4AAB-9EA1-79A333BB680E}" srcOrd="1" destOrd="0" parTransId="{43EC9711-2B90-444C-9FE9-A1C48C780E09}" sibTransId="{3152ADE6-D8A2-4486-8F57-41D8C70EF84C}"/>
    <dgm:cxn modelId="{1B62FC37-2D9B-4853-8E33-25CC4802440C}" srcId="{00FDFBA0-B4EF-4A74-A151-EBE10B3AD50B}" destId="{3F187AE4-C99C-4F69-96AD-38286E0DFA4C}" srcOrd="2" destOrd="0" parTransId="{60F9780B-1F0E-4D5B-B309-4C5E3C240C35}" sibTransId="{0234A247-06B5-4E77-AC56-7AF10149F4BE}"/>
    <dgm:cxn modelId="{B3C7CC81-DD0C-4B51-AE24-B4E5B074AE5A}" type="presOf" srcId="{836F7DFB-A60E-4AAB-9EA1-79A333BB680E}" destId="{AD540C21-7BD7-472B-962C-11C0F0F5FA0E}" srcOrd="0" destOrd="0" presId="urn:microsoft.com/office/officeart/2005/8/layout/vList4"/>
    <dgm:cxn modelId="{403E8404-5BAE-44A2-B97F-7E01A5203D95}" type="presOf" srcId="{00FDFBA0-B4EF-4A74-A151-EBE10B3AD50B}" destId="{940B3BDD-E6DC-4414-9F05-AC7BBBBBD0EF}" srcOrd="0" destOrd="0" presId="urn:microsoft.com/office/officeart/2005/8/layout/vList4"/>
    <dgm:cxn modelId="{E893AB37-1362-4DF2-8C1E-9347BBCEE2B5}" srcId="{00FDFBA0-B4EF-4A74-A151-EBE10B3AD50B}" destId="{93370A01-50D0-4083-A619-A2D360AC96D2}" srcOrd="0" destOrd="0" parTransId="{D9BB2125-5B07-4011-BA08-CA40FD25567E}" sibTransId="{DE02B564-B458-4EF2-B0B9-DC79C7821624}"/>
    <dgm:cxn modelId="{96118AF6-7104-4BC1-84B2-890B198D366E}" type="presOf" srcId="{836F7DFB-A60E-4AAB-9EA1-79A333BB680E}" destId="{E93D9015-16F9-4502-98A7-A0356BCBA58A}" srcOrd="1" destOrd="0" presId="urn:microsoft.com/office/officeart/2005/8/layout/vList4"/>
    <dgm:cxn modelId="{E036249D-4D28-46A6-8851-73AB804CC33E}" type="presParOf" srcId="{940B3BDD-E6DC-4414-9F05-AC7BBBBBD0EF}" destId="{77FACBB2-6468-4E16-9148-444D18BB120A}" srcOrd="0" destOrd="0" presId="urn:microsoft.com/office/officeart/2005/8/layout/vList4"/>
    <dgm:cxn modelId="{82824C48-AB30-4587-8203-755492470421}" type="presParOf" srcId="{77FACBB2-6468-4E16-9148-444D18BB120A}" destId="{534C08B8-E67F-4BD3-B62D-5E6B51E7AEB5}" srcOrd="0" destOrd="0" presId="urn:microsoft.com/office/officeart/2005/8/layout/vList4"/>
    <dgm:cxn modelId="{6D0083F9-FA1A-4781-89F1-F6303A7DFB50}" type="presParOf" srcId="{77FACBB2-6468-4E16-9148-444D18BB120A}" destId="{B873FAE7-369B-45E6-A1BA-F59E1327CE13}" srcOrd="1" destOrd="0" presId="urn:microsoft.com/office/officeart/2005/8/layout/vList4"/>
    <dgm:cxn modelId="{F1D4D6C0-2AFC-421D-A51B-4C57F032CCFB}" type="presParOf" srcId="{77FACBB2-6468-4E16-9148-444D18BB120A}" destId="{F642AB9E-A5C3-4CC2-8B72-7F079ADCBB80}" srcOrd="2" destOrd="0" presId="urn:microsoft.com/office/officeart/2005/8/layout/vList4"/>
    <dgm:cxn modelId="{28572CCE-3A75-4A08-919E-90D795556E49}" type="presParOf" srcId="{940B3BDD-E6DC-4414-9F05-AC7BBBBBD0EF}" destId="{D324B2AF-59F3-442F-9D82-2F85862EF004}" srcOrd="1" destOrd="0" presId="urn:microsoft.com/office/officeart/2005/8/layout/vList4"/>
    <dgm:cxn modelId="{CD579993-1340-4D58-9203-91879E2D72F5}" type="presParOf" srcId="{940B3BDD-E6DC-4414-9F05-AC7BBBBBD0EF}" destId="{F9A29238-CA9B-41B5-ADE4-8D1C96CFC573}" srcOrd="2" destOrd="0" presId="urn:microsoft.com/office/officeart/2005/8/layout/vList4"/>
    <dgm:cxn modelId="{BA71A8FA-C116-4A02-B8B8-BF252CAF7B66}" type="presParOf" srcId="{F9A29238-CA9B-41B5-ADE4-8D1C96CFC573}" destId="{AD540C21-7BD7-472B-962C-11C0F0F5FA0E}" srcOrd="0" destOrd="0" presId="urn:microsoft.com/office/officeart/2005/8/layout/vList4"/>
    <dgm:cxn modelId="{ACAF7660-2654-46A5-8CFF-AD6E2D9248F9}" type="presParOf" srcId="{F9A29238-CA9B-41B5-ADE4-8D1C96CFC573}" destId="{EDF9B2FA-F057-42EB-BF8E-EED324710EF4}" srcOrd="1" destOrd="0" presId="urn:microsoft.com/office/officeart/2005/8/layout/vList4"/>
    <dgm:cxn modelId="{C8F3DD43-6C3C-4A91-B5B1-B9E7AF2D9BF9}" type="presParOf" srcId="{F9A29238-CA9B-41B5-ADE4-8D1C96CFC573}" destId="{E93D9015-16F9-4502-98A7-A0356BCBA58A}" srcOrd="2" destOrd="0" presId="urn:microsoft.com/office/officeart/2005/8/layout/vList4"/>
    <dgm:cxn modelId="{DCCED99F-D363-42AB-AE4C-7929AFE79461}" type="presParOf" srcId="{940B3BDD-E6DC-4414-9F05-AC7BBBBBD0EF}" destId="{F976D062-1D98-4907-9E36-6B98340E119E}" srcOrd="3" destOrd="0" presId="urn:microsoft.com/office/officeart/2005/8/layout/vList4"/>
    <dgm:cxn modelId="{F0BDE7FB-4D39-4B18-8302-6BD2207BAABF}" type="presParOf" srcId="{940B3BDD-E6DC-4414-9F05-AC7BBBBBD0EF}" destId="{5FBAED0F-8B78-423E-8A23-9B1C4A956F97}" srcOrd="4" destOrd="0" presId="urn:microsoft.com/office/officeart/2005/8/layout/vList4"/>
    <dgm:cxn modelId="{2C75EFF8-E348-4B58-8AFE-B55DA963B0F7}" type="presParOf" srcId="{5FBAED0F-8B78-423E-8A23-9B1C4A956F97}" destId="{29ECEF42-FF3E-41C6-8B04-AA939AE9C8E9}" srcOrd="0" destOrd="0" presId="urn:microsoft.com/office/officeart/2005/8/layout/vList4"/>
    <dgm:cxn modelId="{2120DEA2-B87C-4CB2-AB72-36DAAF0165D3}" type="presParOf" srcId="{5FBAED0F-8B78-423E-8A23-9B1C4A956F97}" destId="{7C829ACA-E06F-4F7F-8AB4-3260E25BD55C}" srcOrd="1" destOrd="0" presId="urn:microsoft.com/office/officeart/2005/8/layout/vList4"/>
    <dgm:cxn modelId="{D0FE9D02-97BA-4276-AA73-CAE42EA1FBF9}" type="presParOf" srcId="{5FBAED0F-8B78-423E-8A23-9B1C4A956F97}" destId="{8EC6B64E-AA78-4B03-BCEB-076A866996B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046C0-1458-4ECF-9309-EFA7D0B9AE2C}">
      <dsp:nvSpPr>
        <dsp:cNvPr id="0" name=""/>
        <dsp:cNvSpPr/>
      </dsp:nvSpPr>
      <dsp:spPr>
        <a:xfrm>
          <a:off x="0" y="0"/>
          <a:ext cx="8352927" cy="1824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Постановление Правительства Ленинградской области от 14.11.2013 № 403  </a:t>
          </a:r>
          <a:br>
            <a:rPr lang="ru-RU" sz="1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</a:br>
          <a:r>
            <a:rPr lang="ru-RU" sz="1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(в редакции от 30.06.2016 № 211) "Об утверждении государственной программы Ленинградской области "Повышение эффективности государственного управления и снижение административных барьеров при предоставлении государственных и муниципальных услуг в Ленинградской области"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086" y="89086"/>
        <a:ext cx="8174755" cy="1646754"/>
      </dsp:txXfrm>
    </dsp:sp>
    <dsp:sp modelId="{78C9DEB6-98CD-4B78-BD20-79E4221332B4}">
      <dsp:nvSpPr>
        <dsp:cNvPr id="0" name=""/>
        <dsp:cNvSpPr/>
      </dsp:nvSpPr>
      <dsp:spPr>
        <a:xfrm>
          <a:off x="0" y="1894849"/>
          <a:ext cx="8352927" cy="182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Приказ аппарата Губернатора и Правительства Ленинградской области </a:t>
          </a:r>
          <a:br>
            <a:rPr lang="ru-RU" sz="1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</a:br>
          <a:r>
            <a:rPr lang="ru-RU" sz="1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от 07.04.2011 № 05-02/4 (в редакции от 14.04.2016 № 01-02/2) </a:t>
          </a:r>
          <a:br>
            <a:rPr lang="ru-RU" sz="1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</a:br>
          <a:r>
            <a:rPr lang="ru-RU" sz="1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"Об утверждении Положения о порядке проведения конкурсов среди студентов для включения в кадровый резерв на типовые должности государственной гражданской службы Ленинградской области, не требующие опыта работы"</a:t>
          </a:r>
          <a:endParaRPr lang="ru-RU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89099" y="1983948"/>
        <a:ext cx="8174729" cy="1647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6ACAF-AEF2-493E-AB73-8EE0F9A01CAA}">
      <dsp:nvSpPr>
        <dsp:cNvPr id="0" name=""/>
        <dsp:cNvSpPr/>
      </dsp:nvSpPr>
      <dsp:spPr>
        <a:xfrm>
          <a:off x="-24325" y="0"/>
          <a:ext cx="4375070" cy="4375070"/>
        </a:xfrm>
        <a:prstGeom prst="pie">
          <a:avLst>
            <a:gd name="adj1" fmla="val 5400000"/>
            <a:gd name="adj2" fmla="val 1620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B0F85-E277-41CF-8496-ACB949BB9D9A}">
      <dsp:nvSpPr>
        <dsp:cNvPr id="0" name=""/>
        <dsp:cNvSpPr/>
      </dsp:nvSpPr>
      <dsp:spPr>
        <a:xfrm>
          <a:off x="2187535" y="0"/>
          <a:ext cx="6021376" cy="43750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выявление перспективной молодежи из числа выпускников образовательных организаций высшего образования для формирования кадрового резерва Администрации Ленинградской области</a:t>
          </a:r>
          <a:endParaRPr lang="ru-RU" sz="1900" kern="1200" dirty="0">
            <a:latin typeface="+mn-lt"/>
          </a:endParaRPr>
        </a:p>
      </dsp:txBody>
      <dsp:txXfrm>
        <a:off x="2187535" y="0"/>
        <a:ext cx="6021376" cy="1312523"/>
      </dsp:txXfrm>
    </dsp:sp>
    <dsp:sp modelId="{BF5F2B0E-718D-4690-875A-7D5A83D5D75C}">
      <dsp:nvSpPr>
        <dsp:cNvPr id="0" name=""/>
        <dsp:cNvSpPr/>
      </dsp:nvSpPr>
      <dsp:spPr>
        <a:xfrm>
          <a:off x="600840" y="700624"/>
          <a:ext cx="3124759" cy="2843792"/>
        </a:xfrm>
        <a:prstGeom prst="pie">
          <a:avLst>
            <a:gd name="adj1" fmla="val 5400000"/>
            <a:gd name="adj2" fmla="val 16200000"/>
          </a:avLst>
        </a:prstGeom>
        <a:solidFill>
          <a:srgbClr val="81C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F501A-73F8-4DEC-8312-2A446A4C1C16}">
      <dsp:nvSpPr>
        <dsp:cNvPr id="0" name=""/>
        <dsp:cNvSpPr/>
      </dsp:nvSpPr>
      <dsp:spPr>
        <a:xfrm>
          <a:off x="2187535" y="1312523"/>
          <a:ext cx="6021376" cy="28437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обеспечение Администрации Ленинградской области и органов местного самоуправления Ленинградской области перспективными молодыми сотрудниками</a:t>
          </a:r>
          <a:endParaRPr lang="ru-RU" sz="1900" kern="1200" dirty="0">
            <a:latin typeface="+mn-lt"/>
          </a:endParaRPr>
        </a:p>
      </dsp:txBody>
      <dsp:txXfrm>
        <a:off x="2187535" y="1312523"/>
        <a:ext cx="6021376" cy="1312519"/>
      </dsp:txXfrm>
    </dsp:sp>
    <dsp:sp modelId="{A6991781-D72A-430E-B5A6-D2CD21CA5C8D}">
      <dsp:nvSpPr>
        <dsp:cNvPr id="0" name=""/>
        <dsp:cNvSpPr/>
      </dsp:nvSpPr>
      <dsp:spPr>
        <a:xfrm>
          <a:off x="1296150" y="1368154"/>
          <a:ext cx="1742921" cy="1487491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ACF14-80CE-4B4A-B331-3C5416E00E41}">
      <dsp:nvSpPr>
        <dsp:cNvPr id="0" name=""/>
        <dsp:cNvSpPr/>
      </dsp:nvSpPr>
      <dsp:spPr>
        <a:xfrm>
          <a:off x="2187535" y="2625043"/>
          <a:ext cx="6021376" cy="13125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совершенствование механизмов формирования кадрового резерва</a:t>
          </a:r>
          <a:endParaRPr lang="ru-RU" sz="1900" kern="1200" dirty="0">
            <a:latin typeface="+mn-lt"/>
          </a:endParaRPr>
        </a:p>
      </dsp:txBody>
      <dsp:txXfrm>
        <a:off x="2187535" y="2625043"/>
        <a:ext cx="6021376" cy="1312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8368B-BAA1-4004-9885-294A190FABDA}">
      <dsp:nvSpPr>
        <dsp:cNvPr id="0" name=""/>
        <dsp:cNvSpPr/>
      </dsp:nvSpPr>
      <dsp:spPr>
        <a:xfrm>
          <a:off x="3520726" y="2651349"/>
          <a:ext cx="91440" cy="1888889"/>
        </a:xfrm>
        <a:custGeom>
          <a:avLst/>
          <a:gdLst/>
          <a:ahLst/>
          <a:cxnLst/>
          <a:rect l="0" t="0" r="0" b="0"/>
          <a:pathLst>
            <a:path>
              <a:moveTo>
                <a:pt x="76624" y="0"/>
              </a:moveTo>
              <a:lnTo>
                <a:pt x="45720" y="18888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519218" y="3548565"/>
        <a:ext cx="94457" cy="94457"/>
      </dsp:txXfrm>
    </dsp:sp>
    <dsp:sp modelId="{7FC84FDB-CB9A-4EFD-B527-A0A30619740C}">
      <dsp:nvSpPr>
        <dsp:cNvPr id="0" name=""/>
        <dsp:cNvSpPr/>
      </dsp:nvSpPr>
      <dsp:spPr>
        <a:xfrm>
          <a:off x="3597351" y="1978809"/>
          <a:ext cx="206116" cy="672539"/>
        </a:xfrm>
        <a:custGeom>
          <a:avLst/>
          <a:gdLst/>
          <a:ahLst/>
          <a:cxnLst/>
          <a:rect l="0" t="0" r="0" b="0"/>
          <a:pathLst>
            <a:path>
              <a:moveTo>
                <a:pt x="0" y="672539"/>
              </a:moveTo>
              <a:lnTo>
                <a:pt x="103058" y="672539"/>
              </a:lnTo>
              <a:lnTo>
                <a:pt x="103058" y="0"/>
              </a:lnTo>
              <a:lnTo>
                <a:pt x="20611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82824" y="2297494"/>
        <a:ext cx="35170" cy="35170"/>
      </dsp:txXfrm>
    </dsp:sp>
    <dsp:sp modelId="{FBA6B7C3-CCB3-4131-B5CE-8359ED571108}">
      <dsp:nvSpPr>
        <dsp:cNvPr id="0" name=""/>
        <dsp:cNvSpPr/>
      </dsp:nvSpPr>
      <dsp:spPr>
        <a:xfrm>
          <a:off x="3597351" y="2651349"/>
          <a:ext cx="226288" cy="57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144" y="0"/>
              </a:lnTo>
              <a:lnTo>
                <a:pt x="113144" y="572596"/>
              </a:lnTo>
              <a:lnTo>
                <a:pt x="226288" y="5725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95103" y="2922255"/>
        <a:ext cx="30784" cy="30784"/>
      </dsp:txXfrm>
    </dsp:sp>
    <dsp:sp modelId="{E0540A56-BB03-4C2F-92F7-7251F2366E3C}">
      <dsp:nvSpPr>
        <dsp:cNvPr id="0" name=""/>
        <dsp:cNvSpPr/>
      </dsp:nvSpPr>
      <dsp:spPr>
        <a:xfrm>
          <a:off x="3597351" y="846824"/>
          <a:ext cx="223345" cy="1804524"/>
        </a:xfrm>
        <a:custGeom>
          <a:avLst/>
          <a:gdLst/>
          <a:ahLst/>
          <a:cxnLst/>
          <a:rect l="0" t="0" r="0" b="0"/>
          <a:pathLst>
            <a:path>
              <a:moveTo>
                <a:pt x="0" y="1804524"/>
              </a:moveTo>
              <a:lnTo>
                <a:pt x="111672" y="1804524"/>
              </a:lnTo>
              <a:lnTo>
                <a:pt x="111672" y="0"/>
              </a:lnTo>
              <a:lnTo>
                <a:pt x="2233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663566" y="1703629"/>
        <a:ext cx="90914" cy="90914"/>
      </dsp:txXfrm>
    </dsp:sp>
    <dsp:sp modelId="{8E50ED18-E245-4B5F-9C1F-82809E484928}">
      <dsp:nvSpPr>
        <dsp:cNvPr id="0" name=""/>
        <dsp:cNvSpPr/>
      </dsp:nvSpPr>
      <dsp:spPr>
        <a:xfrm>
          <a:off x="-46340" y="945517"/>
          <a:ext cx="3875720" cy="3411664"/>
        </a:xfrm>
        <a:prstGeom prst="ellipse">
          <a:avLst/>
        </a:prstGeom>
        <a:solidFill>
          <a:srgbClr val="29D1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+mj-lt"/>
          </a:endParaRPr>
        </a:p>
      </dsp:txBody>
      <dsp:txXfrm>
        <a:off x="521246" y="1445144"/>
        <a:ext cx="2740548" cy="2412410"/>
      </dsp:txXfrm>
    </dsp:sp>
    <dsp:sp modelId="{0A69ABC4-803A-4FD5-A5A8-373C1F1F343E}">
      <dsp:nvSpPr>
        <dsp:cNvPr id="0" name=""/>
        <dsp:cNvSpPr/>
      </dsp:nvSpPr>
      <dsp:spPr>
        <a:xfrm>
          <a:off x="3820696" y="287580"/>
          <a:ext cx="4509010" cy="1118489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являющиеся гражданами Российской Федерации</a:t>
          </a:r>
          <a:endParaRPr lang="ru-RU" sz="18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481025" y="451379"/>
        <a:ext cx="3188352" cy="790891"/>
      </dsp:txXfrm>
    </dsp:sp>
    <dsp:sp modelId="{A72D42BF-996A-4FC9-A900-5816A3936EC2}">
      <dsp:nvSpPr>
        <dsp:cNvPr id="0" name=""/>
        <dsp:cNvSpPr/>
      </dsp:nvSpPr>
      <dsp:spPr>
        <a:xfrm>
          <a:off x="3823640" y="2600160"/>
          <a:ext cx="4518531" cy="1247570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обучающиеся в организациях, осуществляющих образовательную деятельность, в очной форме</a:t>
          </a:r>
          <a:endParaRPr lang="ru-RU" sz="18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485364" y="2782862"/>
        <a:ext cx="3195083" cy="882166"/>
      </dsp:txXfrm>
    </dsp:sp>
    <dsp:sp modelId="{0F448910-AB38-4952-AE71-08026768D5E3}">
      <dsp:nvSpPr>
        <dsp:cNvPr id="0" name=""/>
        <dsp:cNvSpPr/>
      </dsp:nvSpPr>
      <dsp:spPr>
        <a:xfrm>
          <a:off x="3803467" y="1339202"/>
          <a:ext cx="4540670" cy="1279215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владеющие государственным языком Российской Федерации</a:t>
          </a:r>
          <a:endParaRPr lang="ru-RU" sz="18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468433" y="1526539"/>
        <a:ext cx="3210738" cy="904541"/>
      </dsp:txXfrm>
    </dsp:sp>
    <dsp:sp modelId="{5E2F9C5A-BD9D-49E0-9B7F-6BF2FE513156}">
      <dsp:nvSpPr>
        <dsp:cNvPr id="0" name=""/>
        <dsp:cNvSpPr/>
      </dsp:nvSpPr>
      <dsp:spPr>
        <a:xfrm>
          <a:off x="3566446" y="3816425"/>
          <a:ext cx="4786481" cy="1447626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не ранее чем через три года </a:t>
          </a:r>
          <a:br>
            <a:rPr lang="ru-RU" sz="1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</a:br>
          <a:r>
            <a:rPr lang="ru-RU" sz="1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после начала обучения </a:t>
          </a:r>
          <a:br>
            <a:rPr lang="ru-RU" sz="1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</a:br>
          <a:r>
            <a:rPr lang="ru-RU" sz="18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+mn-lt"/>
              <a:cs typeface="Times New Roman" panose="02020603050405020304" pitchFamily="18" charset="0"/>
            </a:rPr>
            <a:t>по соответствующей образовательной программе высшего образования</a:t>
          </a:r>
          <a:endParaRPr lang="ru-RU" sz="18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267410" y="4028425"/>
        <a:ext cx="3384553" cy="10236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5D913-CE8B-466E-9609-40C2D198C01D}">
      <dsp:nvSpPr>
        <dsp:cNvPr id="0" name=""/>
        <dsp:cNvSpPr/>
      </dsp:nvSpPr>
      <dsp:spPr>
        <a:xfrm>
          <a:off x="7308" y="0"/>
          <a:ext cx="7835312" cy="1391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/>
        </a:p>
      </dsp:txBody>
      <dsp:txXfrm>
        <a:off x="7308" y="0"/>
        <a:ext cx="6218056" cy="1391184"/>
      </dsp:txXfrm>
    </dsp:sp>
    <dsp:sp modelId="{97A78A00-A38D-454D-A943-5A8004D56C51}">
      <dsp:nvSpPr>
        <dsp:cNvPr id="0" name=""/>
        <dsp:cNvSpPr/>
      </dsp:nvSpPr>
      <dsp:spPr>
        <a:xfrm>
          <a:off x="846176" y="1623049"/>
          <a:ext cx="6878209" cy="1391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 w="10541" cmpd="sng"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Подготовка реферата по теме</a:t>
          </a:r>
          <a:r>
            <a:rPr lang="ru-RU" sz="1600" b="1" kern="1200" dirty="0" smtClean="0">
              <a:ln w="10541" cmpd="sng"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: </a:t>
          </a:r>
          <a:br>
            <a:rPr lang="ru-RU" sz="1600" b="1" kern="1200" dirty="0" smtClean="0">
              <a:ln w="10541" cmpd="sng"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</a:br>
          <a:r>
            <a:rPr lang="ru-RU" sz="1600" b="1" kern="1200" dirty="0" smtClean="0">
              <a:ln w="10541" cmpd="sng"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«Почему я хочу стать государственным гражданским служащим Ленинградской области</a:t>
          </a:r>
          <a:r>
            <a:rPr lang="ru-RU" sz="1400" b="1" kern="1200" dirty="0" smtClean="0">
              <a:ln w="10541" cmpd="sng"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/>
          </a:r>
          <a:br>
            <a:rPr lang="ru-RU" sz="1400" b="1" kern="1200" dirty="0" smtClean="0">
              <a:ln w="10541" cmpd="sng"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</a:br>
          <a:endParaRPr lang="ru-RU" sz="1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886922" y="1663795"/>
        <a:ext cx="5285546" cy="1309692"/>
      </dsp:txXfrm>
    </dsp:sp>
    <dsp:sp modelId="{BFA7542E-B1B1-4BC5-9BC1-8D4D2163202E}">
      <dsp:nvSpPr>
        <dsp:cNvPr id="0" name=""/>
        <dsp:cNvSpPr/>
      </dsp:nvSpPr>
      <dsp:spPr>
        <a:xfrm>
          <a:off x="2340383" y="3239823"/>
          <a:ext cx="5751627" cy="1391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 w="10541" cmpd="sng"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Индивидуальное собеседование</a:t>
          </a:r>
          <a:endParaRPr lang="ru-RU" sz="16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1129" y="3280569"/>
        <a:ext cx="4406479" cy="1309692"/>
      </dsp:txXfrm>
    </dsp:sp>
    <dsp:sp modelId="{5CA808CB-2527-4FCA-B596-60B704B332CD}">
      <dsp:nvSpPr>
        <dsp:cNvPr id="0" name=""/>
        <dsp:cNvSpPr/>
      </dsp:nvSpPr>
      <dsp:spPr>
        <a:xfrm>
          <a:off x="6213214" y="1054981"/>
          <a:ext cx="904270" cy="9042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16675" y="1054981"/>
        <a:ext cx="497348" cy="680463"/>
      </dsp:txXfrm>
    </dsp:sp>
    <dsp:sp modelId="{065205EC-4940-4E8A-AC6C-B75048BB4EFF}">
      <dsp:nvSpPr>
        <dsp:cNvPr id="0" name=""/>
        <dsp:cNvSpPr/>
      </dsp:nvSpPr>
      <dsp:spPr>
        <a:xfrm>
          <a:off x="6820115" y="2668756"/>
          <a:ext cx="904270" cy="9042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023576" y="2668756"/>
        <a:ext cx="497348" cy="6804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C08B8-E67F-4BD3-B62D-5E6B51E7AEB5}">
      <dsp:nvSpPr>
        <dsp:cNvPr id="0" name=""/>
        <dsp:cNvSpPr/>
      </dsp:nvSpPr>
      <dsp:spPr>
        <a:xfrm>
          <a:off x="0" y="0"/>
          <a:ext cx="8496944" cy="1299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Специалисты, назначенные на должности государственной гражданской службы Ленинградской области по результатам конкурсов среди студентов, </a:t>
          </a:r>
          <a:r>
            <a:rPr lang="ru-RU" sz="16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rPr>
            <a:t>показывают высокую профессиональную подготовку, мотивацию и ориентацию на результат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849624" y="0"/>
        <a:ext cx="6647319" cy="1299271"/>
      </dsp:txXfrm>
    </dsp:sp>
    <dsp:sp modelId="{B873FAE7-369B-45E6-A1BA-F59E1327CE13}">
      <dsp:nvSpPr>
        <dsp:cNvPr id="0" name=""/>
        <dsp:cNvSpPr/>
      </dsp:nvSpPr>
      <dsp:spPr>
        <a:xfrm>
          <a:off x="271665" y="134951"/>
          <a:ext cx="1456529" cy="10293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40C21-7BD7-472B-962C-11C0F0F5FA0E}">
      <dsp:nvSpPr>
        <dsp:cNvPr id="0" name=""/>
        <dsp:cNvSpPr/>
      </dsp:nvSpPr>
      <dsp:spPr>
        <a:xfrm>
          <a:off x="0" y="1449507"/>
          <a:ext cx="8496944" cy="1264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За период реализации кадровой практики из 44 специалистов первой категории на вышестоящие должности назначены </a:t>
          </a:r>
          <a:r>
            <a:rPr lang="ru-RU" sz="1600" b="1" u="none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14 человек</a:t>
          </a:r>
          <a:endParaRPr lang="ru-RU" sz="1600" b="1" u="none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849624" y="1449507"/>
        <a:ext cx="6647319" cy="1264747"/>
      </dsp:txXfrm>
    </dsp:sp>
    <dsp:sp modelId="{EDF9B2FA-F057-42EB-BF8E-EED324710EF4}">
      <dsp:nvSpPr>
        <dsp:cNvPr id="0" name=""/>
        <dsp:cNvSpPr/>
      </dsp:nvSpPr>
      <dsp:spPr>
        <a:xfrm>
          <a:off x="199662" y="1668377"/>
          <a:ext cx="1600535" cy="827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CEF42-FF3E-41C6-8B04-AA939AE9C8E9}">
      <dsp:nvSpPr>
        <dsp:cNvPr id="0" name=""/>
        <dsp:cNvSpPr/>
      </dsp:nvSpPr>
      <dsp:spPr>
        <a:xfrm>
          <a:off x="0" y="2864490"/>
          <a:ext cx="8496944" cy="1933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С целью проверки эффективности кадровой практики в 2014 году проводился конкурс в номинации </a:t>
          </a:r>
          <a:r>
            <a:rPr lang="ru-RU" sz="16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«Лучший молодой специалист Администрации Ленинградской области», </a:t>
          </a:r>
          <a:r>
            <a:rPr lang="ru-RU" sz="16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в котором могли принять участие все государственные гражданские служащие в возрасте до 30 лет, имеющие стаж от 1 до 3 лет.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u="none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1 место </a:t>
          </a:r>
          <a:r>
            <a:rPr lang="ru-RU" sz="16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в указанной номинации занял </a:t>
          </a:r>
          <a:r>
            <a:rPr lang="ru-RU" sz="1600" b="1" kern="1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rPr>
            <a:t>победитель конкурса среди студентов 2012 года.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849624" y="2864490"/>
        <a:ext cx="6647319" cy="1933673"/>
      </dsp:txXfrm>
    </dsp:sp>
    <dsp:sp modelId="{7C829ACA-E06F-4F7F-8AB4-3260E25BD55C}">
      <dsp:nvSpPr>
        <dsp:cNvPr id="0" name=""/>
        <dsp:cNvSpPr/>
      </dsp:nvSpPr>
      <dsp:spPr>
        <a:xfrm>
          <a:off x="200563" y="3329983"/>
          <a:ext cx="1527631" cy="10026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0.43203</cdr:x>
      <cdr:y>0.20879</cdr:y>
    </cdr:from>
    <cdr:to>
      <cdr:x>0.55272</cdr:x>
      <cdr:y>0.2849</cdr:y>
    </cdr:to>
    <cdr:sp macro="" textlink="">
      <cdr:nvSpPr>
        <cdr:cNvPr id="2" name="TextBox 1"/>
        <cdr:cNvSpPr txBox="1"/>
      </cdr:nvSpPr>
      <cdr:spPr>
        <a:xfrm xmlns:a="http://schemas.openxmlformats.org/drawingml/2006/main" rot="170263">
          <a:off x="3608693" y="987701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2011 год</a:t>
          </a:r>
          <a:endParaRPr lang="ru-RU" sz="16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cdr:txBody>
    </cdr:sp>
  </cdr:relSizeAnchor>
  <cdr:relSizeAnchor xmlns:cdr="http://schemas.openxmlformats.org/drawingml/2006/chartDrawing">
    <cdr:from>
      <cdr:x>0.66479</cdr:x>
      <cdr:y>0</cdr:y>
    </cdr:from>
    <cdr:to>
      <cdr:x>0.78548</cdr:x>
      <cdr:y>0.07611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552909" y="0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2016 год</a:t>
          </a:r>
          <a:endParaRPr lang="ru-RU" sz="16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6650"/>
          </a:xfrm>
          <a:prstGeom prst="rect">
            <a:avLst/>
          </a:prstGeom>
        </p:spPr>
        <p:txBody>
          <a:bodyPr vert="horz" lIns="90869" tIns="45435" rIns="90869" bIns="454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6650"/>
          </a:xfrm>
          <a:prstGeom prst="rect">
            <a:avLst/>
          </a:prstGeom>
        </p:spPr>
        <p:txBody>
          <a:bodyPr vert="horz" lIns="90869" tIns="45435" rIns="90869" bIns="45435" rtlCol="0"/>
          <a:lstStyle>
            <a:lvl1pPr algn="r">
              <a:defRPr sz="1200"/>
            </a:lvl1pPr>
          </a:lstStyle>
          <a:p>
            <a:fld id="{4900BF37-6CB1-49F7-B4B0-0291890E8D4C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277"/>
            <a:ext cx="2929837" cy="496650"/>
          </a:xfrm>
          <a:prstGeom prst="rect">
            <a:avLst/>
          </a:prstGeom>
        </p:spPr>
        <p:txBody>
          <a:bodyPr vert="horz" lIns="90869" tIns="45435" rIns="90869" bIns="454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4277"/>
            <a:ext cx="2929837" cy="496650"/>
          </a:xfrm>
          <a:prstGeom prst="rect">
            <a:avLst/>
          </a:prstGeom>
        </p:spPr>
        <p:txBody>
          <a:bodyPr vert="horz" lIns="90869" tIns="45435" rIns="90869" bIns="45435" rtlCol="0" anchor="b"/>
          <a:lstStyle>
            <a:lvl1pPr algn="r">
              <a:defRPr sz="1200"/>
            </a:lvl1pPr>
          </a:lstStyle>
          <a:p>
            <a:fld id="{6164B927-F9C8-4EF8-A81A-392B8C1EC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52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0869" tIns="45435" rIns="90869" bIns="454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0869" tIns="45435" rIns="90869" bIns="45435" rtlCol="0"/>
          <a:lstStyle>
            <a:lvl1pPr algn="r">
              <a:defRPr sz="1200"/>
            </a:lvl1pPr>
          </a:lstStyle>
          <a:p>
            <a:fld id="{AEC0065A-ADC2-40C7-96C8-8EE0DB20B6B7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69" tIns="45435" rIns="90869" bIns="454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0869" tIns="45435" rIns="90869" bIns="454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0869" tIns="45435" rIns="90869" bIns="454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0869" tIns="45435" rIns="90869" bIns="45435" rtlCol="0" anchor="b"/>
          <a:lstStyle>
            <a:lvl1pPr algn="r">
              <a:defRPr sz="1200"/>
            </a:lvl1pPr>
          </a:lstStyle>
          <a:p>
            <a:fld id="{01EDC651-95B9-411E-9C7D-B301D09B5E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0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DC651-95B9-411E-9C7D-B301D09B5E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DC651-95B9-411E-9C7D-B301D09B5EA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3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CE6E2-4061-47B3-A845-23A50FE9B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A473A-A3EE-4175-8D8E-55F1362CC4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53568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4A755-9D96-4C88-B9B4-344B2F32AE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0E6B3-4596-4041-AE6D-B9096CB0B0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19877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EBEC-CCB3-4664-9108-081FC709E7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ED24-06E7-4550-BE24-5F6B9B3F42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50074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965B2-F3D2-432A-8FA0-976D89C0BF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63BE-6BB1-4AF2-9C76-F022463C41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06686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4693-60CB-4C6B-9B19-582C3D16C2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CF3E3-1B6B-476B-AF59-B2EE742CC4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3336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37675-AFB5-4909-9694-9AB9C3ED4C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EAF6-563A-4D76-B69B-B1611801B9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47451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ACEF-4FA0-4E82-B2E4-DD6F721AD9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F1BC6-60D1-48B2-AE87-0DF7CD188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13118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D255-D153-4031-9868-8B0F4D6A145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A7E1-0252-473F-A679-A0F5250676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69006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A020D-F465-4161-BA05-41407D2FFA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95CAD-FC34-4029-9187-B1AD383274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7762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31B21-4322-4B1B-AD8C-D91815EA5E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A491-CB8F-4ACC-A407-E7786833FD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43787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DCFD7-0AF7-4DEF-9770-89E6632BBD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077BE-E08B-4DA2-9709-EF2A6F1A0D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4709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B8CEFE-C4B3-4BE0-A308-161D4587F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7B003F-7E16-457E-A760-E01E0EBE77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4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0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Microsoft_Word_97_-_2003_Document2.doc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jpeg"/><Relationship Id="rId4" Type="http://schemas.openxmlformats.org/officeDocument/2006/relationships/image" Target="../media/image1.emf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notesSlide" Target="../notesSlides/notesSlide1.xml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diagramData" Target="../diagrams/data2.xml"/><Relationship Id="rId11" Type="http://schemas.openxmlformats.org/officeDocument/2006/relationships/image" Target="../media/image3.jpeg"/><Relationship Id="rId5" Type="http://schemas.openxmlformats.org/officeDocument/2006/relationships/image" Target="../media/image1.emf"/><Relationship Id="rId10" Type="http://schemas.microsoft.com/office/2007/relationships/diagramDrawing" Target="../diagrams/drawing2.xml"/><Relationship Id="rId4" Type="http://schemas.openxmlformats.org/officeDocument/2006/relationships/oleObject" Target="../embeddings/Microsoft_Word_97_-_2003_Document3.doc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jp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oleObject" Target="../embeddings/Microsoft_Word_97_-_2003_Document5.doc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5.jpeg"/><Relationship Id="rId4" Type="http://schemas.openxmlformats.org/officeDocument/2006/relationships/image" Target="../media/image1.emf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oleObject" Target="../embeddings/Microsoft_Word_97_-_2003_Document6.doc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6.jpeg"/><Relationship Id="rId4" Type="http://schemas.openxmlformats.org/officeDocument/2006/relationships/image" Target="../media/image1.emf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1.x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7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8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oleObject" Target="../embeddings/Microsoft_Word_97_-_2003_Document9.doc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.emf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496944" cy="4429125"/>
          </a:xfrm>
        </p:spPr>
        <p:txBody>
          <a:bodyPr/>
          <a:lstStyle/>
          <a:p>
            <a:r>
              <a:rPr lang="ru-RU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Конкурс</a:t>
            </a:r>
            <a:r>
              <a:rPr lang="ru-RU" sz="2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ru-RU" sz="2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</a:br>
            <a:r>
              <a:rPr lang="ru-RU" sz="2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среди выпускников образовательных организаций высшего 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образования </a:t>
            </a: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на включение в кадровый резерв Администрации Ленинградской области и аппаратов мировых судей Ленинградской области для замещения типовой должности государственной гражданской службы Ленинградской области 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</a:b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специалиста </a:t>
            </a: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первой 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категории</a:t>
            </a:r>
            <a:r>
              <a:rPr lang="ru-RU" sz="2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ru-RU" sz="2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</a:br>
            <a:r>
              <a:rPr lang="ru-RU" sz="3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(Конкурс среди студентов) </a:t>
            </a:r>
            <a:r>
              <a:rPr lang="ru-RU" sz="2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ru-RU" sz="2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</a:br>
            <a:r>
              <a:rPr lang="ru-RU" sz="2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----------------------</a:t>
            </a:r>
            <a:r>
              <a:rPr lang="ru-RU" sz="27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ru-RU" sz="27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</a:br>
            <a:r>
              <a:rPr lang="ru-RU" sz="2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2016 год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200738"/>
              </p:ext>
            </p:extLst>
          </p:nvPr>
        </p:nvGraphicFramePr>
        <p:xfrm>
          <a:off x="-1204" y="0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Документ" r:id="rId3" imgW="9491357" imgH="1107782" progId="Word.Document.8">
                  <p:embed/>
                </p:oleObj>
              </mc:Choice>
              <mc:Fallback>
                <p:oleObj name="Документ" r:id="rId3" imgW="9491357" imgH="110778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04" y="0"/>
                        <a:ext cx="91440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6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1" name="Документ" r:id="rId3" imgW="9491357" imgH="1107782" progId="Word.Document.8">
                  <p:embed/>
                </p:oleObj>
              </mc:Choice>
              <mc:Fallback>
                <p:oleObj name="Документ" r:id="rId3" imgW="9491357" imgH="11077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4" y="1268760"/>
            <a:ext cx="9144000" cy="1470025"/>
          </a:xfrm>
        </p:spPr>
        <p:txBody>
          <a:bodyPr/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Благодарим за внимание!</a:t>
            </a:r>
          </a:p>
        </p:txBody>
      </p:sp>
      <p:pic>
        <p:nvPicPr>
          <p:cNvPr id="11329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4762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56376" y="635639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142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" name="Документ" r:id="rId3" imgW="9491357" imgH="1107782" progId="Word.Document.8">
                  <p:embed/>
                </p:oleObj>
              </mc:Choice>
              <mc:Fallback>
                <p:oleObj name="Документ" r:id="rId3" imgW="9491357" imgH="11077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935" y="2204864"/>
            <a:ext cx="8513638" cy="3124017"/>
          </a:xfrm>
          <a:ln w="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8384" y="636391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244445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Нормативные правовые акты, </a:t>
            </a:r>
            <a:b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регулирующие проведение конкурса среди студентов</a:t>
            </a:r>
            <a:endParaRPr lang="ru-RU" sz="2200" dirty="0">
              <a:latin typeface="+mj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18389097"/>
              </p:ext>
            </p:extLst>
          </p:nvPr>
        </p:nvGraphicFramePr>
        <p:xfrm>
          <a:off x="467544" y="2492896"/>
          <a:ext cx="8352927" cy="398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6" y="1053339"/>
            <a:ext cx="1934911" cy="129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4440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" name="Документ" r:id="rId4" imgW="9491357" imgH="1107782" progId="Word.Document.8">
                  <p:embed/>
                </p:oleObj>
              </mc:Choice>
              <mc:Fallback>
                <p:oleObj name="Документ" r:id="rId4" imgW="9491357" imgH="11077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28384" y="636391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206687"/>
            <a:ext cx="7128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Цели проведения конкурса среди студентов</a:t>
            </a:r>
            <a:endParaRPr lang="ru-RU" sz="2200" dirty="0">
              <a:latin typeface="+mj-lt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10439372"/>
              </p:ext>
            </p:extLst>
          </p:nvPr>
        </p:nvGraphicFramePr>
        <p:xfrm>
          <a:off x="467544" y="1988840"/>
          <a:ext cx="8208912" cy="437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" y="980728"/>
            <a:ext cx="1581656" cy="11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7699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4" name="Документ" r:id="rId3" imgW="9491357" imgH="1107782" progId="Word.Document.8">
                  <p:embed/>
                </p:oleObj>
              </mc:Choice>
              <mc:Fallback>
                <p:oleObj name="Документ" r:id="rId3" imgW="9491357" imgH="11077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28384" y="636391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11745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endParaRPr lang="ru-RU" altLang="ru-RU" sz="2000" b="1" dirty="0">
              <a:latin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66547" y="3212976"/>
            <a:ext cx="6696744" cy="1368152"/>
          </a:xfrm>
          <a:prstGeom prst="snip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типовых должностей, для замещения которых объявляется конкурс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339752" y="4797152"/>
            <a:ext cx="6696744" cy="1368152"/>
          </a:xfrm>
          <a:prstGeom prst="snip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устанавливает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определения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победителя конкурса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1310716" y="1193042"/>
            <a:ext cx="6984776" cy="1659893"/>
          </a:xfrm>
          <a:prstGeom prst="snip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64" y="1907735"/>
            <a:ext cx="3976327" cy="866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3019855" y="1422585"/>
            <a:ext cx="360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Организатор конкурса 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7865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" name="Документ" r:id="rId3" imgW="9491357" imgH="1107782" progId="Word.Document.8">
                  <p:embed/>
                </p:oleObj>
              </mc:Choice>
              <mc:Fallback>
                <p:oleObj name="Документ" r:id="rId3" imgW="9491357" imgH="11077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28384" y="636391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73656292"/>
              </p:ext>
            </p:extLst>
          </p:nvPr>
        </p:nvGraphicFramePr>
        <p:xfrm>
          <a:off x="683568" y="1052736"/>
          <a:ext cx="8352928" cy="549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05" y="3825227"/>
            <a:ext cx="2232248" cy="1133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2544579"/>
            <a:ext cx="250159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ru-RU" sz="2400" b="1" dirty="0"/>
              <a:t>Право на участие в конкурсе имеют студенты:</a:t>
            </a:r>
          </a:p>
        </p:txBody>
      </p:sp>
    </p:spTree>
    <p:extLst>
      <p:ext uri="{BB962C8B-B14F-4D97-AF65-F5344CB8AC3E}">
        <p14:creationId xmlns:p14="http://schemas.microsoft.com/office/powerpoint/2010/main" val="31211660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081896"/>
              </p:ext>
            </p:extLst>
          </p:nvPr>
        </p:nvGraphicFramePr>
        <p:xfrm>
          <a:off x="-9754" y="53614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8" name="Документ" r:id="rId3" imgW="9491357" imgH="1107782" progId="Word.Document.8">
                  <p:embed/>
                </p:oleObj>
              </mc:Choice>
              <mc:Fallback>
                <p:oleObj name="Документ" r:id="rId3" imgW="9491357" imgH="11077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754" y="53614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16475" y="63887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879" y="1132607"/>
            <a:ext cx="731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solidFill>
                  <a:schemeClr val="tx2"/>
                </a:solidFill>
                <a:latin typeface="+mj-lt"/>
              </a:rPr>
              <a:t>Конкурсные процедуры</a:t>
            </a:r>
            <a:endParaRPr lang="ru-RU" altLang="ru-RU" sz="24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75136545"/>
              </p:ext>
            </p:extLst>
          </p:nvPr>
        </p:nvGraphicFramePr>
        <p:xfrm>
          <a:off x="638434" y="1757695"/>
          <a:ext cx="8092011" cy="463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977720"/>
            <a:ext cx="2669145" cy="178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1844824"/>
            <a:ext cx="76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Тестирование на знание: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Конституции РФ, законодательства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государственной гражданской службе и местному самоуправлении в Российской Федерации и Ленинградской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области, Устава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Ленинградской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области, русского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языка,  истории, географического и социально-экономического положения Ленинградской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73991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Документ" r:id="rId4" imgW="9491357" imgH="1107782" progId="Word.Document.8">
                  <p:embed/>
                </p:oleObj>
              </mc:Choice>
              <mc:Fallback>
                <p:oleObj name="Документ" r:id="rId4" imgW="9491357" imgH="11077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44615" y="45604"/>
            <a:ext cx="1008112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41" y="111007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+mj-lt"/>
              </a:rPr>
              <a:t>Количество участников конкурсов среди студентов 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+mj-lt"/>
              </a:rPr>
              <a:t>за 2011 и 2016 годы</a:t>
            </a:r>
            <a:endParaRPr lang="ru-RU" altLang="ru-RU" sz="20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58223997"/>
              </p:ext>
            </p:extLst>
          </p:nvPr>
        </p:nvGraphicFramePr>
        <p:xfrm>
          <a:off x="683569" y="1817960"/>
          <a:ext cx="8352927" cy="4730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Выноска-облако 8"/>
          <p:cNvSpPr/>
          <p:nvPr/>
        </p:nvSpPr>
        <p:spPr>
          <a:xfrm>
            <a:off x="467544" y="1817960"/>
            <a:ext cx="3707904" cy="223224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В </a:t>
            </a:r>
            <a:r>
              <a:rPr lang="ru-RU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2011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 году в конкурсе приняло участие -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6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человек.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В</a:t>
            </a:r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2016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году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50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 человек.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027085" y="64886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607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лако 12"/>
          <p:cNvSpPr/>
          <p:nvPr/>
        </p:nvSpPr>
        <p:spPr>
          <a:xfrm>
            <a:off x="4895528" y="1525287"/>
            <a:ext cx="4248472" cy="197572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name="Документ" r:id="rId3" imgW="9491357" imgH="1107782" progId="Word.Document.8">
                  <p:embed/>
                </p:oleObj>
              </mc:Choice>
              <mc:Fallback>
                <p:oleObj name="Документ" r:id="rId3" imgW="9491357" imgH="11077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28384" y="636391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025" y="1125177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+mj-lt"/>
              </a:rPr>
              <a:t>Результаты проведенных конкурсов</a:t>
            </a:r>
            <a:r>
              <a:rPr lang="ru-RU" altLang="ru-RU" sz="2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ru-RU" altLang="ru-RU" sz="2000" b="1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ru-RU" altLang="ru-RU" sz="2000" b="1" dirty="0" smtClean="0">
                <a:solidFill>
                  <a:schemeClr val="tx2"/>
                </a:solidFill>
                <a:latin typeface="+mj-lt"/>
              </a:rPr>
            </a:br>
            <a:r>
              <a:rPr lang="ru-RU" altLang="ru-RU" sz="2000" b="1" dirty="0" smtClean="0">
                <a:solidFill>
                  <a:schemeClr val="tx2"/>
                </a:solidFill>
                <a:latin typeface="+mj-lt"/>
              </a:rPr>
              <a:t>за </a:t>
            </a:r>
            <a:r>
              <a:rPr lang="ru-RU" altLang="ru-RU" sz="2000" b="1" dirty="0" smtClean="0">
                <a:solidFill>
                  <a:schemeClr val="tx2"/>
                </a:solidFill>
                <a:latin typeface="+mj-lt"/>
              </a:rPr>
              <a:t>2011 – 2016 годы:</a:t>
            </a:r>
            <a:endParaRPr lang="ru-RU" altLang="ru-RU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6219" y="1959223"/>
            <a:ext cx="4040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Приняты на государственную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гражданскую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службу Ленинградской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области –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44 человека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65" y="2882553"/>
            <a:ext cx="3743908" cy="2807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лако 4"/>
          <p:cNvSpPr/>
          <p:nvPr/>
        </p:nvSpPr>
        <p:spPr>
          <a:xfrm>
            <a:off x="-4282" y="5086133"/>
            <a:ext cx="3853952" cy="177281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-27844" y="5510876"/>
            <a:ext cx="4040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Включены в кадровый резерв –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121 человек.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Из них: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400979"/>
            <a:ext cx="1653522" cy="124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Облако 13"/>
          <p:cNvSpPr/>
          <p:nvPr/>
        </p:nvSpPr>
        <p:spPr>
          <a:xfrm>
            <a:off x="395536" y="1959223"/>
            <a:ext cx="2808312" cy="168580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-190607" y="2420888"/>
            <a:ext cx="404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Проведено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6 конкурсов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1115616" y="4005064"/>
            <a:ext cx="720080" cy="648072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2647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6" name="Документ" r:id="rId3" imgW="9491357" imgH="1107782" progId="Word.Document.8">
                  <p:embed/>
                </p:oleObj>
              </mc:Choice>
              <mc:Fallback>
                <p:oleObj name="Документ" r:id="rId3" imgW="9491357" imgH="11077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77072"/>
            <a:ext cx="8352928" cy="2456188"/>
          </a:xfrm>
          <a:ln w="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</a:b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41" y="980728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+mj-lt"/>
              </a:rPr>
              <a:t>Эффективность проведенных конкурсов среди студентов 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+mj-lt"/>
              </a:rPr>
              <a:t>за 2011 – 2016 годы</a:t>
            </a:r>
            <a:endParaRPr lang="ru-RU" altLang="ru-RU" sz="20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07525643"/>
              </p:ext>
            </p:extLst>
          </p:nvPr>
        </p:nvGraphicFramePr>
        <p:xfrm>
          <a:off x="323528" y="1688615"/>
          <a:ext cx="8496944" cy="4800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28384" y="64886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678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10095</TotalTime>
  <Words>307</Words>
  <Application>Microsoft Office PowerPoint</Application>
  <PresentationFormat>Экран (4:3)</PresentationFormat>
  <Paragraphs>59</Paragraphs>
  <Slides>10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Документ</vt:lpstr>
      <vt:lpstr>Конкурс  среди выпускников образовательных организаций высшего образования на включение в кадровый резерв Администрации Ленинградской области и аппаратов мировых судей Ленинградской области для замещения типовой должности государственной гражданской службы Ленинградской области  специалиста первой категории (Конкурс среди студентов)  ---------------------- 2016 год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</vt:lpstr>
      <vt:lpstr>Благодарим за внимание!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Валерия Владимировна Стрелкова</cp:lastModifiedBy>
  <cp:revision>332</cp:revision>
  <cp:lastPrinted>2016-09-15T12:15:33Z</cp:lastPrinted>
  <dcterms:created xsi:type="dcterms:W3CDTF">2013-11-28T07:42:38Z</dcterms:created>
  <dcterms:modified xsi:type="dcterms:W3CDTF">2016-09-30T10:31:54Z</dcterms:modified>
</cp:coreProperties>
</file>