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5"/>
  </p:notesMasterIdLst>
  <p:sldIdLst>
    <p:sldId id="256" r:id="rId2"/>
    <p:sldId id="275" r:id="rId3"/>
    <p:sldId id="264" r:id="rId4"/>
    <p:sldId id="265" r:id="rId5"/>
    <p:sldId id="266" r:id="rId6"/>
    <p:sldId id="267" r:id="rId7"/>
    <p:sldId id="281" r:id="rId8"/>
    <p:sldId id="282" r:id="rId9"/>
    <p:sldId id="283" r:id="rId10"/>
    <p:sldId id="284" r:id="rId11"/>
    <p:sldId id="277" r:id="rId12"/>
    <p:sldId id="280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6F67DB"/>
    <a:srgbClr val="B17ED8"/>
    <a:srgbClr val="BC8EDE"/>
    <a:srgbClr val="9954CC"/>
    <a:srgbClr val="6F4DCF"/>
    <a:srgbClr val="876BD7"/>
    <a:srgbClr val="FF9F11"/>
    <a:srgbClr val="FFD41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6883" autoAdjust="0"/>
  </p:normalViewPr>
  <p:slideViewPr>
    <p:cSldViewPr>
      <p:cViewPr varScale="1">
        <p:scale>
          <a:sx n="69" d="100"/>
          <a:sy n="69" d="100"/>
        </p:scale>
        <p:origin x="-45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6B8FB-2E34-4B5A-B99A-9BAC673ADA6A}" type="doc">
      <dgm:prSet loTypeId="urn:microsoft.com/office/officeart/2005/8/layout/hierarchy3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B6F8859-2B99-4E82-8676-EEF2A91AECA6}">
      <dgm:prSet phldrT="[Текст]" custT="1"/>
      <dgm:spPr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Резерв управленческих кадров Хабаровского края</a:t>
          </a:r>
          <a:endParaRPr lang="ru-RU" sz="1600" dirty="0"/>
        </a:p>
      </dgm:t>
    </dgm:pt>
    <dgm:pt modelId="{9E79DC00-6EFA-4C49-8254-4C2AF87AD311}" type="parTrans" cxnId="{13805977-3C57-420B-880B-EA9754C3832B}">
      <dgm:prSet/>
      <dgm:spPr/>
      <dgm:t>
        <a:bodyPr/>
        <a:lstStyle/>
        <a:p>
          <a:endParaRPr lang="ru-RU" sz="1600"/>
        </a:p>
      </dgm:t>
    </dgm:pt>
    <dgm:pt modelId="{0CA6040D-7EF3-4170-B8E9-EAF359E3493C}" type="sibTrans" cxnId="{13805977-3C57-420B-880B-EA9754C3832B}">
      <dgm:prSet/>
      <dgm:spPr/>
      <dgm:t>
        <a:bodyPr/>
        <a:lstStyle/>
        <a:p>
          <a:endParaRPr lang="ru-RU" sz="1600"/>
        </a:p>
      </dgm:t>
    </dgm:pt>
    <dgm:pt modelId="{E0BFC245-C26D-474E-91E7-B091037C3B01}">
      <dgm:prSet phldrT="[Текст]" custT="1"/>
      <dgm:spPr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 anchor="t" anchorCtr="0"/>
        <a:lstStyle/>
        <a:p>
          <a:r>
            <a:rPr lang="ru-RU" sz="1600" dirty="0" smtClean="0"/>
            <a:t>Кадровые резервы органов исполнительной власти Хабаровского края</a:t>
          </a:r>
          <a:endParaRPr lang="ru-RU" sz="1600" dirty="0"/>
        </a:p>
      </dgm:t>
    </dgm:pt>
    <dgm:pt modelId="{DCC4D7A2-3A9B-494D-93FE-E5C351A62DF2}" type="parTrans" cxnId="{44F0710B-A93F-4E9C-8816-DA365B5C3441}">
      <dgm:prSet/>
      <dgm:spPr/>
      <dgm:t>
        <a:bodyPr/>
        <a:lstStyle/>
        <a:p>
          <a:endParaRPr lang="ru-RU" sz="1600"/>
        </a:p>
      </dgm:t>
    </dgm:pt>
    <dgm:pt modelId="{27E85737-7E57-4FBE-AD58-F28FC03E12DB}" type="sibTrans" cxnId="{44F0710B-A93F-4E9C-8816-DA365B5C3441}">
      <dgm:prSet/>
      <dgm:spPr/>
      <dgm:t>
        <a:bodyPr/>
        <a:lstStyle/>
        <a:p>
          <a:endParaRPr lang="ru-RU" sz="1600"/>
        </a:p>
      </dgm:t>
    </dgm:pt>
    <dgm:pt modelId="{CC507376-C952-4A8A-9272-96955B061AAB}">
      <dgm:prSet phldrT="[Текст]" custT="1"/>
      <dgm:spPr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Кадровый резерв государственной гражданской службы Хабаровского края</a:t>
          </a:r>
          <a:endParaRPr lang="ru-RU" sz="1600" dirty="0"/>
        </a:p>
      </dgm:t>
    </dgm:pt>
    <dgm:pt modelId="{19C2A850-BC98-4467-8DCC-AE56A2C6C372}" type="parTrans" cxnId="{A107BFEA-3B66-412D-B7BF-E3E7C3D25A9D}">
      <dgm:prSet/>
      <dgm:spPr/>
      <dgm:t>
        <a:bodyPr/>
        <a:lstStyle/>
        <a:p>
          <a:endParaRPr lang="ru-RU" sz="1600"/>
        </a:p>
      </dgm:t>
    </dgm:pt>
    <dgm:pt modelId="{A7EE1FFC-BF00-4561-83EF-B111B5F081AB}" type="sibTrans" cxnId="{A107BFEA-3B66-412D-B7BF-E3E7C3D25A9D}">
      <dgm:prSet/>
      <dgm:spPr/>
      <dgm:t>
        <a:bodyPr/>
        <a:lstStyle/>
        <a:p>
          <a:endParaRPr lang="ru-RU" sz="1600"/>
        </a:p>
      </dgm:t>
    </dgm:pt>
    <dgm:pt modelId="{F7293B66-74AE-414A-B977-4904176E8D42}">
      <dgm:prSet custT="1"/>
      <dgm:spPr/>
      <dgm:t>
        <a:bodyPr/>
        <a:lstStyle/>
        <a:p>
          <a:r>
            <a:rPr lang="ru-RU" sz="1400" spc="-30" dirty="0" smtClean="0"/>
            <a:t>управленческие должности в сферах государственного управления и местного самоуправления</a:t>
          </a:r>
          <a:endParaRPr lang="ru-RU" sz="1400" spc="-30" dirty="0"/>
        </a:p>
      </dgm:t>
    </dgm:pt>
    <dgm:pt modelId="{3521340A-1621-490D-9B93-D53C1D22B7ED}" type="parTrans" cxnId="{ADB4C1AA-8BFE-4C44-AA33-57D087FFA05D}">
      <dgm:prSet/>
      <dgm:spPr/>
      <dgm:t>
        <a:bodyPr/>
        <a:lstStyle/>
        <a:p>
          <a:endParaRPr lang="ru-RU" sz="1600"/>
        </a:p>
      </dgm:t>
    </dgm:pt>
    <dgm:pt modelId="{E030CBE1-78A8-474A-B5E0-BEB8DFB0E207}" type="sibTrans" cxnId="{ADB4C1AA-8BFE-4C44-AA33-57D087FFA05D}">
      <dgm:prSet/>
      <dgm:spPr/>
      <dgm:t>
        <a:bodyPr/>
        <a:lstStyle/>
        <a:p>
          <a:endParaRPr lang="ru-RU" sz="1600"/>
        </a:p>
      </dgm:t>
    </dgm:pt>
    <dgm:pt modelId="{87B1D2D4-7E74-41CB-8A2B-ADF87EF12C11}">
      <dgm:prSet custT="1"/>
      <dgm:spPr/>
      <dgm:t>
        <a:bodyPr/>
        <a:lstStyle/>
        <a:p>
          <a:r>
            <a:rPr lang="ru-RU" sz="1400" dirty="0" smtClean="0"/>
            <a:t>должности государственной гражданской службы края</a:t>
          </a:r>
          <a:endParaRPr lang="ru-RU" sz="1400" dirty="0"/>
        </a:p>
      </dgm:t>
    </dgm:pt>
    <dgm:pt modelId="{85F1C485-461E-4EB2-A4AB-1F0DC46A1287}" type="parTrans" cxnId="{1A7C591D-1814-4E7F-BF85-2BD14B9683DF}">
      <dgm:prSet/>
      <dgm:spPr/>
      <dgm:t>
        <a:bodyPr/>
        <a:lstStyle/>
        <a:p>
          <a:endParaRPr lang="ru-RU" sz="1600"/>
        </a:p>
      </dgm:t>
    </dgm:pt>
    <dgm:pt modelId="{71E12A3E-DE10-428F-AD0C-BD17D8391CFA}" type="sibTrans" cxnId="{1A7C591D-1814-4E7F-BF85-2BD14B9683DF}">
      <dgm:prSet/>
      <dgm:spPr/>
      <dgm:t>
        <a:bodyPr/>
        <a:lstStyle/>
        <a:p>
          <a:endParaRPr lang="ru-RU" sz="1600"/>
        </a:p>
      </dgm:t>
    </dgm:pt>
    <dgm:pt modelId="{FD6C2618-A0B2-44EF-9868-F5B0932C1262}">
      <dgm:prSet custT="1"/>
      <dgm:spPr/>
      <dgm:t>
        <a:bodyPr/>
        <a:lstStyle/>
        <a:p>
          <a:r>
            <a:rPr lang="ru-RU" sz="1400" dirty="0" smtClean="0"/>
            <a:t>должности государственной гражданской службы края «высшей», «главной», «ведущей» групп </a:t>
          </a:r>
          <a:endParaRPr lang="ru-RU" sz="1400" dirty="0"/>
        </a:p>
      </dgm:t>
    </dgm:pt>
    <dgm:pt modelId="{2265549F-3C12-461E-8221-A2D515CBBFF7}" type="parTrans" cxnId="{469D2C6D-1085-4847-B1D9-3AF30BE76E2A}">
      <dgm:prSet/>
      <dgm:spPr/>
      <dgm:t>
        <a:bodyPr/>
        <a:lstStyle/>
        <a:p>
          <a:endParaRPr lang="ru-RU" sz="1600"/>
        </a:p>
      </dgm:t>
    </dgm:pt>
    <dgm:pt modelId="{86871772-318A-4E3F-A481-A414EA1890BB}" type="sibTrans" cxnId="{469D2C6D-1085-4847-B1D9-3AF30BE76E2A}">
      <dgm:prSet/>
      <dgm:spPr/>
      <dgm:t>
        <a:bodyPr/>
        <a:lstStyle/>
        <a:p>
          <a:endParaRPr lang="ru-RU" sz="1600"/>
        </a:p>
      </dgm:t>
    </dgm:pt>
    <dgm:pt modelId="{4BA8DB02-AE98-4104-BCB3-59D1B523A1A3}" type="pres">
      <dgm:prSet presAssocID="{9E96B8FB-2E34-4B5A-B99A-9BAC673ADA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6CC4D0-7DEC-4D28-9226-CA6E23EDEC55}" type="pres">
      <dgm:prSet presAssocID="{6B6F8859-2B99-4E82-8676-EEF2A91AECA6}" presName="root" presStyleCnt="0"/>
      <dgm:spPr/>
      <dgm:t>
        <a:bodyPr/>
        <a:lstStyle/>
        <a:p>
          <a:endParaRPr lang="ru-RU"/>
        </a:p>
      </dgm:t>
    </dgm:pt>
    <dgm:pt modelId="{52B4BF1C-FEC9-48B4-9546-CA3F6B506A76}" type="pres">
      <dgm:prSet presAssocID="{6B6F8859-2B99-4E82-8676-EEF2A91AECA6}" presName="rootComposite" presStyleCnt="0"/>
      <dgm:spPr/>
      <dgm:t>
        <a:bodyPr/>
        <a:lstStyle/>
        <a:p>
          <a:endParaRPr lang="ru-RU"/>
        </a:p>
      </dgm:t>
    </dgm:pt>
    <dgm:pt modelId="{31F42A4D-EE59-4F6B-836C-2338056669DB}" type="pres">
      <dgm:prSet presAssocID="{6B6F8859-2B99-4E82-8676-EEF2A91AECA6}" presName="rootText" presStyleLbl="node1" presStyleIdx="0" presStyleCnt="3" custScaleX="161978" custScaleY="131461"/>
      <dgm:spPr/>
      <dgm:t>
        <a:bodyPr/>
        <a:lstStyle/>
        <a:p>
          <a:endParaRPr lang="ru-RU"/>
        </a:p>
      </dgm:t>
    </dgm:pt>
    <dgm:pt modelId="{F3394010-0B96-49DF-A626-8A6900E2AE19}" type="pres">
      <dgm:prSet presAssocID="{6B6F8859-2B99-4E82-8676-EEF2A91AECA6}" presName="rootConnector" presStyleLbl="node1" presStyleIdx="0" presStyleCnt="3"/>
      <dgm:spPr/>
      <dgm:t>
        <a:bodyPr/>
        <a:lstStyle/>
        <a:p>
          <a:endParaRPr lang="ru-RU"/>
        </a:p>
      </dgm:t>
    </dgm:pt>
    <dgm:pt modelId="{6A29D7CB-DF35-4491-BC00-8D957F28423A}" type="pres">
      <dgm:prSet presAssocID="{6B6F8859-2B99-4E82-8676-EEF2A91AECA6}" presName="childShape" presStyleCnt="0"/>
      <dgm:spPr/>
      <dgm:t>
        <a:bodyPr/>
        <a:lstStyle/>
        <a:p>
          <a:endParaRPr lang="ru-RU"/>
        </a:p>
      </dgm:t>
    </dgm:pt>
    <dgm:pt modelId="{AFD18403-A749-494D-B6C9-8B34CF2765D5}" type="pres">
      <dgm:prSet presAssocID="{3521340A-1621-490D-9B93-D53C1D22B7E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1DE0E8F-B621-4741-A5FD-A4BBE50E086F}" type="pres">
      <dgm:prSet presAssocID="{F7293B66-74AE-414A-B977-4904176E8D42}" presName="childText" presStyleLbl="bgAcc1" presStyleIdx="0" presStyleCnt="3" custScaleX="135813" custScaleY="266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8FDCE-6860-46F4-85BB-EDF3804A2D4F}" type="pres">
      <dgm:prSet presAssocID="{CC507376-C952-4A8A-9272-96955B061AAB}" presName="root" presStyleCnt="0"/>
      <dgm:spPr/>
      <dgm:t>
        <a:bodyPr/>
        <a:lstStyle/>
        <a:p>
          <a:endParaRPr lang="ru-RU"/>
        </a:p>
      </dgm:t>
    </dgm:pt>
    <dgm:pt modelId="{33F296F7-56C5-406C-A647-6F8150481F5B}" type="pres">
      <dgm:prSet presAssocID="{CC507376-C952-4A8A-9272-96955B061AAB}" presName="rootComposite" presStyleCnt="0"/>
      <dgm:spPr/>
      <dgm:t>
        <a:bodyPr/>
        <a:lstStyle/>
        <a:p>
          <a:endParaRPr lang="ru-RU"/>
        </a:p>
      </dgm:t>
    </dgm:pt>
    <dgm:pt modelId="{752115A9-84F4-4DA5-9F60-3F76B96130FC}" type="pres">
      <dgm:prSet presAssocID="{CC507376-C952-4A8A-9272-96955B061AAB}" presName="rootText" presStyleLbl="node1" presStyleIdx="1" presStyleCnt="3" custScaleX="165073" custScaleY="136884"/>
      <dgm:spPr/>
      <dgm:t>
        <a:bodyPr/>
        <a:lstStyle/>
        <a:p>
          <a:endParaRPr lang="ru-RU"/>
        </a:p>
      </dgm:t>
    </dgm:pt>
    <dgm:pt modelId="{C435CE49-1049-4882-AC8B-A69F680DDBB1}" type="pres">
      <dgm:prSet presAssocID="{CC507376-C952-4A8A-9272-96955B061AAB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F691A6-55F9-459B-A1E7-E3B9509A0D43}" type="pres">
      <dgm:prSet presAssocID="{CC507376-C952-4A8A-9272-96955B061AAB}" presName="childShape" presStyleCnt="0"/>
      <dgm:spPr/>
      <dgm:t>
        <a:bodyPr/>
        <a:lstStyle/>
        <a:p>
          <a:endParaRPr lang="ru-RU"/>
        </a:p>
      </dgm:t>
    </dgm:pt>
    <dgm:pt modelId="{640511EB-E63D-44FE-9650-328F96EA34B8}" type="pres">
      <dgm:prSet presAssocID="{2265549F-3C12-461E-8221-A2D515CBBFF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C9D2F85-6410-4153-9674-A49A13398FC0}" type="pres">
      <dgm:prSet presAssocID="{FD6C2618-A0B2-44EF-9868-F5B0932C1262}" presName="childText" presStyleLbl="bgAcc1" presStyleIdx="1" presStyleCnt="3" custScaleX="150371" custScaleY="275734" custLinFactNeighborX="-1771" custLinFactNeighborY="-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1400F-AC83-44F2-A912-6F41E30F00BD}" type="pres">
      <dgm:prSet presAssocID="{E0BFC245-C26D-474E-91E7-B091037C3B01}" presName="root" presStyleCnt="0"/>
      <dgm:spPr/>
      <dgm:t>
        <a:bodyPr/>
        <a:lstStyle/>
        <a:p>
          <a:endParaRPr lang="ru-RU"/>
        </a:p>
      </dgm:t>
    </dgm:pt>
    <dgm:pt modelId="{B827D67B-9F49-42D9-9C81-BA1ED3656185}" type="pres">
      <dgm:prSet presAssocID="{E0BFC245-C26D-474E-91E7-B091037C3B01}" presName="rootComposite" presStyleCnt="0"/>
      <dgm:spPr/>
      <dgm:t>
        <a:bodyPr/>
        <a:lstStyle/>
        <a:p>
          <a:endParaRPr lang="ru-RU"/>
        </a:p>
      </dgm:t>
    </dgm:pt>
    <dgm:pt modelId="{C3BDA352-ACEA-42FE-B130-5E81423809E7}" type="pres">
      <dgm:prSet presAssocID="{E0BFC245-C26D-474E-91E7-B091037C3B01}" presName="rootText" presStyleLbl="node1" presStyleIdx="2" presStyleCnt="3" custScaleX="171842" custScaleY="131126"/>
      <dgm:spPr/>
      <dgm:t>
        <a:bodyPr/>
        <a:lstStyle/>
        <a:p>
          <a:endParaRPr lang="ru-RU"/>
        </a:p>
      </dgm:t>
    </dgm:pt>
    <dgm:pt modelId="{67EF1404-B73E-4613-A502-E1F33F8003ED}" type="pres">
      <dgm:prSet presAssocID="{E0BFC245-C26D-474E-91E7-B091037C3B01}" presName="rootConnector" presStyleLbl="node1" presStyleIdx="2" presStyleCnt="3"/>
      <dgm:spPr/>
      <dgm:t>
        <a:bodyPr/>
        <a:lstStyle/>
        <a:p>
          <a:endParaRPr lang="ru-RU"/>
        </a:p>
      </dgm:t>
    </dgm:pt>
    <dgm:pt modelId="{870BBEC4-C246-404B-8749-984A42946672}" type="pres">
      <dgm:prSet presAssocID="{E0BFC245-C26D-474E-91E7-B091037C3B01}" presName="childShape" presStyleCnt="0"/>
      <dgm:spPr/>
      <dgm:t>
        <a:bodyPr/>
        <a:lstStyle/>
        <a:p>
          <a:endParaRPr lang="ru-RU"/>
        </a:p>
      </dgm:t>
    </dgm:pt>
    <dgm:pt modelId="{AD615AAF-4DC0-4B06-9A82-9BC3D9B103F9}" type="pres">
      <dgm:prSet presAssocID="{85F1C485-461E-4EB2-A4AB-1F0DC46A128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67ED2C4-C139-4BC9-89CE-AE1D7A3238A1}" type="pres">
      <dgm:prSet presAssocID="{87B1D2D4-7E74-41CB-8A2B-ADF87EF12C11}" presName="childText" presStyleLbl="bgAcc1" presStyleIdx="2" presStyleCnt="3" custScaleX="156148" custScaleY="280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05977-3C57-420B-880B-EA9754C3832B}" srcId="{9E96B8FB-2E34-4B5A-B99A-9BAC673ADA6A}" destId="{6B6F8859-2B99-4E82-8676-EEF2A91AECA6}" srcOrd="0" destOrd="0" parTransId="{9E79DC00-6EFA-4C49-8254-4C2AF87AD311}" sibTransId="{0CA6040D-7EF3-4170-B8E9-EAF359E3493C}"/>
    <dgm:cxn modelId="{469D2C6D-1085-4847-B1D9-3AF30BE76E2A}" srcId="{CC507376-C952-4A8A-9272-96955B061AAB}" destId="{FD6C2618-A0B2-44EF-9868-F5B0932C1262}" srcOrd="0" destOrd="0" parTransId="{2265549F-3C12-461E-8221-A2D515CBBFF7}" sibTransId="{86871772-318A-4E3F-A481-A414EA1890BB}"/>
    <dgm:cxn modelId="{FA14D318-3356-4173-9DC3-0F0DAF96492A}" type="presOf" srcId="{E0BFC245-C26D-474E-91E7-B091037C3B01}" destId="{C3BDA352-ACEA-42FE-B130-5E81423809E7}" srcOrd="0" destOrd="0" presId="urn:microsoft.com/office/officeart/2005/8/layout/hierarchy3"/>
    <dgm:cxn modelId="{40BED102-E7FB-45EB-890E-59B8D345D405}" type="presOf" srcId="{3521340A-1621-490D-9B93-D53C1D22B7ED}" destId="{AFD18403-A749-494D-B6C9-8B34CF2765D5}" srcOrd="0" destOrd="0" presId="urn:microsoft.com/office/officeart/2005/8/layout/hierarchy3"/>
    <dgm:cxn modelId="{25269898-AC95-437F-B591-CDF13E27E32A}" type="presOf" srcId="{87B1D2D4-7E74-41CB-8A2B-ADF87EF12C11}" destId="{767ED2C4-C139-4BC9-89CE-AE1D7A3238A1}" srcOrd="0" destOrd="0" presId="urn:microsoft.com/office/officeart/2005/8/layout/hierarchy3"/>
    <dgm:cxn modelId="{07A4FAD3-BE5B-4ECD-9C0D-8C57E4FACBB0}" type="presOf" srcId="{F7293B66-74AE-414A-B977-4904176E8D42}" destId="{31DE0E8F-B621-4741-A5FD-A4BBE50E086F}" srcOrd="0" destOrd="0" presId="urn:microsoft.com/office/officeart/2005/8/layout/hierarchy3"/>
    <dgm:cxn modelId="{1A7C591D-1814-4E7F-BF85-2BD14B9683DF}" srcId="{E0BFC245-C26D-474E-91E7-B091037C3B01}" destId="{87B1D2D4-7E74-41CB-8A2B-ADF87EF12C11}" srcOrd="0" destOrd="0" parTransId="{85F1C485-461E-4EB2-A4AB-1F0DC46A1287}" sibTransId="{71E12A3E-DE10-428F-AD0C-BD17D8391CFA}"/>
    <dgm:cxn modelId="{A107BFEA-3B66-412D-B7BF-E3E7C3D25A9D}" srcId="{9E96B8FB-2E34-4B5A-B99A-9BAC673ADA6A}" destId="{CC507376-C952-4A8A-9272-96955B061AAB}" srcOrd="1" destOrd="0" parTransId="{19C2A850-BC98-4467-8DCC-AE56A2C6C372}" sibTransId="{A7EE1FFC-BF00-4561-83EF-B111B5F081AB}"/>
    <dgm:cxn modelId="{1F91B52E-CC66-4A83-8025-EFC4D0DC4A60}" type="presOf" srcId="{85F1C485-461E-4EB2-A4AB-1F0DC46A1287}" destId="{AD615AAF-4DC0-4B06-9A82-9BC3D9B103F9}" srcOrd="0" destOrd="0" presId="urn:microsoft.com/office/officeart/2005/8/layout/hierarchy3"/>
    <dgm:cxn modelId="{4C3477B8-BB00-49BE-8BC3-4CDADC1640B5}" type="presOf" srcId="{6B6F8859-2B99-4E82-8676-EEF2A91AECA6}" destId="{31F42A4D-EE59-4F6B-836C-2338056669DB}" srcOrd="0" destOrd="0" presId="urn:microsoft.com/office/officeart/2005/8/layout/hierarchy3"/>
    <dgm:cxn modelId="{E9AE53ED-F133-4C01-8BCC-71C88E5299FD}" type="presOf" srcId="{CC507376-C952-4A8A-9272-96955B061AAB}" destId="{752115A9-84F4-4DA5-9F60-3F76B96130FC}" srcOrd="0" destOrd="0" presId="urn:microsoft.com/office/officeart/2005/8/layout/hierarchy3"/>
    <dgm:cxn modelId="{BC86A41B-B9E7-46E9-A4F4-85AB42576399}" type="presOf" srcId="{CC507376-C952-4A8A-9272-96955B061AAB}" destId="{C435CE49-1049-4882-AC8B-A69F680DDBB1}" srcOrd="1" destOrd="0" presId="urn:microsoft.com/office/officeart/2005/8/layout/hierarchy3"/>
    <dgm:cxn modelId="{8DE5324C-C6D4-4409-84F2-62635F634E76}" type="presOf" srcId="{2265549F-3C12-461E-8221-A2D515CBBFF7}" destId="{640511EB-E63D-44FE-9650-328F96EA34B8}" srcOrd="0" destOrd="0" presId="urn:microsoft.com/office/officeart/2005/8/layout/hierarchy3"/>
    <dgm:cxn modelId="{ADB4C1AA-8BFE-4C44-AA33-57D087FFA05D}" srcId="{6B6F8859-2B99-4E82-8676-EEF2A91AECA6}" destId="{F7293B66-74AE-414A-B977-4904176E8D42}" srcOrd="0" destOrd="0" parTransId="{3521340A-1621-490D-9B93-D53C1D22B7ED}" sibTransId="{E030CBE1-78A8-474A-B5E0-BEB8DFB0E207}"/>
    <dgm:cxn modelId="{6D807515-1002-442B-8C8E-CCAC2FB7E085}" type="presOf" srcId="{9E96B8FB-2E34-4B5A-B99A-9BAC673ADA6A}" destId="{4BA8DB02-AE98-4104-BCB3-59D1B523A1A3}" srcOrd="0" destOrd="0" presId="urn:microsoft.com/office/officeart/2005/8/layout/hierarchy3"/>
    <dgm:cxn modelId="{44F0710B-A93F-4E9C-8816-DA365B5C3441}" srcId="{9E96B8FB-2E34-4B5A-B99A-9BAC673ADA6A}" destId="{E0BFC245-C26D-474E-91E7-B091037C3B01}" srcOrd="2" destOrd="0" parTransId="{DCC4D7A2-3A9B-494D-93FE-E5C351A62DF2}" sibTransId="{27E85737-7E57-4FBE-AD58-F28FC03E12DB}"/>
    <dgm:cxn modelId="{76FF3699-E7EE-4EA8-97A5-BB30B961DB9B}" type="presOf" srcId="{E0BFC245-C26D-474E-91E7-B091037C3B01}" destId="{67EF1404-B73E-4613-A502-E1F33F8003ED}" srcOrd="1" destOrd="0" presId="urn:microsoft.com/office/officeart/2005/8/layout/hierarchy3"/>
    <dgm:cxn modelId="{0CA3C3D7-30FD-4608-A175-2D0992BFE75B}" type="presOf" srcId="{6B6F8859-2B99-4E82-8676-EEF2A91AECA6}" destId="{F3394010-0B96-49DF-A626-8A6900E2AE19}" srcOrd="1" destOrd="0" presId="urn:microsoft.com/office/officeart/2005/8/layout/hierarchy3"/>
    <dgm:cxn modelId="{81149325-BF41-4740-98A7-9930217017A4}" type="presOf" srcId="{FD6C2618-A0B2-44EF-9868-F5B0932C1262}" destId="{AC9D2F85-6410-4153-9674-A49A13398FC0}" srcOrd="0" destOrd="0" presId="urn:microsoft.com/office/officeart/2005/8/layout/hierarchy3"/>
    <dgm:cxn modelId="{DB705A7D-34B9-4419-92CD-22C289BACB43}" type="presParOf" srcId="{4BA8DB02-AE98-4104-BCB3-59D1B523A1A3}" destId="{4F6CC4D0-7DEC-4D28-9226-CA6E23EDEC55}" srcOrd="0" destOrd="0" presId="urn:microsoft.com/office/officeart/2005/8/layout/hierarchy3"/>
    <dgm:cxn modelId="{D570D195-84A6-4863-8627-06D175A9FDC5}" type="presParOf" srcId="{4F6CC4D0-7DEC-4D28-9226-CA6E23EDEC55}" destId="{52B4BF1C-FEC9-48B4-9546-CA3F6B506A76}" srcOrd="0" destOrd="0" presId="urn:microsoft.com/office/officeart/2005/8/layout/hierarchy3"/>
    <dgm:cxn modelId="{EAF0E0BD-201B-4365-8788-D8105E1894DC}" type="presParOf" srcId="{52B4BF1C-FEC9-48B4-9546-CA3F6B506A76}" destId="{31F42A4D-EE59-4F6B-836C-2338056669DB}" srcOrd="0" destOrd="0" presId="urn:microsoft.com/office/officeart/2005/8/layout/hierarchy3"/>
    <dgm:cxn modelId="{1BA4C1B8-566E-485E-8E18-ADBF29A6BE0F}" type="presParOf" srcId="{52B4BF1C-FEC9-48B4-9546-CA3F6B506A76}" destId="{F3394010-0B96-49DF-A626-8A6900E2AE19}" srcOrd="1" destOrd="0" presId="urn:microsoft.com/office/officeart/2005/8/layout/hierarchy3"/>
    <dgm:cxn modelId="{EA81047C-88BA-4B8D-A959-518E60063B7B}" type="presParOf" srcId="{4F6CC4D0-7DEC-4D28-9226-CA6E23EDEC55}" destId="{6A29D7CB-DF35-4491-BC00-8D957F28423A}" srcOrd="1" destOrd="0" presId="urn:microsoft.com/office/officeart/2005/8/layout/hierarchy3"/>
    <dgm:cxn modelId="{AE59D53F-E73E-481F-8904-85B49ECECA4A}" type="presParOf" srcId="{6A29D7CB-DF35-4491-BC00-8D957F28423A}" destId="{AFD18403-A749-494D-B6C9-8B34CF2765D5}" srcOrd="0" destOrd="0" presId="urn:microsoft.com/office/officeart/2005/8/layout/hierarchy3"/>
    <dgm:cxn modelId="{7B08DAB0-66C2-455A-BC37-15EF91234666}" type="presParOf" srcId="{6A29D7CB-DF35-4491-BC00-8D957F28423A}" destId="{31DE0E8F-B621-4741-A5FD-A4BBE50E086F}" srcOrd="1" destOrd="0" presId="urn:microsoft.com/office/officeart/2005/8/layout/hierarchy3"/>
    <dgm:cxn modelId="{34CD4EB4-5DE4-4E59-9B69-472D2133546D}" type="presParOf" srcId="{4BA8DB02-AE98-4104-BCB3-59D1B523A1A3}" destId="{FDE8FDCE-6860-46F4-85BB-EDF3804A2D4F}" srcOrd="1" destOrd="0" presId="urn:microsoft.com/office/officeart/2005/8/layout/hierarchy3"/>
    <dgm:cxn modelId="{AA54C958-1230-4D5A-993B-1C5BAB3B3EAE}" type="presParOf" srcId="{FDE8FDCE-6860-46F4-85BB-EDF3804A2D4F}" destId="{33F296F7-56C5-406C-A647-6F8150481F5B}" srcOrd="0" destOrd="0" presId="urn:microsoft.com/office/officeart/2005/8/layout/hierarchy3"/>
    <dgm:cxn modelId="{05520055-9AEA-4983-8822-AE874A8EBFCB}" type="presParOf" srcId="{33F296F7-56C5-406C-A647-6F8150481F5B}" destId="{752115A9-84F4-4DA5-9F60-3F76B96130FC}" srcOrd="0" destOrd="0" presId="urn:microsoft.com/office/officeart/2005/8/layout/hierarchy3"/>
    <dgm:cxn modelId="{A843CB16-FC20-45FD-A49F-5A09F08CBF96}" type="presParOf" srcId="{33F296F7-56C5-406C-A647-6F8150481F5B}" destId="{C435CE49-1049-4882-AC8B-A69F680DDBB1}" srcOrd="1" destOrd="0" presId="urn:microsoft.com/office/officeart/2005/8/layout/hierarchy3"/>
    <dgm:cxn modelId="{948F7F58-C5AF-41B5-A5D8-2C1E7353FC22}" type="presParOf" srcId="{FDE8FDCE-6860-46F4-85BB-EDF3804A2D4F}" destId="{8FF691A6-55F9-459B-A1E7-E3B9509A0D43}" srcOrd="1" destOrd="0" presId="urn:microsoft.com/office/officeart/2005/8/layout/hierarchy3"/>
    <dgm:cxn modelId="{008A34F8-DC06-4CD4-8539-D8181ADEB14E}" type="presParOf" srcId="{8FF691A6-55F9-459B-A1E7-E3B9509A0D43}" destId="{640511EB-E63D-44FE-9650-328F96EA34B8}" srcOrd="0" destOrd="0" presId="urn:microsoft.com/office/officeart/2005/8/layout/hierarchy3"/>
    <dgm:cxn modelId="{FA4FE78B-2838-4BD0-B558-58077346D029}" type="presParOf" srcId="{8FF691A6-55F9-459B-A1E7-E3B9509A0D43}" destId="{AC9D2F85-6410-4153-9674-A49A13398FC0}" srcOrd="1" destOrd="0" presId="urn:microsoft.com/office/officeart/2005/8/layout/hierarchy3"/>
    <dgm:cxn modelId="{42EA9E69-9791-416D-AF20-9B19E821E2C0}" type="presParOf" srcId="{4BA8DB02-AE98-4104-BCB3-59D1B523A1A3}" destId="{07F1400F-AC83-44F2-A912-6F41E30F00BD}" srcOrd="2" destOrd="0" presId="urn:microsoft.com/office/officeart/2005/8/layout/hierarchy3"/>
    <dgm:cxn modelId="{FB312699-DC7A-431D-8D0C-0ED449F5EA52}" type="presParOf" srcId="{07F1400F-AC83-44F2-A912-6F41E30F00BD}" destId="{B827D67B-9F49-42D9-9C81-BA1ED3656185}" srcOrd="0" destOrd="0" presId="urn:microsoft.com/office/officeart/2005/8/layout/hierarchy3"/>
    <dgm:cxn modelId="{69675013-EF69-4C42-84DC-21E38DBBCC68}" type="presParOf" srcId="{B827D67B-9F49-42D9-9C81-BA1ED3656185}" destId="{C3BDA352-ACEA-42FE-B130-5E81423809E7}" srcOrd="0" destOrd="0" presId="urn:microsoft.com/office/officeart/2005/8/layout/hierarchy3"/>
    <dgm:cxn modelId="{2A38C061-5ECF-421A-8A50-AF9F36F0A106}" type="presParOf" srcId="{B827D67B-9F49-42D9-9C81-BA1ED3656185}" destId="{67EF1404-B73E-4613-A502-E1F33F8003ED}" srcOrd="1" destOrd="0" presId="urn:microsoft.com/office/officeart/2005/8/layout/hierarchy3"/>
    <dgm:cxn modelId="{8F811DB9-423F-40CE-BCA1-B8B8F1C431C4}" type="presParOf" srcId="{07F1400F-AC83-44F2-A912-6F41E30F00BD}" destId="{870BBEC4-C246-404B-8749-984A42946672}" srcOrd="1" destOrd="0" presId="urn:microsoft.com/office/officeart/2005/8/layout/hierarchy3"/>
    <dgm:cxn modelId="{940167F3-6729-4D76-B6E7-0C0D4780FB66}" type="presParOf" srcId="{870BBEC4-C246-404B-8749-984A42946672}" destId="{AD615AAF-4DC0-4B06-9A82-9BC3D9B103F9}" srcOrd="0" destOrd="0" presId="urn:microsoft.com/office/officeart/2005/8/layout/hierarchy3"/>
    <dgm:cxn modelId="{9302EF0D-2C90-4EA9-8F5A-5815F2F4ACE4}" type="presParOf" srcId="{870BBEC4-C246-404B-8749-984A42946672}" destId="{767ED2C4-C139-4BC9-89CE-AE1D7A3238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580AFE-EC34-4A4A-B8EA-AE2FE23C17C2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06322F0-FB0D-415A-9BE6-F2F9E776451C}">
      <dgm:prSet phldrT="[Текст]" custT="1"/>
      <dgm:spPr/>
      <dgm:t>
        <a:bodyPr/>
        <a:lstStyle/>
        <a:p>
          <a:r>
            <a:rPr lang="ru-RU" sz="2000" b="1" dirty="0" smtClean="0"/>
            <a:t>4 этап</a:t>
          </a:r>
          <a:endParaRPr lang="ru-RU" sz="2000" b="1" dirty="0"/>
        </a:p>
      </dgm:t>
    </dgm:pt>
    <dgm:pt modelId="{A8D3CF20-5771-4CA9-B618-1A16F504A9D4}" type="parTrans" cxnId="{ECCD0249-E8A9-4E7E-A22A-46B56BEDA997}">
      <dgm:prSet/>
      <dgm:spPr/>
      <dgm:t>
        <a:bodyPr/>
        <a:lstStyle/>
        <a:p>
          <a:endParaRPr lang="ru-RU" sz="2000"/>
        </a:p>
      </dgm:t>
    </dgm:pt>
    <dgm:pt modelId="{986E7BCD-4725-4DD0-8EF3-D022B440BCBB}" type="sibTrans" cxnId="{ECCD0249-E8A9-4E7E-A22A-46B56BEDA997}">
      <dgm:prSet/>
      <dgm:spPr/>
      <dgm:t>
        <a:bodyPr/>
        <a:lstStyle/>
        <a:p>
          <a:endParaRPr lang="ru-RU" sz="2000"/>
        </a:p>
      </dgm:t>
    </dgm:pt>
    <dgm:pt modelId="{E34B6BDD-3EFA-4960-99F0-0FE54EF1B8E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Работа с кадровым резервом                                                                 - формирование и реализация индивидуального плана подготовки резервиста                                                                                  - оценка потенциала резервиста                                                              - определение приоритетных методов обучения                                                                 - организация приобретения практических навыков по резервируемой должности</a:t>
          </a:r>
          <a:endParaRPr lang="ru-RU" sz="2000" dirty="0">
            <a:solidFill>
              <a:schemeClr val="accent1"/>
            </a:solidFill>
          </a:endParaRPr>
        </a:p>
      </dgm:t>
    </dgm:pt>
    <dgm:pt modelId="{5CEE63C5-1899-4122-A0EF-DCB71CC9EF94}" type="parTrans" cxnId="{3FC4106C-FE6B-4C7E-BE18-8B8DDE16552F}">
      <dgm:prSet/>
      <dgm:spPr/>
      <dgm:t>
        <a:bodyPr/>
        <a:lstStyle/>
        <a:p>
          <a:endParaRPr lang="ru-RU" sz="2000"/>
        </a:p>
      </dgm:t>
    </dgm:pt>
    <dgm:pt modelId="{60A7C491-1F34-4A04-9521-7B8604C9CD34}" type="sibTrans" cxnId="{3FC4106C-FE6B-4C7E-BE18-8B8DDE16552F}">
      <dgm:prSet/>
      <dgm:spPr/>
      <dgm:t>
        <a:bodyPr/>
        <a:lstStyle/>
        <a:p>
          <a:endParaRPr lang="ru-RU" sz="2000"/>
        </a:p>
      </dgm:t>
    </dgm:pt>
    <dgm:pt modelId="{75AC7010-8999-4B52-82F7-A7BBD9F5F2EE}">
      <dgm:prSet phldrT="[Текст]" custT="1"/>
      <dgm:spPr/>
      <dgm:t>
        <a:bodyPr/>
        <a:lstStyle/>
        <a:p>
          <a:r>
            <a:rPr lang="ru-RU" sz="2000" b="1" dirty="0" smtClean="0"/>
            <a:t>Результаты</a:t>
          </a:r>
          <a:endParaRPr lang="ru-RU" sz="2000" b="1" dirty="0"/>
        </a:p>
      </dgm:t>
    </dgm:pt>
    <dgm:pt modelId="{16F9928B-26DA-4818-B127-4BF471F81CA9}" type="parTrans" cxnId="{44B1E1E3-825D-4E2D-A49B-580B35219BF0}">
      <dgm:prSet/>
      <dgm:spPr/>
      <dgm:t>
        <a:bodyPr/>
        <a:lstStyle/>
        <a:p>
          <a:endParaRPr lang="ru-RU" sz="2000"/>
        </a:p>
      </dgm:t>
    </dgm:pt>
    <dgm:pt modelId="{C74957F7-3EAB-44C4-87B7-BC3C47658A58}" type="sibTrans" cxnId="{44B1E1E3-825D-4E2D-A49B-580B35219BF0}">
      <dgm:prSet/>
      <dgm:spPr/>
      <dgm:t>
        <a:bodyPr/>
        <a:lstStyle/>
        <a:p>
          <a:endParaRPr lang="ru-RU" sz="2000"/>
        </a:p>
      </dgm:t>
    </dgm:pt>
    <dgm:pt modelId="{491514F5-C7B7-4AB1-9B09-4E81E0880BB9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1"/>
              </a:solidFill>
            </a:rPr>
            <a:t>За период с 2013 г. по 2015 г. наблюдается </a:t>
          </a:r>
          <a:r>
            <a:rPr lang="ru-RU" sz="2000" b="1" dirty="0" smtClean="0">
              <a:solidFill>
                <a:schemeClr val="accent1"/>
              </a:solidFill>
            </a:rPr>
            <a:t>сокращение</a:t>
          </a:r>
          <a:r>
            <a:rPr lang="ru-RU" sz="2000" dirty="0" smtClean="0">
              <a:solidFill>
                <a:schemeClr val="accent1"/>
              </a:solidFill>
            </a:rPr>
            <a:t> резервистов, исключенных из кадрового резерва в связи с неудовлетворительной оценкой выполнения мероприятий индивидуального плана подготовки        </a:t>
          </a:r>
          <a:r>
            <a:rPr lang="ru-RU" sz="2400" b="1" dirty="0" smtClean="0">
              <a:solidFill>
                <a:schemeClr val="accent1"/>
              </a:solidFill>
            </a:rPr>
            <a:t>с 5 до 1% </a:t>
          </a:r>
          <a:r>
            <a:rPr lang="ru-RU" sz="2000" dirty="0" smtClean="0">
              <a:solidFill>
                <a:schemeClr val="accent1"/>
              </a:solidFill>
            </a:rPr>
            <a:t>от их общего количества </a:t>
          </a:r>
          <a:endParaRPr lang="ru-RU" sz="2000" dirty="0">
            <a:solidFill>
              <a:schemeClr val="accent1"/>
            </a:solidFill>
          </a:endParaRPr>
        </a:p>
      </dgm:t>
    </dgm:pt>
    <dgm:pt modelId="{C2201F1D-DF35-4525-9C22-C846BDA789CF}" type="parTrans" cxnId="{F2FDD9C5-8B1C-481A-BB6F-C413C9196820}">
      <dgm:prSet/>
      <dgm:spPr/>
      <dgm:t>
        <a:bodyPr/>
        <a:lstStyle/>
        <a:p>
          <a:endParaRPr lang="ru-RU" sz="2000"/>
        </a:p>
      </dgm:t>
    </dgm:pt>
    <dgm:pt modelId="{46253B4B-B62C-439C-8A7F-E92B975EE3B8}" type="sibTrans" cxnId="{F2FDD9C5-8B1C-481A-BB6F-C413C9196820}">
      <dgm:prSet/>
      <dgm:spPr/>
      <dgm:t>
        <a:bodyPr/>
        <a:lstStyle/>
        <a:p>
          <a:endParaRPr lang="ru-RU" sz="2000"/>
        </a:p>
      </dgm:t>
    </dgm:pt>
    <dgm:pt modelId="{F7179A98-C966-4E66-9CDC-EE63118BC829}" type="pres">
      <dgm:prSet presAssocID="{95580AFE-EC34-4A4A-B8EA-AE2FE23C1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0F5AA-7F4A-4E78-8F5E-1730A3892BD3}" type="pres">
      <dgm:prSet presAssocID="{906322F0-FB0D-415A-9BE6-F2F9E7764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E391-4541-4231-9331-7FD8237CBC4A}" type="pres">
      <dgm:prSet presAssocID="{906322F0-FB0D-415A-9BE6-F2F9E7764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EA11-DEA9-400F-BCCC-5E6255A67332}" type="pres">
      <dgm:prSet presAssocID="{75AC7010-8999-4B52-82F7-A7BBD9F5F2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3039E-E277-4989-A210-F354DB6682EF}" type="pres">
      <dgm:prSet presAssocID="{75AC7010-8999-4B52-82F7-A7BBD9F5F2EE}" presName="childText" presStyleLbl="revTx" presStyleIdx="1" presStyleCnt="2" custScaleX="66296" custLinFactNeighborX="-22503" custLinFactNeighborY="-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1E394-18F3-420E-8D99-E9C67A1395E2}" type="presOf" srcId="{95580AFE-EC34-4A4A-B8EA-AE2FE23C17C2}" destId="{F7179A98-C966-4E66-9CDC-EE63118BC829}" srcOrd="0" destOrd="0" presId="urn:microsoft.com/office/officeart/2005/8/layout/vList2"/>
    <dgm:cxn modelId="{7DB2FB54-801F-41C9-A3B2-47078477A0FC}" type="presOf" srcId="{491514F5-C7B7-4AB1-9B09-4E81E0880BB9}" destId="{30E3039E-E277-4989-A210-F354DB6682EF}" srcOrd="0" destOrd="0" presId="urn:microsoft.com/office/officeart/2005/8/layout/vList2"/>
    <dgm:cxn modelId="{7FC384D5-EEE6-4494-B338-9843CC6547BD}" type="presOf" srcId="{E34B6BDD-3EFA-4960-99F0-0FE54EF1B8E7}" destId="{7667E391-4541-4231-9331-7FD8237CBC4A}" srcOrd="0" destOrd="0" presId="urn:microsoft.com/office/officeart/2005/8/layout/vList2"/>
    <dgm:cxn modelId="{F2FDD9C5-8B1C-481A-BB6F-C413C9196820}" srcId="{75AC7010-8999-4B52-82F7-A7BBD9F5F2EE}" destId="{491514F5-C7B7-4AB1-9B09-4E81E0880BB9}" srcOrd="0" destOrd="0" parTransId="{C2201F1D-DF35-4525-9C22-C846BDA789CF}" sibTransId="{46253B4B-B62C-439C-8A7F-E92B975EE3B8}"/>
    <dgm:cxn modelId="{3FC4106C-FE6B-4C7E-BE18-8B8DDE16552F}" srcId="{906322F0-FB0D-415A-9BE6-F2F9E776451C}" destId="{E34B6BDD-3EFA-4960-99F0-0FE54EF1B8E7}" srcOrd="0" destOrd="0" parTransId="{5CEE63C5-1899-4122-A0EF-DCB71CC9EF94}" sibTransId="{60A7C491-1F34-4A04-9521-7B8604C9CD34}"/>
    <dgm:cxn modelId="{5BFC1C23-FC7D-43C6-A7B4-9BDA20F2CAC2}" type="presOf" srcId="{906322F0-FB0D-415A-9BE6-F2F9E776451C}" destId="{2320F5AA-7F4A-4E78-8F5E-1730A3892BD3}" srcOrd="0" destOrd="0" presId="urn:microsoft.com/office/officeart/2005/8/layout/vList2"/>
    <dgm:cxn modelId="{BEE8FCAB-F503-444A-B934-3BEBC028E5A8}" type="presOf" srcId="{75AC7010-8999-4B52-82F7-A7BBD9F5F2EE}" destId="{514CEA11-DEA9-400F-BCCC-5E6255A67332}" srcOrd="0" destOrd="0" presId="urn:microsoft.com/office/officeart/2005/8/layout/vList2"/>
    <dgm:cxn modelId="{44B1E1E3-825D-4E2D-A49B-580B35219BF0}" srcId="{95580AFE-EC34-4A4A-B8EA-AE2FE23C17C2}" destId="{75AC7010-8999-4B52-82F7-A7BBD9F5F2EE}" srcOrd="1" destOrd="0" parTransId="{16F9928B-26DA-4818-B127-4BF471F81CA9}" sibTransId="{C74957F7-3EAB-44C4-87B7-BC3C47658A58}"/>
    <dgm:cxn modelId="{ECCD0249-E8A9-4E7E-A22A-46B56BEDA997}" srcId="{95580AFE-EC34-4A4A-B8EA-AE2FE23C17C2}" destId="{906322F0-FB0D-415A-9BE6-F2F9E776451C}" srcOrd="0" destOrd="0" parTransId="{A8D3CF20-5771-4CA9-B618-1A16F504A9D4}" sibTransId="{986E7BCD-4725-4DD0-8EF3-D022B440BCBB}"/>
    <dgm:cxn modelId="{86B77D7D-4F26-4839-9914-4FBB045F4D94}" type="presParOf" srcId="{F7179A98-C966-4E66-9CDC-EE63118BC829}" destId="{2320F5AA-7F4A-4E78-8F5E-1730A3892BD3}" srcOrd="0" destOrd="0" presId="urn:microsoft.com/office/officeart/2005/8/layout/vList2"/>
    <dgm:cxn modelId="{DA9B57F4-E013-4CD6-9170-104BF49D4A46}" type="presParOf" srcId="{F7179A98-C966-4E66-9CDC-EE63118BC829}" destId="{7667E391-4541-4231-9331-7FD8237CBC4A}" srcOrd="1" destOrd="0" presId="urn:microsoft.com/office/officeart/2005/8/layout/vList2"/>
    <dgm:cxn modelId="{32766C59-68CE-41A8-B344-851F2BB736E1}" type="presParOf" srcId="{F7179A98-C966-4E66-9CDC-EE63118BC829}" destId="{514CEA11-DEA9-400F-BCCC-5E6255A67332}" srcOrd="2" destOrd="0" presId="urn:microsoft.com/office/officeart/2005/8/layout/vList2"/>
    <dgm:cxn modelId="{E1ECF24E-9690-4003-A444-888716BD31C2}" type="presParOf" srcId="{F7179A98-C966-4E66-9CDC-EE63118BC829}" destId="{30E3039E-E277-4989-A210-F354DB6682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3788CB-8493-4F6D-B2B9-4F37659C4DB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2C0BD89-E101-4473-9F28-0862089F8F97}">
      <dgm:prSet phldrT="[Текст]" custT="1"/>
      <dgm:spPr/>
      <dgm:t>
        <a:bodyPr/>
        <a:lstStyle/>
        <a:p>
          <a:r>
            <a:rPr lang="ru-RU" sz="2000" b="1" dirty="0" smtClean="0"/>
            <a:t>5 этап</a:t>
          </a:r>
          <a:endParaRPr lang="ru-RU" sz="2000" b="1" dirty="0"/>
        </a:p>
      </dgm:t>
    </dgm:pt>
    <dgm:pt modelId="{46FF3458-8117-4564-A7AB-C87DCC5E42A3}" type="parTrans" cxnId="{3208CA80-D3D9-45D4-8298-1A6A6FDD729B}">
      <dgm:prSet/>
      <dgm:spPr/>
      <dgm:t>
        <a:bodyPr/>
        <a:lstStyle/>
        <a:p>
          <a:endParaRPr lang="ru-RU" sz="2000"/>
        </a:p>
      </dgm:t>
    </dgm:pt>
    <dgm:pt modelId="{4ACFB84C-A248-4A79-8701-934B9D274D05}" type="sibTrans" cxnId="{3208CA80-D3D9-45D4-8298-1A6A6FDD729B}">
      <dgm:prSet/>
      <dgm:spPr/>
      <dgm:t>
        <a:bodyPr/>
        <a:lstStyle/>
        <a:p>
          <a:endParaRPr lang="ru-RU" sz="2000"/>
        </a:p>
      </dgm:t>
    </dgm:pt>
    <dgm:pt modelId="{220C5B99-68E5-46A4-9E2B-6B8EF72DD46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Использование кадровых резервов</a:t>
          </a:r>
          <a:endParaRPr lang="ru-RU" sz="2000" dirty="0">
            <a:solidFill>
              <a:schemeClr val="accent1"/>
            </a:solidFill>
          </a:endParaRPr>
        </a:p>
      </dgm:t>
    </dgm:pt>
    <dgm:pt modelId="{1F76D1E1-1134-416B-A065-7D73F81451B1}" type="parTrans" cxnId="{66B53B13-B68D-43EB-804D-65B71013D175}">
      <dgm:prSet/>
      <dgm:spPr/>
      <dgm:t>
        <a:bodyPr/>
        <a:lstStyle/>
        <a:p>
          <a:endParaRPr lang="ru-RU" sz="2000"/>
        </a:p>
      </dgm:t>
    </dgm:pt>
    <dgm:pt modelId="{A4709D24-F650-4989-B773-7A637933C9C2}" type="sibTrans" cxnId="{66B53B13-B68D-43EB-804D-65B71013D175}">
      <dgm:prSet/>
      <dgm:spPr/>
      <dgm:t>
        <a:bodyPr/>
        <a:lstStyle/>
        <a:p>
          <a:endParaRPr lang="ru-RU" sz="2000"/>
        </a:p>
      </dgm:t>
    </dgm:pt>
    <dgm:pt modelId="{DB8FF2C7-968C-4475-A5ED-75236D06A738}">
      <dgm:prSet phldrT="[Текст]" custT="1"/>
      <dgm:spPr/>
      <dgm:t>
        <a:bodyPr/>
        <a:lstStyle/>
        <a:p>
          <a:r>
            <a:rPr lang="ru-RU" sz="2000" b="1" dirty="0" smtClean="0"/>
            <a:t>Результаты</a:t>
          </a:r>
          <a:endParaRPr lang="ru-RU" sz="2000" b="1" dirty="0"/>
        </a:p>
      </dgm:t>
    </dgm:pt>
    <dgm:pt modelId="{FF6E51AB-8911-44AB-BB89-C070471F81C1}" type="parTrans" cxnId="{97DFA2A4-A0AB-4A46-833D-5E053C830FB1}">
      <dgm:prSet/>
      <dgm:spPr/>
      <dgm:t>
        <a:bodyPr/>
        <a:lstStyle/>
        <a:p>
          <a:endParaRPr lang="ru-RU" sz="2000"/>
        </a:p>
      </dgm:t>
    </dgm:pt>
    <dgm:pt modelId="{4FE28702-D919-46DA-AF76-BED1C84C2D78}" type="sibTrans" cxnId="{97DFA2A4-A0AB-4A46-833D-5E053C830FB1}">
      <dgm:prSet/>
      <dgm:spPr/>
      <dgm:t>
        <a:bodyPr/>
        <a:lstStyle/>
        <a:p>
          <a:endParaRPr lang="ru-RU" sz="2000"/>
        </a:p>
      </dgm:t>
    </dgm:pt>
    <dgm:pt modelId="{099B80CF-4AE1-4F8A-8001-9B27F58F68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На протяжении 2013 – 2015 гг. востребованность кадровых резервов Хабаровского края держится на уровне </a:t>
          </a:r>
          <a:r>
            <a:rPr lang="ru-RU" sz="2000" b="1" dirty="0" smtClean="0">
              <a:solidFill>
                <a:schemeClr val="accent1"/>
              </a:solidFill>
            </a:rPr>
            <a:t>20-22%</a:t>
          </a:r>
          <a:r>
            <a:rPr lang="ru-RU" sz="2000" dirty="0" smtClean="0">
              <a:solidFill>
                <a:schemeClr val="accent1"/>
              </a:solidFill>
            </a:rPr>
            <a:t>, т.е. примерно </a:t>
          </a:r>
          <a:r>
            <a:rPr lang="ru-RU" sz="2000" b="1" dirty="0" smtClean="0">
              <a:solidFill>
                <a:schemeClr val="accent1"/>
              </a:solidFill>
            </a:rPr>
            <a:t>каждый пятый резервист </a:t>
          </a:r>
          <a:r>
            <a:rPr lang="ru-RU" sz="2000" dirty="0" smtClean="0">
              <a:solidFill>
                <a:schemeClr val="accent1"/>
              </a:solidFill>
            </a:rPr>
            <a:t>назначается на должность государственной гражданской службы края</a:t>
          </a:r>
          <a:endParaRPr lang="ru-RU" sz="2000" dirty="0">
            <a:solidFill>
              <a:schemeClr val="accent1"/>
            </a:solidFill>
          </a:endParaRPr>
        </a:p>
      </dgm:t>
    </dgm:pt>
    <dgm:pt modelId="{EDAC3749-7061-4FFB-80C7-B56B52F80B4C}" type="parTrans" cxnId="{0F82BD6D-4B90-4FC5-8E26-8B4D9C315DF7}">
      <dgm:prSet/>
      <dgm:spPr/>
      <dgm:t>
        <a:bodyPr/>
        <a:lstStyle/>
        <a:p>
          <a:endParaRPr lang="ru-RU" sz="2000"/>
        </a:p>
      </dgm:t>
    </dgm:pt>
    <dgm:pt modelId="{D5D90ECA-C3C7-4469-8F94-490DA43B9B97}" type="sibTrans" cxnId="{0F82BD6D-4B90-4FC5-8E26-8B4D9C315DF7}">
      <dgm:prSet/>
      <dgm:spPr/>
      <dgm:t>
        <a:bodyPr/>
        <a:lstStyle/>
        <a:p>
          <a:endParaRPr lang="ru-RU" sz="2000"/>
        </a:p>
      </dgm:t>
    </dgm:pt>
    <dgm:pt modelId="{EA6AD07C-E908-45FD-B9FE-CBDDAD77FA8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Ежегодно растет количество назначений из резерва управленческих кадров Хабаровского края</a:t>
          </a:r>
          <a:endParaRPr lang="ru-RU" sz="2000" dirty="0">
            <a:solidFill>
              <a:schemeClr val="accent1"/>
            </a:solidFill>
          </a:endParaRPr>
        </a:p>
      </dgm:t>
    </dgm:pt>
    <dgm:pt modelId="{09D2B8E4-9BC8-43C4-A056-12B354DCC94C}" type="parTrans" cxnId="{AE83392F-0117-40E5-AE3B-5C72449BA48B}">
      <dgm:prSet/>
      <dgm:spPr/>
      <dgm:t>
        <a:bodyPr/>
        <a:lstStyle/>
        <a:p>
          <a:endParaRPr lang="ru-RU" sz="2000"/>
        </a:p>
      </dgm:t>
    </dgm:pt>
    <dgm:pt modelId="{3AC4CC2B-FAEA-4BA2-BCD7-8454CF5847A2}" type="sibTrans" cxnId="{AE83392F-0117-40E5-AE3B-5C72449BA48B}">
      <dgm:prSet/>
      <dgm:spPr/>
      <dgm:t>
        <a:bodyPr/>
        <a:lstStyle/>
        <a:p>
          <a:endParaRPr lang="ru-RU" sz="2000"/>
        </a:p>
      </dgm:t>
    </dgm:pt>
    <dgm:pt modelId="{8BAEC442-0D17-4E76-8E1F-B8BF376180EB}">
      <dgm:prSet phldrT="[Текст]" custT="1"/>
      <dgm:spPr/>
      <dgm:t>
        <a:bodyPr/>
        <a:lstStyle/>
        <a:p>
          <a:endParaRPr lang="ru-RU" sz="800" dirty="0">
            <a:solidFill>
              <a:schemeClr val="accent1"/>
            </a:solidFill>
          </a:endParaRPr>
        </a:p>
      </dgm:t>
    </dgm:pt>
    <dgm:pt modelId="{3086A0B4-F5BE-4794-808B-48BA95E1887D}" type="parTrans" cxnId="{1EC01DE8-CF6C-4388-9629-447773515106}">
      <dgm:prSet/>
      <dgm:spPr/>
      <dgm:t>
        <a:bodyPr/>
        <a:lstStyle/>
        <a:p>
          <a:endParaRPr lang="ru-RU" sz="2000"/>
        </a:p>
      </dgm:t>
    </dgm:pt>
    <dgm:pt modelId="{8EAA7BFA-C625-4935-BD7F-B6DC2729C776}" type="sibTrans" cxnId="{1EC01DE8-CF6C-4388-9629-447773515106}">
      <dgm:prSet/>
      <dgm:spPr/>
      <dgm:t>
        <a:bodyPr/>
        <a:lstStyle/>
        <a:p>
          <a:endParaRPr lang="ru-RU" sz="2000"/>
        </a:p>
      </dgm:t>
    </dgm:pt>
    <dgm:pt modelId="{3E2C0A0C-1A52-427E-B5AC-34D0EA220D00}" type="pres">
      <dgm:prSet presAssocID="{3D3788CB-8493-4F6D-B2B9-4F37659C4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0EFCA-B003-4742-B18A-BC9C4CC00D2F}" type="pres">
      <dgm:prSet presAssocID="{D2C0BD89-E101-4473-9F28-0862089F8F97}" presName="parentText" presStyleLbl="node1" presStyleIdx="0" presStyleCnt="2" custScaleY="90800" custLinFactNeighborX="-2144" custLinFactNeighborY="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56769-045C-48C5-85CB-E163DD1435E8}" type="pres">
      <dgm:prSet presAssocID="{D2C0BD89-E101-4473-9F28-0862089F8F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4EC64-3E77-40C6-BBED-FDF231245878}" type="pres">
      <dgm:prSet presAssocID="{DB8FF2C7-968C-4475-A5ED-75236D06A738}" presName="parentText" presStyleLbl="node1" presStyleIdx="1" presStyleCnt="2" custScaleY="74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5038-930C-4EC2-9027-6A93BD1DB909}" type="pres">
      <dgm:prSet presAssocID="{DB8FF2C7-968C-4475-A5ED-75236D06A73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12C4F-D8BF-4E41-B21B-5E34F3D3B32A}" type="presOf" srcId="{3D3788CB-8493-4F6D-B2B9-4F37659C4DB2}" destId="{3E2C0A0C-1A52-427E-B5AC-34D0EA220D00}" srcOrd="0" destOrd="0" presId="urn:microsoft.com/office/officeart/2005/8/layout/vList2"/>
    <dgm:cxn modelId="{97DFA2A4-A0AB-4A46-833D-5E053C830FB1}" srcId="{3D3788CB-8493-4F6D-B2B9-4F37659C4DB2}" destId="{DB8FF2C7-968C-4475-A5ED-75236D06A738}" srcOrd="1" destOrd="0" parTransId="{FF6E51AB-8911-44AB-BB89-C070471F81C1}" sibTransId="{4FE28702-D919-46DA-AF76-BED1C84C2D78}"/>
    <dgm:cxn modelId="{1EC01DE8-CF6C-4388-9629-447773515106}" srcId="{DB8FF2C7-968C-4475-A5ED-75236D06A738}" destId="{8BAEC442-0D17-4E76-8E1F-B8BF376180EB}" srcOrd="1" destOrd="0" parTransId="{3086A0B4-F5BE-4794-808B-48BA95E1887D}" sibTransId="{8EAA7BFA-C625-4935-BD7F-B6DC2729C776}"/>
    <dgm:cxn modelId="{129B5984-20EA-4FBC-868C-AED782C9EBF2}" type="presOf" srcId="{DB8FF2C7-968C-4475-A5ED-75236D06A738}" destId="{5554EC64-3E77-40C6-BBED-FDF231245878}" srcOrd="0" destOrd="0" presId="urn:microsoft.com/office/officeart/2005/8/layout/vList2"/>
    <dgm:cxn modelId="{1EE43E31-4C49-44EF-BB22-78F88785CDC4}" type="presOf" srcId="{220C5B99-68E5-46A4-9E2B-6B8EF72DD46D}" destId="{F7156769-045C-48C5-85CB-E163DD1435E8}" srcOrd="0" destOrd="0" presId="urn:microsoft.com/office/officeart/2005/8/layout/vList2"/>
    <dgm:cxn modelId="{D22FCCB2-FD9A-4458-9901-CBB997FEB275}" type="presOf" srcId="{099B80CF-4AE1-4F8A-8001-9B27F58F6847}" destId="{E8F55038-930C-4EC2-9027-6A93BD1DB909}" srcOrd="0" destOrd="0" presId="urn:microsoft.com/office/officeart/2005/8/layout/vList2"/>
    <dgm:cxn modelId="{083EEF10-B018-4AA5-8FC0-0F7B662724E0}" type="presOf" srcId="{8BAEC442-0D17-4E76-8E1F-B8BF376180EB}" destId="{E8F55038-930C-4EC2-9027-6A93BD1DB909}" srcOrd="0" destOrd="1" presId="urn:microsoft.com/office/officeart/2005/8/layout/vList2"/>
    <dgm:cxn modelId="{0CEDCFA5-6606-41CC-AEA2-03273F74098A}" type="presOf" srcId="{D2C0BD89-E101-4473-9F28-0862089F8F97}" destId="{EC50EFCA-B003-4742-B18A-BC9C4CC00D2F}" srcOrd="0" destOrd="0" presId="urn:microsoft.com/office/officeart/2005/8/layout/vList2"/>
    <dgm:cxn modelId="{0F82BD6D-4B90-4FC5-8E26-8B4D9C315DF7}" srcId="{DB8FF2C7-968C-4475-A5ED-75236D06A738}" destId="{099B80CF-4AE1-4F8A-8001-9B27F58F6847}" srcOrd="0" destOrd="0" parTransId="{EDAC3749-7061-4FFB-80C7-B56B52F80B4C}" sibTransId="{D5D90ECA-C3C7-4469-8F94-490DA43B9B97}"/>
    <dgm:cxn modelId="{8799EEFD-39BC-4F9C-96E5-74CB7E615665}" type="presOf" srcId="{EA6AD07C-E908-45FD-B9FE-CBDDAD77FA86}" destId="{E8F55038-930C-4EC2-9027-6A93BD1DB909}" srcOrd="0" destOrd="2" presId="urn:microsoft.com/office/officeart/2005/8/layout/vList2"/>
    <dgm:cxn modelId="{AE83392F-0117-40E5-AE3B-5C72449BA48B}" srcId="{DB8FF2C7-968C-4475-A5ED-75236D06A738}" destId="{EA6AD07C-E908-45FD-B9FE-CBDDAD77FA86}" srcOrd="2" destOrd="0" parTransId="{09D2B8E4-9BC8-43C4-A056-12B354DCC94C}" sibTransId="{3AC4CC2B-FAEA-4BA2-BCD7-8454CF5847A2}"/>
    <dgm:cxn modelId="{66B53B13-B68D-43EB-804D-65B71013D175}" srcId="{D2C0BD89-E101-4473-9F28-0862089F8F97}" destId="{220C5B99-68E5-46A4-9E2B-6B8EF72DD46D}" srcOrd="0" destOrd="0" parTransId="{1F76D1E1-1134-416B-A065-7D73F81451B1}" sibTransId="{A4709D24-F650-4989-B773-7A637933C9C2}"/>
    <dgm:cxn modelId="{3208CA80-D3D9-45D4-8298-1A6A6FDD729B}" srcId="{3D3788CB-8493-4F6D-B2B9-4F37659C4DB2}" destId="{D2C0BD89-E101-4473-9F28-0862089F8F97}" srcOrd="0" destOrd="0" parTransId="{46FF3458-8117-4564-A7AB-C87DCC5E42A3}" sibTransId="{4ACFB84C-A248-4A79-8701-934B9D274D05}"/>
    <dgm:cxn modelId="{A2433982-F9D5-4E13-807B-5256F9B44E7C}" type="presParOf" srcId="{3E2C0A0C-1A52-427E-B5AC-34D0EA220D00}" destId="{EC50EFCA-B003-4742-B18A-BC9C4CC00D2F}" srcOrd="0" destOrd="0" presId="urn:microsoft.com/office/officeart/2005/8/layout/vList2"/>
    <dgm:cxn modelId="{8EA3F02C-B61F-4DF8-805A-29FF46C698CD}" type="presParOf" srcId="{3E2C0A0C-1A52-427E-B5AC-34D0EA220D00}" destId="{F7156769-045C-48C5-85CB-E163DD1435E8}" srcOrd="1" destOrd="0" presId="urn:microsoft.com/office/officeart/2005/8/layout/vList2"/>
    <dgm:cxn modelId="{9FD72070-5CDF-4C7A-BD19-925ACAD66972}" type="presParOf" srcId="{3E2C0A0C-1A52-427E-B5AC-34D0EA220D00}" destId="{5554EC64-3E77-40C6-BBED-FDF231245878}" srcOrd="2" destOrd="0" presId="urn:microsoft.com/office/officeart/2005/8/layout/vList2"/>
    <dgm:cxn modelId="{57FCB6F3-BF03-43C4-B1AC-7E13F9BA008F}" type="presParOf" srcId="{3E2C0A0C-1A52-427E-B5AC-34D0EA220D00}" destId="{E8F55038-930C-4EC2-9027-6A93BD1DB9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3526DB-A17E-4085-9E70-ADB3ED33FA48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8BFF9D3-3C31-4C48-BC7F-F58280F01629}">
      <dgm:prSet phldrT="[Текст]" custT="1"/>
      <dgm:spPr/>
      <dgm:t>
        <a:bodyPr/>
        <a:lstStyle/>
        <a:p>
          <a:r>
            <a:rPr lang="ru-RU" sz="1600" b="1" dirty="0" smtClean="0"/>
            <a:t>2013</a:t>
          </a:r>
          <a:endParaRPr lang="ru-RU" sz="1600" b="1" dirty="0"/>
        </a:p>
      </dgm:t>
    </dgm:pt>
    <dgm:pt modelId="{CEB37F46-019A-441F-8CD5-F84ECBAE16B7}" type="parTrans" cxnId="{688D1734-1DCE-4D55-A46B-1C083A8077DB}">
      <dgm:prSet/>
      <dgm:spPr/>
      <dgm:t>
        <a:bodyPr/>
        <a:lstStyle/>
        <a:p>
          <a:endParaRPr lang="ru-RU" sz="1600"/>
        </a:p>
      </dgm:t>
    </dgm:pt>
    <dgm:pt modelId="{9905ABD3-A9DF-4487-85D9-CBFABD4E5295}" type="sibTrans" cxnId="{688D1734-1DCE-4D55-A46B-1C083A8077DB}">
      <dgm:prSet/>
      <dgm:spPr/>
      <dgm:t>
        <a:bodyPr/>
        <a:lstStyle/>
        <a:p>
          <a:endParaRPr lang="ru-RU" sz="1600"/>
        </a:p>
      </dgm:t>
    </dgm:pt>
    <dgm:pt modelId="{7BAD4B66-8EBF-4316-B2AB-B9A2E55FE0CD}">
      <dgm:prSet phldrT="[Текст]" custT="1"/>
      <dgm:spPr/>
      <dgm:t>
        <a:bodyPr/>
        <a:lstStyle/>
        <a:p>
          <a:r>
            <a:rPr lang="ru-RU" sz="1600" dirty="0" smtClean="0"/>
            <a:t>15 человек</a:t>
          </a:r>
          <a:endParaRPr lang="ru-RU" sz="1600" dirty="0"/>
        </a:p>
      </dgm:t>
    </dgm:pt>
    <dgm:pt modelId="{0EDBECCE-F7E5-4597-BB52-5F8F2D8373B7}" type="parTrans" cxnId="{5773971A-6148-4396-8880-A03A326AA8D3}">
      <dgm:prSet/>
      <dgm:spPr/>
      <dgm:t>
        <a:bodyPr/>
        <a:lstStyle/>
        <a:p>
          <a:endParaRPr lang="ru-RU" sz="1600"/>
        </a:p>
      </dgm:t>
    </dgm:pt>
    <dgm:pt modelId="{4DED857F-9DD1-4798-BF77-DF6F3E45DC54}" type="sibTrans" cxnId="{5773971A-6148-4396-8880-A03A326AA8D3}">
      <dgm:prSet/>
      <dgm:spPr/>
      <dgm:t>
        <a:bodyPr/>
        <a:lstStyle/>
        <a:p>
          <a:endParaRPr lang="ru-RU" sz="1600"/>
        </a:p>
      </dgm:t>
    </dgm:pt>
    <dgm:pt modelId="{295AA41B-263E-459B-AB33-8CEAF9508735}">
      <dgm:prSet phldrT="[Текст]" custT="1"/>
      <dgm:spPr/>
      <dgm:t>
        <a:bodyPr/>
        <a:lstStyle/>
        <a:p>
          <a:r>
            <a:rPr lang="ru-RU" sz="1600" b="1" dirty="0" smtClean="0"/>
            <a:t>2014</a:t>
          </a:r>
          <a:endParaRPr lang="ru-RU" sz="1600" b="1" dirty="0"/>
        </a:p>
      </dgm:t>
    </dgm:pt>
    <dgm:pt modelId="{529F9B6F-3BCD-49FB-82CB-F700CAA0FB07}" type="parTrans" cxnId="{4F194E49-96FE-486A-BAEE-2DF5FC609A45}">
      <dgm:prSet/>
      <dgm:spPr/>
      <dgm:t>
        <a:bodyPr/>
        <a:lstStyle/>
        <a:p>
          <a:endParaRPr lang="ru-RU" sz="1600"/>
        </a:p>
      </dgm:t>
    </dgm:pt>
    <dgm:pt modelId="{72803BD4-DED8-4F4C-A063-21A6EAB441CC}" type="sibTrans" cxnId="{4F194E49-96FE-486A-BAEE-2DF5FC609A45}">
      <dgm:prSet/>
      <dgm:spPr/>
      <dgm:t>
        <a:bodyPr/>
        <a:lstStyle/>
        <a:p>
          <a:endParaRPr lang="ru-RU" sz="1600"/>
        </a:p>
      </dgm:t>
    </dgm:pt>
    <dgm:pt modelId="{73E944F4-EB8D-43C2-A0F9-793E01390174}">
      <dgm:prSet phldrT="[Текст]" custT="1"/>
      <dgm:spPr/>
      <dgm:t>
        <a:bodyPr/>
        <a:lstStyle/>
        <a:p>
          <a:r>
            <a:rPr lang="ru-RU" sz="1600" dirty="0" smtClean="0"/>
            <a:t>27 человек</a:t>
          </a:r>
          <a:endParaRPr lang="ru-RU" sz="1600" dirty="0"/>
        </a:p>
      </dgm:t>
    </dgm:pt>
    <dgm:pt modelId="{7C8A4617-1B48-46F3-A222-DEE209978355}" type="parTrans" cxnId="{394D043F-74ED-48F8-BD12-875419480AFB}">
      <dgm:prSet/>
      <dgm:spPr/>
      <dgm:t>
        <a:bodyPr/>
        <a:lstStyle/>
        <a:p>
          <a:endParaRPr lang="ru-RU" sz="1600"/>
        </a:p>
      </dgm:t>
    </dgm:pt>
    <dgm:pt modelId="{A0186A50-8791-4183-9BA8-1800E13C98C0}" type="sibTrans" cxnId="{394D043F-74ED-48F8-BD12-875419480AFB}">
      <dgm:prSet/>
      <dgm:spPr/>
      <dgm:t>
        <a:bodyPr/>
        <a:lstStyle/>
        <a:p>
          <a:endParaRPr lang="ru-RU" sz="1600"/>
        </a:p>
      </dgm:t>
    </dgm:pt>
    <dgm:pt modelId="{F2F1463F-9428-4DCF-8508-9B7909B08914}">
      <dgm:prSet phldrT="[Текст]" custT="1"/>
      <dgm:spPr/>
      <dgm:t>
        <a:bodyPr/>
        <a:lstStyle/>
        <a:p>
          <a:r>
            <a:rPr lang="ru-RU" sz="1600" b="1" dirty="0" smtClean="0"/>
            <a:t>2015</a:t>
          </a:r>
          <a:endParaRPr lang="ru-RU" sz="1600" b="1" dirty="0"/>
        </a:p>
      </dgm:t>
    </dgm:pt>
    <dgm:pt modelId="{DCD8041D-488C-48F5-926D-FA99095E8E4A}" type="parTrans" cxnId="{6D4373E0-24BA-4AB9-9977-27D4CDB6DF50}">
      <dgm:prSet/>
      <dgm:spPr/>
      <dgm:t>
        <a:bodyPr/>
        <a:lstStyle/>
        <a:p>
          <a:endParaRPr lang="ru-RU" sz="1600"/>
        </a:p>
      </dgm:t>
    </dgm:pt>
    <dgm:pt modelId="{BE7E7A39-3F17-4B3C-A5E0-FD8F79108876}" type="sibTrans" cxnId="{6D4373E0-24BA-4AB9-9977-27D4CDB6DF50}">
      <dgm:prSet/>
      <dgm:spPr/>
      <dgm:t>
        <a:bodyPr/>
        <a:lstStyle/>
        <a:p>
          <a:endParaRPr lang="ru-RU" sz="1600"/>
        </a:p>
      </dgm:t>
    </dgm:pt>
    <dgm:pt modelId="{DCAF6EB2-205A-4C2E-92B2-1FB9E5AFC3FB}">
      <dgm:prSet phldrT="[Текст]" custT="1"/>
      <dgm:spPr/>
      <dgm:t>
        <a:bodyPr/>
        <a:lstStyle/>
        <a:p>
          <a:r>
            <a:rPr lang="ru-RU" sz="1600" dirty="0" smtClean="0"/>
            <a:t>36 человек</a:t>
          </a:r>
          <a:endParaRPr lang="ru-RU" sz="1600" dirty="0"/>
        </a:p>
      </dgm:t>
    </dgm:pt>
    <dgm:pt modelId="{CC30DE4B-B30D-40C0-842D-BF88E5948D2F}" type="parTrans" cxnId="{34989499-D6B2-4047-A202-83FD78B60143}">
      <dgm:prSet/>
      <dgm:spPr/>
      <dgm:t>
        <a:bodyPr/>
        <a:lstStyle/>
        <a:p>
          <a:endParaRPr lang="ru-RU" sz="1600"/>
        </a:p>
      </dgm:t>
    </dgm:pt>
    <dgm:pt modelId="{4A1981B2-63EF-4C6D-A831-79DD8B10B448}" type="sibTrans" cxnId="{34989499-D6B2-4047-A202-83FD78B60143}">
      <dgm:prSet/>
      <dgm:spPr/>
      <dgm:t>
        <a:bodyPr/>
        <a:lstStyle/>
        <a:p>
          <a:endParaRPr lang="ru-RU" sz="1600"/>
        </a:p>
      </dgm:t>
    </dgm:pt>
    <dgm:pt modelId="{A19B33FC-EE92-4D8B-B233-5E94B27DE4E8}">
      <dgm:prSet phldrT="[Текст]" custT="1"/>
      <dgm:spPr/>
      <dgm:t>
        <a:bodyPr/>
        <a:lstStyle/>
        <a:p>
          <a:r>
            <a:rPr lang="ru-RU" sz="1600" b="1" dirty="0" smtClean="0"/>
            <a:t>за 9 месяцев 2016 г.</a:t>
          </a:r>
          <a:endParaRPr lang="ru-RU" sz="1600" b="1" dirty="0"/>
        </a:p>
      </dgm:t>
    </dgm:pt>
    <dgm:pt modelId="{34FC8D3B-E854-40FE-88E9-60C86D71224F}" type="parTrans" cxnId="{8B318DE0-95F4-4675-8C70-E8D96B8F57D4}">
      <dgm:prSet/>
      <dgm:spPr/>
      <dgm:t>
        <a:bodyPr/>
        <a:lstStyle/>
        <a:p>
          <a:endParaRPr lang="ru-RU" sz="1600"/>
        </a:p>
      </dgm:t>
    </dgm:pt>
    <dgm:pt modelId="{6D006BD0-AACA-49D5-A07E-094CFD9AF06F}" type="sibTrans" cxnId="{8B318DE0-95F4-4675-8C70-E8D96B8F57D4}">
      <dgm:prSet/>
      <dgm:spPr/>
      <dgm:t>
        <a:bodyPr/>
        <a:lstStyle/>
        <a:p>
          <a:endParaRPr lang="ru-RU" sz="1600"/>
        </a:p>
      </dgm:t>
    </dgm:pt>
    <dgm:pt modelId="{14D546CB-4DA3-485F-B679-0F598FE6D32B}">
      <dgm:prSet phldrT="[Текст]" custT="1"/>
      <dgm:spPr/>
      <dgm:t>
        <a:bodyPr/>
        <a:lstStyle/>
        <a:p>
          <a:r>
            <a:rPr lang="ru-RU" sz="1600" dirty="0" smtClean="0"/>
            <a:t>21 человек</a:t>
          </a:r>
          <a:endParaRPr lang="ru-RU" sz="1600" dirty="0"/>
        </a:p>
      </dgm:t>
    </dgm:pt>
    <dgm:pt modelId="{B8318AAA-1B17-4D8D-B0F6-4E6B914B887D}" type="parTrans" cxnId="{9DAD33F5-3B2F-4D36-9558-0229E790B6B6}">
      <dgm:prSet/>
      <dgm:spPr/>
      <dgm:t>
        <a:bodyPr/>
        <a:lstStyle/>
        <a:p>
          <a:endParaRPr lang="ru-RU" sz="1600"/>
        </a:p>
      </dgm:t>
    </dgm:pt>
    <dgm:pt modelId="{A0AEDE04-7AC2-4AFF-9A7A-92225ECE2976}" type="sibTrans" cxnId="{9DAD33F5-3B2F-4D36-9558-0229E790B6B6}">
      <dgm:prSet/>
      <dgm:spPr/>
      <dgm:t>
        <a:bodyPr/>
        <a:lstStyle/>
        <a:p>
          <a:endParaRPr lang="ru-RU" sz="1600"/>
        </a:p>
      </dgm:t>
    </dgm:pt>
    <dgm:pt modelId="{9A913EE0-7071-4616-8143-BD10E0FE15CA}" type="pres">
      <dgm:prSet presAssocID="{EA3526DB-A17E-4085-9E70-ADB3ED33FA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94AC4-0E74-49AE-BBD6-45CE049A0B94}" type="pres">
      <dgm:prSet presAssocID="{EA3526DB-A17E-4085-9E70-ADB3ED33FA48}" presName="arrow" presStyleLbl="bgShp" presStyleIdx="0" presStyleCnt="1"/>
      <dgm:spPr>
        <a:gradFill rotWithShape="0">
          <a:gsLst>
            <a:gs pos="13000">
              <a:schemeClr val="accent1"/>
            </a:gs>
            <a:gs pos="100000">
              <a:schemeClr val="accent2">
                <a:lumMod val="62000"/>
                <a:lumOff val="38000"/>
              </a:schemeClr>
            </a:gs>
          </a:gsLst>
          <a:lin ang="5400000" scaled="0"/>
        </a:gradFill>
      </dgm:spPr>
    </dgm:pt>
    <dgm:pt modelId="{9840B498-9D71-4939-8938-06A6FEA8C864}" type="pres">
      <dgm:prSet presAssocID="{EA3526DB-A17E-4085-9E70-ADB3ED33FA48}" presName="linearProcess" presStyleCnt="0"/>
      <dgm:spPr/>
    </dgm:pt>
    <dgm:pt modelId="{DDBF59C4-462B-47F4-A0B7-A4C24F125BDF}" type="pres">
      <dgm:prSet presAssocID="{38BFF9D3-3C31-4C48-BC7F-F58280F0162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69BBA-45FB-4EDC-8971-2C7ECB64A7F2}" type="pres">
      <dgm:prSet presAssocID="{9905ABD3-A9DF-4487-85D9-CBFABD4E5295}" presName="sibTrans" presStyleCnt="0"/>
      <dgm:spPr/>
    </dgm:pt>
    <dgm:pt modelId="{F997B0F8-6469-4101-89A5-D0C6ED01E465}" type="pres">
      <dgm:prSet presAssocID="{295AA41B-263E-459B-AB33-8CEAF95087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785D5-F761-4EAC-B70C-8CB535C6764F}" type="pres">
      <dgm:prSet presAssocID="{72803BD4-DED8-4F4C-A063-21A6EAB441CC}" presName="sibTrans" presStyleCnt="0"/>
      <dgm:spPr/>
    </dgm:pt>
    <dgm:pt modelId="{3F1030F4-BE3C-414C-9747-291A6153F533}" type="pres">
      <dgm:prSet presAssocID="{F2F1463F-9428-4DCF-8508-9B7909B0891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4442E-E804-42C5-944F-A956709933F1}" type="pres">
      <dgm:prSet presAssocID="{BE7E7A39-3F17-4B3C-A5E0-FD8F79108876}" presName="sibTrans" presStyleCnt="0"/>
      <dgm:spPr/>
    </dgm:pt>
    <dgm:pt modelId="{012D69C5-E397-45E6-A224-E0375E4BCD27}" type="pres">
      <dgm:prSet presAssocID="{A19B33FC-EE92-4D8B-B233-5E94B27DE4E8}" presName="textNode" presStyleLbl="node1" presStyleIdx="3" presStyleCnt="4" custScaleX="13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9F75B-C850-4DD3-BCCC-3B181CDED83A}" type="presOf" srcId="{F2F1463F-9428-4DCF-8508-9B7909B08914}" destId="{3F1030F4-BE3C-414C-9747-291A6153F533}" srcOrd="0" destOrd="0" presId="urn:microsoft.com/office/officeart/2005/8/layout/hProcess9"/>
    <dgm:cxn modelId="{5773971A-6148-4396-8880-A03A326AA8D3}" srcId="{38BFF9D3-3C31-4C48-BC7F-F58280F01629}" destId="{7BAD4B66-8EBF-4316-B2AB-B9A2E55FE0CD}" srcOrd="0" destOrd="0" parTransId="{0EDBECCE-F7E5-4597-BB52-5F8F2D8373B7}" sibTransId="{4DED857F-9DD1-4798-BF77-DF6F3E45DC54}"/>
    <dgm:cxn modelId="{0333CC11-C663-46AC-830B-586EB6A2A59D}" type="presOf" srcId="{A19B33FC-EE92-4D8B-B233-5E94B27DE4E8}" destId="{012D69C5-E397-45E6-A224-E0375E4BCD27}" srcOrd="0" destOrd="0" presId="urn:microsoft.com/office/officeart/2005/8/layout/hProcess9"/>
    <dgm:cxn modelId="{34989499-D6B2-4047-A202-83FD78B60143}" srcId="{F2F1463F-9428-4DCF-8508-9B7909B08914}" destId="{DCAF6EB2-205A-4C2E-92B2-1FB9E5AFC3FB}" srcOrd="0" destOrd="0" parTransId="{CC30DE4B-B30D-40C0-842D-BF88E5948D2F}" sibTransId="{4A1981B2-63EF-4C6D-A831-79DD8B10B448}"/>
    <dgm:cxn modelId="{EA583702-9524-4325-B9AD-4BAF628124DF}" type="presOf" srcId="{7BAD4B66-8EBF-4316-B2AB-B9A2E55FE0CD}" destId="{DDBF59C4-462B-47F4-A0B7-A4C24F125BDF}" srcOrd="0" destOrd="1" presId="urn:microsoft.com/office/officeart/2005/8/layout/hProcess9"/>
    <dgm:cxn modelId="{9DAD33F5-3B2F-4D36-9558-0229E790B6B6}" srcId="{A19B33FC-EE92-4D8B-B233-5E94B27DE4E8}" destId="{14D546CB-4DA3-485F-B679-0F598FE6D32B}" srcOrd="0" destOrd="0" parTransId="{B8318AAA-1B17-4D8D-B0F6-4E6B914B887D}" sibTransId="{A0AEDE04-7AC2-4AFF-9A7A-92225ECE2976}"/>
    <dgm:cxn modelId="{F5E14C40-B63F-4DDC-BCD7-1DD6C1F531DF}" type="presOf" srcId="{73E944F4-EB8D-43C2-A0F9-793E01390174}" destId="{F997B0F8-6469-4101-89A5-D0C6ED01E465}" srcOrd="0" destOrd="1" presId="urn:microsoft.com/office/officeart/2005/8/layout/hProcess9"/>
    <dgm:cxn modelId="{8F8F0753-FE9C-40B4-8F6A-5BDA31A8A61B}" type="presOf" srcId="{EA3526DB-A17E-4085-9E70-ADB3ED33FA48}" destId="{9A913EE0-7071-4616-8143-BD10E0FE15CA}" srcOrd="0" destOrd="0" presId="urn:microsoft.com/office/officeart/2005/8/layout/hProcess9"/>
    <dgm:cxn modelId="{8B318DE0-95F4-4675-8C70-E8D96B8F57D4}" srcId="{EA3526DB-A17E-4085-9E70-ADB3ED33FA48}" destId="{A19B33FC-EE92-4D8B-B233-5E94B27DE4E8}" srcOrd="3" destOrd="0" parTransId="{34FC8D3B-E854-40FE-88E9-60C86D71224F}" sibTransId="{6D006BD0-AACA-49D5-A07E-094CFD9AF06F}"/>
    <dgm:cxn modelId="{C4AF25B8-FCDF-4132-9EC2-9B88A9413F10}" type="presOf" srcId="{38BFF9D3-3C31-4C48-BC7F-F58280F01629}" destId="{DDBF59C4-462B-47F4-A0B7-A4C24F125BDF}" srcOrd="0" destOrd="0" presId="urn:microsoft.com/office/officeart/2005/8/layout/hProcess9"/>
    <dgm:cxn modelId="{77397FE7-A8CE-4AAF-A41D-BE558FD73D74}" type="presOf" srcId="{DCAF6EB2-205A-4C2E-92B2-1FB9E5AFC3FB}" destId="{3F1030F4-BE3C-414C-9747-291A6153F533}" srcOrd="0" destOrd="1" presId="urn:microsoft.com/office/officeart/2005/8/layout/hProcess9"/>
    <dgm:cxn modelId="{4F194E49-96FE-486A-BAEE-2DF5FC609A45}" srcId="{EA3526DB-A17E-4085-9E70-ADB3ED33FA48}" destId="{295AA41B-263E-459B-AB33-8CEAF9508735}" srcOrd="1" destOrd="0" parTransId="{529F9B6F-3BCD-49FB-82CB-F700CAA0FB07}" sibTransId="{72803BD4-DED8-4F4C-A063-21A6EAB441CC}"/>
    <dgm:cxn modelId="{6D4373E0-24BA-4AB9-9977-27D4CDB6DF50}" srcId="{EA3526DB-A17E-4085-9E70-ADB3ED33FA48}" destId="{F2F1463F-9428-4DCF-8508-9B7909B08914}" srcOrd="2" destOrd="0" parTransId="{DCD8041D-488C-48F5-926D-FA99095E8E4A}" sibTransId="{BE7E7A39-3F17-4B3C-A5E0-FD8F79108876}"/>
    <dgm:cxn modelId="{394D043F-74ED-48F8-BD12-875419480AFB}" srcId="{295AA41B-263E-459B-AB33-8CEAF9508735}" destId="{73E944F4-EB8D-43C2-A0F9-793E01390174}" srcOrd="0" destOrd="0" parTransId="{7C8A4617-1B48-46F3-A222-DEE209978355}" sibTransId="{A0186A50-8791-4183-9BA8-1800E13C98C0}"/>
    <dgm:cxn modelId="{079DD66B-39C6-43F6-8EB1-FAF437F6DD4F}" type="presOf" srcId="{295AA41B-263E-459B-AB33-8CEAF9508735}" destId="{F997B0F8-6469-4101-89A5-D0C6ED01E465}" srcOrd="0" destOrd="0" presId="urn:microsoft.com/office/officeart/2005/8/layout/hProcess9"/>
    <dgm:cxn modelId="{688D1734-1DCE-4D55-A46B-1C083A8077DB}" srcId="{EA3526DB-A17E-4085-9E70-ADB3ED33FA48}" destId="{38BFF9D3-3C31-4C48-BC7F-F58280F01629}" srcOrd="0" destOrd="0" parTransId="{CEB37F46-019A-441F-8CD5-F84ECBAE16B7}" sibTransId="{9905ABD3-A9DF-4487-85D9-CBFABD4E5295}"/>
    <dgm:cxn modelId="{9291487E-EE62-4EE3-AD9D-CA470CC51446}" type="presOf" srcId="{14D546CB-4DA3-485F-B679-0F598FE6D32B}" destId="{012D69C5-E397-45E6-A224-E0375E4BCD27}" srcOrd="0" destOrd="1" presId="urn:microsoft.com/office/officeart/2005/8/layout/hProcess9"/>
    <dgm:cxn modelId="{4935C7B3-4006-423B-A319-C49AE6B46CDA}" type="presParOf" srcId="{9A913EE0-7071-4616-8143-BD10E0FE15CA}" destId="{0E894AC4-0E74-49AE-BBD6-45CE049A0B94}" srcOrd="0" destOrd="0" presId="urn:microsoft.com/office/officeart/2005/8/layout/hProcess9"/>
    <dgm:cxn modelId="{EB2DF517-F605-4419-AF30-0BE2AA687A33}" type="presParOf" srcId="{9A913EE0-7071-4616-8143-BD10E0FE15CA}" destId="{9840B498-9D71-4939-8938-06A6FEA8C864}" srcOrd="1" destOrd="0" presId="urn:microsoft.com/office/officeart/2005/8/layout/hProcess9"/>
    <dgm:cxn modelId="{498F3D60-CFED-44D4-949D-3832B87E28A5}" type="presParOf" srcId="{9840B498-9D71-4939-8938-06A6FEA8C864}" destId="{DDBF59C4-462B-47F4-A0B7-A4C24F125BDF}" srcOrd="0" destOrd="0" presId="urn:microsoft.com/office/officeart/2005/8/layout/hProcess9"/>
    <dgm:cxn modelId="{176F0FA3-0EB8-4EB2-89D1-2660736CA79F}" type="presParOf" srcId="{9840B498-9D71-4939-8938-06A6FEA8C864}" destId="{90169BBA-45FB-4EDC-8971-2C7ECB64A7F2}" srcOrd="1" destOrd="0" presId="urn:microsoft.com/office/officeart/2005/8/layout/hProcess9"/>
    <dgm:cxn modelId="{D3FB0963-9C2B-4CE0-95FA-73C5E0E1F74D}" type="presParOf" srcId="{9840B498-9D71-4939-8938-06A6FEA8C864}" destId="{F997B0F8-6469-4101-89A5-D0C6ED01E465}" srcOrd="2" destOrd="0" presId="urn:microsoft.com/office/officeart/2005/8/layout/hProcess9"/>
    <dgm:cxn modelId="{1B7119E2-255D-4FA1-B0B7-7FDEE55DB5B6}" type="presParOf" srcId="{9840B498-9D71-4939-8938-06A6FEA8C864}" destId="{DBF785D5-F761-4EAC-B70C-8CB535C6764F}" srcOrd="3" destOrd="0" presId="urn:microsoft.com/office/officeart/2005/8/layout/hProcess9"/>
    <dgm:cxn modelId="{96FD429A-7053-4717-8BA2-C6AEAA069FC4}" type="presParOf" srcId="{9840B498-9D71-4939-8938-06A6FEA8C864}" destId="{3F1030F4-BE3C-414C-9747-291A6153F533}" srcOrd="4" destOrd="0" presId="urn:microsoft.com/office/officeart/2005/8/layout/hProcess9"/>
    <dgm:cxn modelId="{DA52DA04-714D-4827-A8B2-51ADE710D1F6}" type="presParOf" srcId="{9840B498-9D71-4939-8938-06A6FEA8C864}" destId="{2914442E-E804-42C5-944F-A956709933F1}" srcOrd="5" destOrd="0" presId="urn:microsoft.com/office/officeart/2005/8/layout/hProcess9"/>
    <dgm:cxn modelId="{EAB06058-C0A1-4CED-BBAD-4568ECFBCD7D}" type="presParOf" srcId="{9840B498-9D71-4939-8938-06A6FEA8C864}" destId="{012D69C5-E397-45E6-A224-E0375E4BCD2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6A5A96-0718-4C8A-8307-F4E242CEDE0F}" type="doc">
      <dgm:prSet loTypeId="urn:microsoft.com/office/officeart/2005/8/layout/chevron2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9A2980B-D5EB-4344-9824-0C83DAEEC922}">
      <dgm:prSet phldrT="[Текст]" custT="1"/>
      <dgm:spPr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l"/>
          <a:endParaRPr lang="ru-RU" sz="1600" b="0" dirty="0">
            <a:solidFill>
              <a:schemeClr val="accent1"/>
            </a:solidFill>
          </a:endParaRPr>
        </a:p>
      </dgm:t>
    </dgm:pt>
    <dgm:pt modelId="{ED14EF10-287F-48B4-BA9F-9ADE037126E8}" type="parTrans" cxnId="{53BE6F67-339B-448E-B737-B7D3360508A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79AD6A52-7ED2-47AC-AAA7-9065E7E2E9AC}" type="sibTrans" cxnId="{53BE6F67-339B-448E-B737-B7D3360508A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C9E7D2AF-4BF1-44C0-96B5-BD81CDCC81E7}">
      <dgm:prSet phldrT="[Текст]" custT="1"/>
      <dgm:spPr/>
      <dgm:t>
        <a:bodyPr anchor="ctr" anchorCtr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0" smtClean="0">
              <a:solidFill>
                <a:schemeClr val="accent1"/>
              </a:solidFill>
            </a:rPr>
            <a:t>Использование при подборе кадров всех элементов системы кадровых резервов в Хабаровском крае</a:t>
          </a:r>
          <a:endParaRPr lang="ru-RU" sz="1600" b="0" dirty="0" smtClean="0">
            <a:solidFill>
              <a:schemeClr val="accent1"/>
            </a:solidFill>
          </a:endParaRPr>
        </a:p>
      </dgm:t>
    </dgm:pt>
    <dgm:pt modelId="{C6EB8898-F34E-41CF-B51E-1541DA4007A1}" type="parTrans" cxnId="{7B2FFAD1-B56F-4DC6-BD8E-52FD9B67EC8A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BE36B335-0CF7-472C-99BE-0C7A0691793A}" type="sibTrans" cxnId="{7B2FFAD1-B56F-4DC6-BD8E-52FD9B67EC8A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EC0CF2DC-32DA-4475-A2D7-40003611C610}">
      <dgm:prSet phldrT="[Текст]" custT="1"/>
      <dgm:spPr/>
      <dgm:t>
        <a:bodyPr/>
        <a:lstStyle/>
        <a:p>
          <a:pPr algn="l"/>
          <a:r>
            <a:rPr lang="ru-RU" sz="1600" b="0" smtClean="0">
              <a:solidFill>
                <a:schemeClr val="accent1"/>
              </a:solidFill>
            </a:rPr>
            <a:t>Мотивация кандидата на постоянное совершенствование своих умений, получение дополнительных знаний</a:t>
          </a:r>
          <a:endParaRPr lang="ru-RU" sz="1600" b="0" dirty="0">
            <a:solidFill>
              <a:schemeClr val="accent1"/>
            </a:solidFill>
          </a:endParaRPr>
        </a:p>
      </dgm:t>
    </dgm:pt>
    <dgm:pt modelId="{ACD9B421-0506-487D-B7EF-A92F46C1C398}" type="parTrans" cxnId="{A55A94C4-9171-4461-AFD7-0AFA153E2D1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0598C399-99F5-4A5F-8670-9FDB4059BDE3}" type="sibTrans" cxnId="{A55A94C4-9171-4461-AFD7-0AFA153E2D1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E81CC221-7AC7-4EAD-ACBE-B899DC6CA1CC}">
      <dgm:prSet phldrT="[Текст]" custT="1"/>
      <dgm:spPr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l"/>
          <a:endParaRPr lang="ru-RU" sz="1600" b="0" dirty="0">
            <a:solidFill>
              <a:schemeClr val="accent1"/>
            </a:solidFill>
          </a:endParaRPr>
        </a:p>
      </dgm:t>
    </dgm:pt>
    <dgm:pt modelId="{536B4032-C745-4D2D-8124-AC9F3D691210}" type="parTrans" cxnId="{317F6602-0FC8-4979-B46A-7388289A9943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69F5636D-B15C-4571-AE80-B836B773F078}" type="sibTrans" cxnId="{317F6602-0FC8-4979-B46A-7388289A9943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65D88C2C-C4BA-42A2-ADCC-6A0B53A144D8}">
      <dgm:prSet phldrT="[Текст]" custT="1"/>
      <dgm:spPr/>
      <dgm:t>
        <a:bodyPr/>
        <a:lstStyle/>
        <a:p>
          <a:pPr algn="l"/>
          <a:r>
            <a:rPr lang="ru-RU" sz="1600" b="0" smtClean="0">
              <a:solidFill>
                <a:schemeClr val="accent1"/>
              </a:solidFill>
            </a:rPr>
            <a:t>Сопровождение кадровой службой карьерного роста перспективных резервистов из числа собственных сотрудников до эффективных управленцев</a:t>
          </a:r>
          <a:endParaRPr lang="ru-RU" sz="1600" b="0" dirty="0">
            <a:solidFill>
              <a:schemeClr val="accent1"/>
            </a:solidFill>
          </a:endParaRPr>
        </a:p>
      </dgm:t>
    </dgm:pt>
    <dgm:pt modelId="{44D834E2-7935-4F4D-9337-D7A8C62F68FC}" type="parTrans" cxnId="{316A3D08-2FE6-4D23-A253-D324C5DE25FB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4FB10513-46E7-4922-B355-12DE2FA68E05}" type="sibTrans" cxnId="{316A3D08-2FE6-4D23-A253-D324C5DE25FB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323B2B19-301F-41AA-9CEF-12A1BCCEC47B}">
      <dgm:prSet phldrT="[Текст]" custT="1"/>
      <dgm:spPr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l"/>
          <a:endParaRPr lang="ru-RU" sz="1600" b="0" dirty="0">
            <a:solidFill>
              <a:schemeClr val="accent1"/>
            </a:solidFill>
          </a:endParaRPr>
        </a:p>
      </dgm:t>
    </dgm:pt>
    <dgm:pt modelId="{1EAAF3B2-AA02-4D80-8CFF-7DCB72C0E053}" type="parTrans" cxnId="{52A1DC3B-996E-4D34-BBC6-30C65C536FE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B00CB131-D940-4634-8848-F223E781AD13}" type="sibTrans" cxnId="{52A1DC3B-996E-4D34-BBC6-30C65C536FE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1DC4B866-A9C2-4093-BBE0-FDDB209D5673}">
      <dgm:prSet phldrT="[Текст]" custT="1"/>
      <dgm:spPr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l"/>
          <a:endParaRPr lang="ru-RU" sz="1600" b="0" dirty="0">
            <a:solidFill>
              <a:schemeClr val="accent1"/>
            </a:solidFill>
          </a:endParaRPr>
        </a:p>
      </dgm:t>
    </dgm:pt>
    <dgm:pt modelId="{BFB49008-05DC-4B46-9D11-3F85C86161CB}" type="sibTrans" cxnId="{FB00C246-EA01-4088-95CD-7BEB853CB9C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F2F1BE8F-C7FC-490D-8BF4-F6EE39805EA8}" type="parTrans" cxnId="{FB00C246-EA01-4088-95CD-7BEB853CB9C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06F0C2C4-C9E4-43C5-A059-004D6D3492C9}">
      <dgm:prSet phldrT="[Текст]" custT="1"/>
      <dgm:spPr/>
      <dgm:t>
        <a:bodyPr/>
        <a:lstStyle/>
        <a:p>
          <a:pPr algn="l"/>
          <a:r>
            <a:rPr lang="ru-RU" sz="1600" b="0" smtClean="0">
              <a:solidFill>
                <a:schemeClr val="accent1"/>
              </a:solidFill>
            </a:rPr>
            <a:t>Использование «профессионального лифта»</a:t>
          </a:r>
          <a:endParaRPr lang="ru-RU" sz="1600" b="0" dirty="0">
            <a:solidFill>
              <a:schemeClr val="accent1"/>
            </a:solidFill>
          </a:endParaRPr>
        </a:p>
      </dgm:t>
    </dgm:pt>
    <dgm:pt modelId="{EFF13A8F-DC3F-4317-867F-B7755941FC79}" type="sibTrans" cxnId="{5123E866-A58B-4755-9BD0-6B2C0E7C6360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731F1A3D-3DA4-4C16-A9E9-26F61912DB90}" type="parTrans" cxnId="{5123E866-A58B-4755-9BD0-6B2C0E7C6360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3E7F2A5F-A645-4CD5-AE6E-8589AB7BBB78}">
      <dgm:prSet phldrT="[Текст]" custT="1"/>
      <dgm:spPr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l"/>
          <a:endParaRPr lang="ru-RU" sz="1600" b="0" dirty="0">
            <a:solidFill>
              <a:schemeClr val="accent1"/>
            </a:solidFill>
          </a:endParaRPr>
        </a:p>
      </dgm:t>
    </dgm:pt>
    <dgm:pt modelId="{5CC95405-9B56-4164-B709-68CABF0E7FD7}" type="sibTrans" cxnId="{353F6F0A-798D-4C08-AB65-706CA819AF6C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807F2763-7A0C-46B7-8D7D-B3E09F8B5A22}" type="parTrans" cxnId="{353F6F0A-798D-4C08-AB65-706CA819AF6C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1B9948F8-7911-4A21-A742-C0BD2645A642}">
      <dgm:prSet phldrT="[Текст]" custT="1"/>
      <dgm:spPr/>
      <dgm:t>
        <a:bodyPr anchor="ctr" anchorCtr="0"/>
        <a:lstStyle/>
        <a:p>
          <a:pPr algn="l">
            <a:lnSpc>
              <a:spcPct val="100000"/>
            </a:lnSpc>
          </a:pPr>
          <a:r>
            <a:rPr lang="ru-RU" sz="1600" b="0" smtClean="0">
              <a:solidFill>
                <a:schemeClr val="accent1"/>
              </a:solidFill>
            </a:rPr>
            <a:t>Эффективное решение задач долгосрочного планирования по развитию кадрового потенциала</a:t>
          </a:r>
          <a:endParaRPr lang="ru-RU" sz="1600" b="0" dirty="0">
            <a:solidFill>
              <a:schemeClr val="accent1"/>
            </a:solidFill>
          </a:endParaRPr>
        </a:p>
      </dgm:t>
    </dgm:pt>
    <dgm:pt modelId="{6FBD349D-61BE-402C-A923-15DB63363F4D}" type="sibTrans" cxnId="{6008E912-9015-4B43-92E0-7302E2178FF5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D14BF360-5BF5-44C7-A4AB-94B0D4A35C72}" type="parTrans" cxnId="{6008E912-9015-4B43-92E0-7302E2178FF5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5583BAA3-707A-4747-9903-1727A7289238}" type="pres">
      <dgm:prSet presAssocID="{1A6A5A96-0718-4C8A-8307-F4E242CEDE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E4CF7-3D39-42A4-8F55-62678D927D2F}" type="pres">
      <dgm:prSet presAssocID="{1DC4B866-A9C2-4093-BBE0-FDDB209D5673}" presName="composite" presStyleCnt="0"/>
      <dgm:spPr/>
      <dgm:t>
        <a:bodyPr/>
        <a:lstStyle/>
        <a:p>
          <a:endParaRPr lang="ru-RU"/>
        </a:p>
      </dgm:t>
    </dgm:pt>
    <dgm:pt modelId="{35E2C264-AA8A-4F0E-9099-F7B69B5DDDF9}" type="pres">
      <dgm:prSet presAssocID="{1DC4B866-A9C2-4093-BBE0-FDDB209D567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9D4ED-6F8F-42C8-8526-58F9AEA6F45C}" type="pres">
      <dgm:prSet presAssocID="{1DC4B866-A9C2-4093-BBE0-FDDB209D5673}" presName="descendantText" presStyleLbl="alignAcc1" presStyleIdx="0" presStyleCnt="5" custScaleX="9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2E16-C1DC-467B-BD74-FCA5C1976FD3}" type="pres">
      <dgm:prSet presAssocID="{BFB49008-05DC-4B46-9D11-3F85C86161CB}" presName="sp" presStyleCnt="0"/>
      <dgm:spPr/>
      <dgm:t>
        <a:bodyPr/>
        <a:lstStyle/>
        <a:p>
          <a:endParaRPr lang="ru-RU"/>
        </a:p>
      </dgm:t>
    </dgm:pt>
    <dgm:pt modelId="{B8B1696F-06E5-4DA6-A789-92210B04749A}" type="pres">
      <dgm:prSet presAssocID="{09A2980B-D5EB-4344-9824-0C83DAEEC922}" presName="composite" presStyleCnt="0"/>
      <dgm:spPr/>
      <dgm:t>
        <a:bodyPr/>
        <a:lstStyle/>
        <a:p>
          <a:endParaRPr lang="ru-RU"/>
        </a:p>
      </dgm:t>
    </dgm:pt>
    <dgm:pt modelId="{2150778A-D96F-41CD-B436-163BE91B6CF5}" type="pres">
      <dgm:prSet presAssocID="{09A2980B-D5EB-4344-9824-0C83DAEEC9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64F66-4F11-448D-BA8A-1CAA2754349A}" type="pres">
      <dgm:prSet presAssocID="{09A2980B-D5EB-4344-9824-0C83DAEEC922}" presName="descendantText" presStyleLbl="alignAcc1" presStyleIdx="1" presStyleCnt="5" custScaleX="99522" custLinFactNeighborX="963" custLinFactNeighborY="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12401-641C-4198-9184-AB7DEBA9C1E0}" type="pres">
      <dgm:prSet presAssocID="{79AD6A52-7ED2-47AC-AAA7-9065E7E2E9AC}" presName="sp" presStyleCnt="0"/>
      <dgm:spPr/>
      <dgm:t>
        <a:bodyPr/>
        <a:lstStyle/>
        <a:p>
          <a:endParaRPr lang="ru-RU"/>
        </a:p>
      </dgm:t>
    </dgm:pt>
    <dgm:pt modelId="{7124D310-C9B1-4204-B8D3-776C193A13FD}" type="pres">
      <dgm:prSet presAssocID="{3E7F2A5F-A645-4CD5-AE6E-8589AB7BBB78}" presName="composite" presStyleCnt="0"/>
      <dgm:spPr/>
      <dgm:t>
        <a:bodyPr/>
        <a:lstStyle/>
        <a:p>
          <a:endParaRPr lang="ru-RU"/>
        </a:p>
      </dgm:t>
    </dgm:pt>
    <dgm:pt modelId="{3D262446-FD0A-4811-B6FA-173A465AA4D3}" type="pres">
      <dgm:prSet presAssocID="{3E7F2A5F-A645-4CD5-AE6E-8589AB7BBB7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C970-E478-40AD-AB43-9CAA138D4635}" type="pres">
      <dgm:prSet presAssocID="{3E7F2A5F-A645-4CD5-AE6E-8589AB7BBB78}" presName="descendantText" presStyleLbl="alignAcc1" presStyleIdx="2" presStyleCnt="5" custScaleX="90140" custLinFactNeighborX="-4306" custLinFactNeighborY="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7EE8D-9BC3-4210-8996-A50F28A0A5D9}" type="pres">
      <dgm:prSet presAssocID="{5CC95405-9B56-4164-B709-68CABF0E7FD7}" presName="sp" presStyleCnt="0"/>
      <dgm:spPr/>
      <dgm:t>
        <a:bodyPr/>
        <a:lstStyle/>
        <a:p>
          <a:endParaRPr lang="ru-RU"/>
        </a:p>
      </dgm:t>
    </dgm:pt>
    <dgm:pt modelId="{9530C296-4063-4B03-8245-C8363FE3D6A0}" type="pres">
      <dgm:prSet presAssocID="{E81CC221-7AC7-4EAD-ACBE-B899DC6CA1CC}" presName="composite" presStyleCnt="0"/>
      <dgm:spPr/>
      <dgm:t>
        <a:bodyPr/>
        <a:lstStyle/>
        <a:p>
          <a:endParaRPr lang="ru-RU"/>
        </a:p>
      </dgm:t>
    </dgm:pt>
    <dgm:pt modelId="{386CDB49-E0A8-4BB4-91D3-0C7AA0B868A3}" type="pres">
      <dgm:prSet presAssocID="{E81CC221-7AC7-4EAD-ACBE-B899DC6CA1C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0109-944E-4584-B1E2-CB98571FE3ED}" type="pres">
      <dgm:prSet presAssocID="{E81CC221-7AC7-4EAD-ACBE-B899DC6CA1CC}" presName="descendantText" presStyleLbl="alignAcc1" presStyleIdx="3" presStyleCnt="5" custScaleX="77862" custScaleY="131539" custLinFactNeighborX="-10083" custLinFactNeighborY="5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2BC5D-2106-4793-921B-6C2800CA38E5}" type="pres">
      <dgm:prSet presAssocID="{69F5636D-B15C-4571-AE80-B836B773F078}" presName="sp" presStyleCnt="0"/>
      <dgm:spPr/>
      <dgm:t>
        <a:bodyPr/>
        <a:lstStyle/>
        <a:p>
          <a:endParaRPr lang="ru-RU"/>
        </a:p>
      </dgm:t>
    </dgm:pt>
    <dgm:pt modelId="{E5F26333-6E27-4FF6-8501-898BC3298423}" type="pres">
      <dgm:prSet presAssocID="{323B2B19-301F-41AA-9CEF-12A1BCCEC47B}" presName="composite" presStyleCnt="0"/>
      <dgm:spPr/>
      <dgm:t>
        <a:bodyPr/>
        <a:lstStyle/>
        <a:p>
          <a:endParaRPr lang="ru-RU"/>
        </a:p>
      </dgm:t>
    </dgm:pt>
    <dgm:pt modelId="{08E3DDF0-F803-4D36-92FE-888A18C17EB9}" type="pres">
      <dgm:prSet presAssocID="{323B2B19-301F-41AA-9CEF-12A1BCCEC4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24310-F2D4-4FEE-B2F8-B887DA51E19F}" type="pres">
      <dgm:prSet presAssocID="{323B2B19-301F-41AA-9CEF-12A1BCCEC47B}" presName="descendantText" presStyleLbl="alignAcc1" presStyleIdx="4" presStyleCnt="5" custScaleX="78319" custScaleY="140105" custLinFactNeighborX="-9861" custLinFactNeighborY="1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F6602-0FC8-4979-B46A-7388289A9943}" srcId="{1A6A5A96-0718-4C8A-8307-F4E242CEDE0F}" destId="{E81CC221-7AC7-4EAD-ACBE-B899DC6CA1CC}" srcOrd="3" destOrd="0" parTransId="{536B4032-C745-4D2D-8124-AC9F3D691210}" sibTransId="{69F5636D-B15C-4571-AE80-B836B773F078}"/>
    <dgm:cxn modelId="{87065599-308C-4A75-884F-EF9DB90438D7}" type="presOf" srcId="{323B2B19-301F-41AA-9CEF-12A1BCCEC47B}" destId="{08E3DDF0-F803-4D36-92FE-888A18C17EB9}" srcOrd="0" destOrd="0" presId="urn:microsoft.com/office/officeart/2005/8/layout/chevron2"/>
    <dgm:cxn modelId="{353F6F0A-798D-4C08-AB65-706CA819AF6C}" srcId="{1A6A5A96-0718-4C8A-8307-F4E242CEDE0F}" destId="{3E7F2A5F-A645-4CD5-AE6E-8589AB7BBB78}" srcOrd="2" destOrd="0" parTransId="{807F2763-7A0C-46B7-8D7D-B3E09F8B5A22}" sibTransId="{5CC95405-9B56-4164-B709-68CABF0E7FD7}"/>
    <dgm:cxn modelId="{316A3D08-2FE6-4D23-A253-D324C5DE25FB}" srcId="{323B2B19-301F-41AA-9CEF-12A1BCCEC47B}" destId="{65D88C2C-C4BA-42A2-ADCC-6A0B53A144D8}" srcOrd="0" destOrd="0" parTransId="{44D834E2-7935-4F4D-9337-D7A8C62F68FC}" sibTransId="{4FB10513-46E7-4922-B355-12DE2FA68E05}"/>
    <dgm:cxn modelId="{E3404673-E39F-49AD-8EAD-C2A32CF627A2}" type="presOf" srcId="{E81CC221-7AC7-4EAD-ACBE-B899DC6CA1CC}" destId="{386CDB49-E0A8-4BB4-91D3-0C7AA0B868A3}" srcOrd="0" destOrd="0" presId="urn:microsoft.com/office/officeart/2005/8/layout/chevron2"/>
    <dgm:cxn modelId="{211D48B2-731C-49CB-A09C-257E85C53550}" type="presOf" srcId="{65D88C2C-C4BA-42A2-ADCC-6A0B53A144D8}" destId="{A0624310-F2D4-4FEE-B2F8-B887DA51E19F}" srcOrd="0" destOrd="0" presId="urn:microsoft.com/office/officeart/2005/8/layout/chevron2"/>
    <dgm:cxn modelId="{A55A94C4-9171-4461-AFD7-0AFA153E2D19}" srcId="{E81CC221-7AC7-4EAD-ACBE-B899DC6CA1CC}" destId="{EC0CF2DC-32DA-4475-A2D7-40003611C610}" srcOrd="0" destOrd="0" parTransId="{ACD9B421-0506-487D-B7EF-A92F46C1C398}" sibTransId="{0598C399-99F5-4A5F-8670-9FDB4059BDE3}"/>
    <dgm:cxn modelId="{D26F83E1-C20B-457D-B515-87BDAAA1AA69}" type="presOf" srcId="{3E7F2A5F-A645-4CD5-AE6E-8589AB7BBB78}" destId="{3D262446-FD0A-4811-B6FA-173A465AA4D3}" srcOrd="0" destOrd="0" presId="urn:microsoft.com/office/officeart/2005/8/layout/chevron2"/>
    <dgm:cxn modelId="{5A5ED53A-F962-48B8-A4F1-D077411D7023}" type="presOf" srcId="{EC0CF2DC-32DA-4475-A2D7-40003611C610}" destId="{CA640109-944E-4584-B1E2-CB98571FE3ED}" srcOrd="0" destOrd="0" presId="urn:microsoft.com/office/officeart/2005/8/layout/chevron2"/>
    <dgm:cxn modelId="{53BE6F67-339B-448E-B737-B7D3360508A1}" srcId="{1A6A5A96-0718-4C8A-8307-F4E242CEDE0F}" destId="{09A2980B-D5EB-4344-9824-0C83DAEEC922}" srcOrd="1" destOrd="0" parTransId="{ED14EF10-287F-48B4-BA9F-9ADE037126E8}" sibTransId="{79AD6A52-7ED2-47AC-AAA7-9065E7E2E9AC}"/>
    <dgm:cxn modelId="{6008E912-9015-4B43-92E0-7302E2178FF5}" srcId="{1DC4B866-A9C2-4093-BBE0-FDDB209D5673}" destId="{1B9948F8-7911-4A21-A742-C0BD2645A642}" srcOrd="0" destOrd="0" parTransId="{D14BF360-5BF5-44C7-A4AB-94B0D4A35C72}" sibTransId="{6FBD349D-61BE-402C-A923-15DB63363F4D}"/>
    <dgm:cxn modelId="{9DCD52E9-8680-469A-AC3B-542C8F95FCC2}" type="presOf" srcId="{1A6A5A96-0718-4C8A-8307-F4E242CEDE0F}" destId="{5583BAA3-707A-4747-9903-1727A7289238}" srcOrd="0" destOrd="0" presId="urn:microsoft.com/office/officeart/2005/8/layout/chevron2"/>
    <dgm:cxn modelId="{E46BD5FC-2E27-4B85-87B1-146FCABF9AA7}" type="presOf" srcId="{1DC4B866-A9C2-4093-BBE0-FDDB209D5673}" destId="{35E2C264-AA8A-4F0E-9099-F7B69B5DDDF9}" srcOrd="0" destOrd="0" presId="urn:microsoft.com/office/officeart/2005/8/layout/chevron2"/>
    <dgm:cxn modelId="{8F618B4B-18F5-48EA-80F5-8C113144BB76}" type="presOf" srcId="{1B9948F8-7911-4A21-A742-C0BD2645A642}" destId="{CE29D4ED-6F8F-42C8-8526-58F9AEA6F45C}" srcOrd="0" destOrd="0" presId="urn:microsoft.com/office/officeart/2005/8/layout/chevron2"/>
    <dgm:cxn modelId="{4556A3DD-355B-4126-B1DB-D26C259C5312}" type="presOf" srcId="{09A2980B-D5EB-4344-9824-0C83DAEEC922}" destId="{2150778A-D96F-41CD-B436-163BE91B6CF5}" srcOrd="0" destOrd="0" presId="urn:microsoft.com/office/officeart/2005/8/layout/chevron2"/>
    <dgm:cxn modelId="{E2634B83-9BB8-48FA-8421-E2FACBC493B5}" type="presOf" srcId="{C9E7D2AF-4BF1-44C0-96B5-BD81CDCC81E7}" destId="{18864F66-4F11-448D-BA8A-1CAA2754349A}" srcOrd="0" destOrd="0" presId="urn:microsoft.com/office/officeart/2005/8/layout/chevron2"/>
    <dgm:cxn modelId="{7B2FFAD1-B56F-4DC6-BD8E-52FD9B67EC8A}" srcId="{09A2980B-D5EB-4344-9824-0C83DAEEC922}" destId="{C9E7D2AF-4BF1-44C0-96B5-BD81CDCC81E7}" srcOrd="0" destOrd="0" parTransId="{C6EB8898-F34E-41CF-B51E-1541DA4007A1}" sibTransId="{BE36B335-0CF7-472C-99BE-0C7A0691793A}"/>
    <dgm:cxn modelId="{5123E866-A58B-4755-9BD0-6B2C0E7C6360}" srcId="{3E7F2A5F-A645-4CD5-AE6E-8589AB7BBB78}" destId="{06F0C2C4-C9E4-43C5-A059-004D6D3492C9}" srcOrd="0" destOrd="0" parTransId="{731F1A3D-3DA4-4C16-A9E9-26F61912DB90}" sibTransId="{EFF13A8F-DC3F-4317-867F-B7755941FC79}"/>
    <dgm:cxn modelId="{90E4A4DA-3DBB-47EC-AEC5-D9069024CDD6}" type="presOf" srcId="{06F0C2C4-C9E4-43C5-A059-004D6D3492C9}" destId="{8D2FC970-E478-40AD-AB43-9CAA138D4635}" srcOrd="0" destOrd="0" presId="urn:microsoft.com/office/officeart/2005/8/layout/chevron2"/>
    <dgm:cxn modelId="{52A1DC3B-996E-4D34-BBC6-30C65C536FE9}" srcId="{1A6A5A96-0718-4C8A-8307-F4E242CEDE0F}" destId="{323B2B19-301F-41AA-9CEF-12A1BCCEC47B}" srcOrd="4" destOrd="0" parTransId="{1EAAF3B2-AA02-4D80-8CFF-7DCB72C0E053}" sibTransId="{B00CB131-D940-4634-8848-F223E781AD13}"/>
    <dgm:cxn modelId="{FB00C246-EA01-4088-95CD-7BEB853CB9C1}" srcId="{1A6A5A96-0718-4C8A-8307-F4E242CEDE0F}" destId="{1DC4B866-A9C2-4093-BBE0-FDDB209D5673}" srcOrd="0" destOrd="0" parTransId="{F2F1BE8F-C7FC-490D-8BF4-F6EE39805EA8}" sibTransId="{BFB49008-05DC-4B46-9D11-3F85C86161CB}"/>
    <dgm:cxn modelId="{2BF86AD2-5493-4474-AF62-90E92E9122E2}" type="presParOf" srcId="{5583BAA3-707A-4747-9903-1727A7289238}" destId="{BE1E4CF7-3D39-42A4-8F55-62678D927D2F}" srcOrd="0" destOrd="0" presId="urn:microsoft.com/office/officeart/2005/8/layout/chevron2"/>
    <dgm:cxn modelId="{678F8EDF-74B9-4411-B24D-F8FAB18CA509}" type="presParOf" srcId="{BE1E4CF7-3D39-42A4-8F55-62678D927D2F}" destId="{35E2C264-AA8A-4F0E-9099-F7B69B5DDDF9}" srcOrd="0" destOrd="0" presId="urn:microsoft.com/office/officeart/2005/8/layout/chevron2"/>
    <dgm:cxn modelId="{BB05325E-4955-4322-AC87-6E07B6E3A765}" type="presParOf" srcId="{BE1E4CF7-3D39-42A4-8F55-62678D927D2F}" destId="{CE29D4ED-6F8F-42C8-8526-58F9AEA6F45C}" srcOrd="1" destOrd="0" presId="urn:microsoft.com/office/officeart/2005/8/layout/chevron2"/>
    <dgm:cxn modelId="{B1B8D443-2FEF-493E-A210-A7DBEC51EDFA}" type="presParOf" srcId="{5583BAA3-707A-4747-9903-1727A7289238}" destId="{C8DB2E16-C1DC-467B-BD74-FCA5C1976FD3}" srcOrd="1" destOrd="0" presId="urn:microsoft.com/office/officeart/2005/8/layout/chevron2"/>
    <dgm:cxn modelId="{173AC122-3546-4F9A-B1CA-3FB8802C4140}" type="presParOf" srcId="{5583BAA3-707A-4747-9903-1727A7289238}" destId="{B8B1696F-06E5-4DA6-A789-92210B04749A}" srcOrd="2" destOrd="0" presId="urn:microsoft.com/office/officeart/2005/8/layout/chevron2"/>
    <dgm:cxn modelId="{1C70BCD6-257A-4652-BE5A-41A25BEB5297}" type="presParOf" srcId="{B8B1696F-06E5-4DA6-A789-92210B04749A}" destId="{2150778A-D96F-41CD-B436-163BE91B6CF5}" srcOrd="0" destOrd="0" presId="urn:microsoft.com/office/officeart/2005/8/layout/chevron2"/>
    <dgm:cxn modelId="{47EE9649-B4F1-4405-B8F3-9E9539544586}" type="presParOf" srcId="{B8B1696F-06E5-4DA6-A789-92210B04749A}" destId="{18864F66-4F11-448D-BA8A-1CAA2754349A}" srcOrd="1" destOrd="0" presId="urn:microsoft.com/office/officeart/2005/8/layout/chevron2"/>
    <dgm:cxn modelId="{E9CC5D5A-39C0-4944-A0CD-F938E49E347B}" type="presParOf" srcId="{5583BAA3-707A-4747-9903-1727A7289238}" destId="{0B712401-641C-4198-9184-AB7DEBA9C1E0}" srcOrd="3" destOrd="0" presId="urn:microsoft.com/office/officeart/2005/8/layout/chevron2"/>
    <dgm:cxn modelId="{FBE5AB8A-5CE7-4989-B13A-8EBFA52CE8A6}" type="presParOf" srcId="{5583BAA3-707A-4747-9903-1727A7289238}" destId="{7124D310-C9B1-4204-B8D3-776C193A13FD}" srcOrd="4" destOrd="0" presId="urn:microsoft.com/office/officeart/2005/8/layout/chevron2"/>
    <dgm:cxn modelId="{6294AB3B-D147-4C1E-B7D4-17DC660A9DAB}" type="presParOf" srcId="{7124D310-C9B1-4204-B8D3-776C193A13FD}" destId="{3D262446-FD0A-4811-B6FA-173A465AA4D3}" srcOrd="0" destOrd="0" presId="urn:microsoft.com/office/officeart/2005/8/layout/chevron2"/>
    <dgm:cxn modelId="{E9F24D19-FE6D-4458-885B-2B75BE5E88B9}" type="presParOf" srcId="{7124D310-C9B1-4204-B8D3-776C193A13FD}" destId="{8D2FC970-E478-40AD-AB43-9CAA138D4635}" srcOrd="1" destOrd="0" presId="urn:microsoft.com/office/officeart/2005/8/layout/chevron2"/>
    <dgm:cxn modelId="{C458753C-B60F-43B4-9971-07AF268BB8F9}" type="presParOf" srcId="{5583BAA3-707A-4747-9903-1727A7289238}" destId="{C857EE8D-9BC3-4210-8996-A50F28A0A5D9}" srcOrd="5" destOrd="0" presId="urn:microsoft.com/office/officeart/2005/8/layout/chevron2"/>
    <dgm:cxn modelId="{D81789B6-00E9-493D-8811-AD4875264E96}" type="presParOf" srcId="{5583BAA3-707A-4747-9903-1727A7289238}" destId="{9530C296-4063-4B03-8245-C8363FE3D6A0}" srcOrd="6" destOrd="0" presId="urn:microsoft.com/office/officeart/2005/8/layout/chevron2"/>
    <dgm:cxn modelId="{73045565-C37F-46F5-871E-B8D8EC1304C1}" type="presParOf" srcId="{9530C296-4063-4B03-8245-C8363FE3D6A0}" destId="{386CDB49-E0A8-4BB4-91D3-0C7AA0B868A3}" srcOrd="0" destOrd="0" presId="urn:microsoft.com/office/officeart/2005/8/layout/chevron2"/>
    <dgm:cxn modelId="{AF70B89C-64FA-43BF-92A3-B82D2D032200}" type="presParOf" srcId="{9530C296-4063-4B03-8245-C8363FE3D6A0}" destId="{CA640109-944E-4584-B1E2-CB98571FE3ED}" srcOrd="1" destOrd="0" presId="urn:microsoft.com/office/officeart/2005/8/layout/chevron2"/>
    <dgm:cxn modelId="{E223D25A-1311-4EC2-865C-54705342DDA5}" type="presParOf" srcId="{5583BAA3-707A-4747-9903-1727A7289238}" destId="{9152BC5D-2106-4793-921B-6C2800CA38E5}" srcOrd="7" destOrd="0" presId="urn:microsoft.com/office/officeart/2005/8/layout/chevron2"/>
    <dgm:cxn modelId="{48C1952C-732B-4855-BC68-67AB7DB14B10}" type="presParOf" srcId="{5583BAA3-707A-4747-9903-1727A7289238}" destId="{E5F26333-6E27-4FF6-8501-898BC3298423}" srcOrd="8" destOrd="0" presId="urn:microsoft.com/office/officeart/2005/8/layout/chevron2"/>
    <dgm:cxn modelId="{C5138137-5C71-4338-A741-64384EB8185B}" type="presParOf" srcId="{E5F26333-6E27-4FF6-8501-898BC3298423}" destId="{08E3DDF0-F803-4D36-92FE-888A18C17EB9}" srcOrd="0" destOrd="0" presId="urn:microsoft.com/office/officeart/2005/8/layout/chevron2"/>
    <dgm:cxn modelId="{C722756D-B12D-49E5-BA0B-F07BA5156E28}" type="presParOf" srcId="{E5F26333-6E27-4FF6-8501-898BC3298423}" destId="{A0624310-F2D4-4FEE-B2F8-B887DA51E19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6A5A96-0718-4C8A-8307-F4E242CEDE0F}" type="doc">
      <dgm:prSet loTypeId="urn:diagrams.loki3.com/BracketList+Icon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9E7D2AF-4BF1-44C0-96B5-BD81CDCC81E7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 anchor="ctr" anchorCtr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Устойчивость </a:t>
          </a:r>
          <a:r>
            <a:rPr lang="ru-RU" sz="1600" dirty="0" smtClean="0">
              <a:solidFill>
                <a:schemeClr val="bg1"/>
              </a:solidFill>
            </a:rPr>
            <a:t>к восприятию различных организационных изменений</a:t>
          </a:r>
          <a:endParaRPr lang="ru-RU" sz="1600" b="0" dirty="0" smtClean="0">
            <a:solidFill>
              <a:schemeClr val="bg1"/>
            </a:solidFill>
          </a:endParaRPr>
        </a:p>
      </dgm:t>
    </dgm:pt>
    <dgm:pt modelId="{C6EB8898-F34E-41CF-B51E-1541DA4007A1}" type="parTrans" cxnId="{7B2FFAD1-B56F-4DC6-BD8E-52FD9B67EC8A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BE36B335-0CF7-472C-99BE-0C7A0691793A}" type="sibTrans" cxnId="{7B2FFAD1-B56F-4DC6-BD8E-52FD9B67EC8A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EC0CF2DC-32DA-4475-A2D7-40003611C610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600" b="0" dirty="0" smtClean="0">
              <a:solidFill>
                <a:schemeClr val="bg1"/>
              </a:solidFill>
            </a:rPr>
            <a:t>Повышение </a:t>
          </a:r>
          <a:r>
            <a:rPr lang="ru-RU" sz="1600" dirty="0" smtClean="0">
              <a:solidFill>
                <a:schemeClr val="bg1"/>
              </a:solidFill>
            </a:rPr>
            <a:t>мотивации резервистов</a:t>
          </a:r>
          <a:endParaRPr lang="ru-RU" sz="1600" b="0" dirty="0">
            <a:solidFill>
              <a:schemeClr val="bg1"/>
            </a:solidFill>
          </a:endParaRPr>
        </a:p>
      </dgm:t>
    </dgm:pt>
    <dgm:pt modelId="{ACD9B421-0506-487D-B7EF-A92F46C1C398}" type="parTrans" cxnId="{A55A94C4-9171-4461-AFD7-0AFA153E2D1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0598C399-99F5-4A5F-8670-9FDB4059BDE3}" type="sibTrans" cxnId="{A55A94C4-9171-4461-AFD7-0AFA153E2D19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65D88C2C-C4BA-42A2-ADCC-6A0B53A144D8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600" b="0" dirty="0" smtClean="0">
              <a:solidFill>
                <a:schemeClr val="bg1"/>
              </a:solidFill>
            </a:rPr>
            <a:t>Продвижение </a:t>
          </a:r>
          <a:r>
            <a:rPr lang="ru-RU" sz="1600" dirty="0" smtClean="0">
              <a:solidFill>
                <a:schemeClr val="bg1"/>
              </a:solidFill>
            </a:rPr>
            <a:t>подготовленных резервистов на вакантные целевые должности</a:t>
          </a:r>
          <a:endParaRPr lang="ru-RU" sz="1600" b="0" dirty="0">
            <a:solidFill>
              <a:schemeClr val="bg1"/>
            </a:solidFill>
          </a:endParaRPr>
        </a:p>
      </dgm:t>
    </dgm:pt>
    <dgm:pt modelId="{44D834E2-7935-4F4D-9337-D7A8C62F68FC}" type="parTrans" cxnId="{316A3D08-2FE6-4D23-A253-D324C5DE25FB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4FB10513-46E7-4922-B355-12DE2FA68E05}" type="sibTrans" cxnId="{316A3D08-2FE6-4D23-A253-D324C5DE25FB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1DC4B866-A9C2-4093-BBE0-FDDB209D567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/>
              </a:solidFill>
            </a:rPr>
            <a:t>Результаты функционирования системы формирования и использования кадровых резервов в Хабаровском крае</a:t>
          </a:r>
          <a:endParaRPr lang="ru-RU" sz="1600" b="0" dirty="0">
            <a:solidFill>
              <a:schemeClr val="accent1"/>
            </a:solidFill>
          </a:endParaRPr>
        </a:p>
      </dgm:t>
    </dgm:pt>
    <dgm:pt modelId="{BFB49008-05DC-4B46-9D11-3F85C86161CB}" type="sibTrans" cxnId="{FB00C246-EA01-4088-95CD-7BEB853CB9C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F2F1BE8F-C7FC-490D-8BF4-F6EE39805EA8}" type="parTrans" cxnId="{FB00C246-EA01-4088-95CD-7BEB853CB9C1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06F0C2C4-C9E4-43C5-A059-004D6D3492C9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600" b="0" dirty="0" smtClean="0">
              <a:solidFill>
                <a:schemeClr val="bg1"/>
              </a:solidFill>
            </a:rPr>
            <a:t>Сокращение </a:t>
          </a:r>
          <a:r>
            <a:rPr lang="ru-RU" sz="1600" dirty="0" smtClean="0">
              <a:solidFill>
                <a:schemeClr val="bg1"/>
              </a:solidFill>
            </a:rPr>
            <a:t>периода адаптации нового сотрудника в должности</a:t>
          </a:r>
          <a:endParaRPr lang="ru-RU" sz="1600" b="0" dirty="0">
            <a:solidFill>
              <a:schemeClr val="bg1"/>
            </a:solidFill>
          </a:endParaRPr>
        </a:p>
      </dgm:t>
    </dgm:pt>
    <dgm:pt modelId="{EFF13A8F-DC3F-4317-867F-B7755941FC79}" type="sibTrans" cxnId="{5123E866-A58B-4755-9BD0-6B2C0E7C6360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731F1A3D-3DA4-4C16-A9E9-26F61912DB90}" type="parTrans" cxnId="{5123E866-A58B-4755-9BD0-6B2C0E7C6360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1B9948F8-7911-4A21-A742-C0BD2645A642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 anchor="ctr" anchorCtr="0"/>
        <a:lstStyle/>
        <a:p>
          <a:pPr algn="l">
            <a:lnSpc>
              <a:spcPct val="100000"/>
            </a:lnSpc>
          </a:pPr>
          <a:r>
            <a:rPr lang="ru-RU" sz="1600" b="0" smtClean="0">
              <a:solidFill>
                <a:schemeClr val="bg1"/>
              </a:solidFill>
            </a:rPr>
            <a:t>Успешное </a:t>
          </a:r>
          <a:r>
            <a:rPr lang="ru-RU" sz="1600" smtClean="0">
              <a:solidFill>
                <a:schemeClr val="bg1"/>
              </a:solidFill>
            </a:rPr>
            <a:t>решение </a:t>
          </a:r>
          <a:r>
            <a:rPr lang="ru-RU" sz="1600" dirty="0" smtClean="0">
              <a:solidFill>
                <a:schemeClr val="bg1"/>
              </a:solidFill>
            </a:rPr>
            <a:t>оперативных задач, стоящих перед органами исполнительной власти, органами местного самоуправления, краевыми государственными предприятиями и учреждениями </a:t>
          </a:r>
          <a:endParaRPr lang="ru-RU" sz="1600" b="0" dirty="0">
            <a:solidFill>
              <a:schemeClr val="bg1"/>
            </a:solidFill>
          </a:endParaRPr>
        </a:p>
      </dgm:t>
    </dgm:pt>
    <dgm:pt modelId="{6FBD349D-61BE-402C-A923-15DB63363F4D}" type="sibTrans" cxnId="{6008E912-9015-4B43-92E0-7302E2178FF5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D14BF360-5BF5-44C7-A4AB-94B0D4A35C72}" type="parTrans" cxnId="{6008E912-9015-4B43-92E0-7302E2178FF5}">
      <dgm:prSet/>
      <dgm:spPr/>
      <dgm:t>
        <a:bodyPr/>
        <a:lstStyle/>
        <a:p>
          <a:pPr algn="l"/>
          <a:endParaRPr lang="ru-RU" sz="1600" b="0">
            <a:solidFill>
              <a:schemeClr val="accent1"/>
            </a:solidFill>
          </a:endParaRPr>
        </a:p>
      </dgm:t>
    </dgm:pt>
    <dgm:pt modelId="{F06656F9-CA82-46FD-A3FB-5CBCD520141E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600" b="0" dirty="0" smtClean="0">
              <a:solidFill>
                <a:schemeClr val="bg1"/>
              </a:solidFill>
            </a:rPr>
            <a:t>Востребованность кадровых резервов</a:t>
          </a:r>
          <a:endParaRPr lang="ru-RU" sz="1600" b="0" dirty="0">
            <a:solidFill>
              <a:schemeClr val="bg1"/>
            </a:solidFill>
          </a:endParaRPr>
        </a:p>
      </dgm:t>
    </dgm:pt>
    <dgm:pt modelId="{30E5636B-F04A-443B-AB60-FFAD0B876BE0}" type="parTrans" cxnId="{990242F4-4F07-43C7-820A-E0AB213925B0}">
      <dgm:prSet/>
      <dgm:spPr/>
      <dgm:t>
        <a:bodyPr/>
        <a:lstStyle/>
        <a:p>
          <a:endParaRPr lang="ru-RU" sz="1600">
            <a:solidFill>
              <a:schemeClr val="accent1"/>
            </a:solidFill>
          </a:endParaRPr>
        </a:p>
      </dgm:t>
    </dgm:pt>
    <dgm:pt modelId="{7E0B01C4-145C-49A3-A27E-B2C4BCD881E3}" type="sibTrans" cxnId="{990242F4-4F07-43C7-820A-E0AB213925B0}">
      <dgm:prSet/>
      <dgm:spPr/>
      <dgm:t>
        <a:bodyPr/>
        <a:lstStyle/>
        <a:p>
          <a:endParaRPr lang="ru-RU" sz="1600">
            <a:solidFill>
              <a:schemeClr val="accent1"/>
            </a:solidFill>
          </a:endParaRPr>
        </a:p>
      </dgm:t>
    </dgm:pt>
    <dgm:pt modelId="{94D591B1-D5C8-4607-A94D-823B86C314C6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600" b="0" dirty="0" smtClean="0">
              <a:solidFill>
                <a:schemeClr val="bg1"/>
              </a:solidFill>
            </a:rPr>
            <a:t>Снижение материальных и временных затрат </a:t>
          </a:r>
          <a:r>
            <a:rPr lang="ru-RU" sz="1600" dirty="0" smtClean="0">
              <a:solidFill>
                <a:schemeClr val="bg1"/>
              </a:solidFill>
            </a:rPr>
            <a:t>на привлечение кадров </a:t>
          </a:r>
          <a:endParaRPr lang="ru-RU" sz="1600" b="0" dirty="0">
            <a:solidFill>
              <a:schemeClr val="bg1"/>
            </a:solidFill>
          </a:endParaRPr>
        </a:p>
      </dgm:t>
    </dgm:pt>
    <dgm:pt modelId="{68D331E7-23D1-4517-9DC9-547F92324E74}" type="parTrans" cxnId="{C582A8E4-4C85-44C6-97BB-A011F4B2B608}">
      <dgm:prSet/>
      <dgm:spPr/>
      <dgm:t>
        <a:bodyPr/>
        <a:lstStyle/>
        <a:p>
          <a:endParaRPr lang="ru-RU" sz="1600">
            <a:solidFill>
              <a:schemeClr val="accent1"/>
            </a:solidFill>
          </a:endParaRPr>
        </a:p>
      </dgm:t>
    </dgm:pt>
    <dgm:pt modelId="{3A862385-4BBE-47A6-B8D1-49EF1D0B2156}" type="sibTrans" cxnId="{C582A8E4-4C85-44C6-97BB-A011F4B2B608}">
      <dgm:prSet/>
      <dgm:spPr/>
      <dgm:t>
        <a:bodyPr/>
        <a:lstStyle/>
        <a:p>
          <a:endParaRPr lang="ru-RU" sz="1600">
            <a:solidFill>
              <a:schemeClr val="accent1"/>
            </a:solidFill>
          </a:endParaRPr>
        </a:p>
      </dgm:t>
    </dgm:pt>
    <dgm:pt modelId="{97AB19DF-D82D-4777-BB0D-F78556578047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 anchor="ctr" anchorCtr="0"/>
        <a:lstStyle/>
        <a:p>
          <a:pPr algn="l">
            <a:lnSpc>
              <a:spcPct val="100000"/>
            </a:lnSpc>
          </a:pPr>
          <a:endParaRPr lang="ru-RU" sz="1600" b="0" dirty="0">
            <a:solidFill>
              <a:schemeClr val="bg1"/>
            </a:solidFill>
          </a:endParaRPr>
        </a:p>
      </dgm:t>
    </dgm:pt>
    <dgm:pt modelId="{C467D356-81AB-4EBA-8F1E-CF22CC66BA71}" type="parTrans" cxnId="{3A8251B1-B993-4752-BC92-09122FB76CD6}">
      <dgm:prSet/>
      <dgm:spPr/>
      <dgm:t>
        <a:bodyPr/>
        <a:lstStyle/>
        <a:p>
          <a:endParaRPr lang="ru-RU" sz="1600"/>
        </a:p>
      </dgm:t>
    </dgm:pt>
    <dgm:pt modelId="{819381F7-0FF9-43B4-BEE1-E73962C69FFA}" type="sibTrans" cxnId="{3A8251B1-B993-4752-BC92-09122FB76CD6}">
      <dgm:prSet/>
      <dgm:spPr/>
      <dgm:t>
        <a:bodyPr/>
        <a:lstStyle/>
        <a:p>
          <a:endParaRPr lang="ru-RU" sz="1600"/>
        </a:p>
      </dgm:t>
    </dgm:pt>
    <dgm:pt modelId="{E15B23CC-EBD6-45D4-A780-AF93467FD994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endParaRPr lang="ru-RU" sz="1600" b="0" dirty="0">
            <a:solidFill>
              <a:schemeClr val="bg1"/>
            </a:solidFill>
          </a:endParaRPr>
        </a:p>
      </dgm:t>
    </dgm:pt>
    <dgm:pt modelId="{2CCA04B5-7B34-4976-B4E5-0A0E1F5B68E2}" type="parTrans" cxnId="{15130F46-BBE8-4173-911D-5A74C7F1F5AB}">
      <dgm:prSet/>
      <dgm:spPr/>
      <dgm:t>
        <a:bodyPr/>
        <a:lstStyle/>
        <a:p>
          <a:endParaRPr lang="ru-RU" sz="1600"/>
        </a:p>
      </dgm:t>
    </dgm:pt>
    <dgm:pt modelId="{C899C4BD-12CD-4B71-8D8B-BD98D0E41517}" type="sibTrans" cxnId="{15130F46-BBE8-4173-911D-5A74C7F1F5AB}">
      <dgm:prSet/>
      <dgm:spPr/>
      <dgm:t>
        <a:bodyPr/>
        <a:lstStyle/>
        <a:p>
          <a:endParaRPr lang="ru-RU" sz="1600"/>
        </a:p>
      </dgm:t>
    </dgm:pt>
    <dgm:pt modelId="{18A7A6F9-7FEF-4CC9-93A5-B50CBBD815B3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 anchor="ctr" anchorCtr="0"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600" b="0" dirty="0" smtClean="0">
            <a:solidFill>
              <a:schemeClr val="bg1"/>
            </a:solidFill>
          </a:endParaRPr>
        </a:p>
      </dgm:t>
    </dgm:pt>
    <dgm:pt modelId="{9BE2C0C2-3899-46DD-85C1-45016030A40B}" type="parTrans" cxnId="{53B6299D-2225-4244-9813-03AAEB26A4D7}">
      <dgm:prSet/>
      <dgm:spPr/>
      <dgm:t>
        <a:bodyPr/>
        <a:lstStyle/>
        <a:p>
          <a:endParaRPr lang="ru-RU" sz="1600"/>
        </a:p>
      </dgm:t>
    </dgm:pt>
    <dgm:pt modelId="{FC927F89-C613-4C97-B8BB-9756625E0023}" type="sibTrans" cxnId="{53B6299D-2225-4244-9813-03AAEB26A4D7}">
      <dgm:prSet/>
      <dgm:spPr/>
      <dgm:t>
        <a:bodyPr/>
        <a:lstStyle/>
        <a:p>
          <a:endParaRPr lang="ru-RU" sz="1600"/>
        </a:p>
      </dgm:t>
    </dgm:pt>
    <dgm:pt modelId="{1FB8C69B-1A8B-4B50-9C03-4CBC28D1690D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endParaRPr lang="ru-RU" sz="1600" b="0" dirty="0">
            <a:solidFill>
              <a:schemeClr val="bg1"/>
            </a:solidFill>
          </a:endParaRPr>
        </a:p>
      </dgm:t>
    </dgm:pt>
    <dgm:pt modelId="{023B128A-700B-45FC-B23C-8AE590628105}" type="parTrans" cxnId="{C71013FE-F75A-43F1-950E-E04CD7382A9C}">
      <dgm:prSet/>
      <dgm:spPr/>
      <dgm:t>
        <a:bodyPr/>
        <a:lstStyle/>
        <a:p>
          <a:endParaRPr lang="ru-RU" sz="1600"/>
        </a:p>
      </dgm:t>
    </dgm:pt>
    <dgm:pt modelId="{D405640D-5E32-44B1-9B02-EF9D0579A87E}" type="sibTrans" cxnId="{C71013FE-F75A-43F1-950E-E04CD7382A9C}">
      <dgm:prSet/>
      <dgm:spPr/>
      <dgm:t>
        <a:bodyPr/>
        <a:lstStyle/>
        <a:p>
          <a:endParaRPr lang="ru-RU" sz="1600"/>
        </a:p>
      </dgm:t>
    </dgm:pt>
    <dgm:pt modelId="{8DCFA78E-02EA-4837-A67E-5E43AB410EF0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endParaRPr lang="ru-RU" sz="1600" b="0" dirty="0">
            <a:solidFill>
              <a:schemeClr val="bg1"/>
            </a:solidFill>
          </a:endParaRPr>
        </a:p>
      </dgm:t>
    </dgm:pt>
    <dgm:pt modelId="{231E57FA-34AA-437D-8E88-A179CE96A86B}" type="parTrans" cxnId="{24D4718C-5C51-438E-87EB-890FD32E5797}">
      <dgm:prSet/>
      <dgm:spPr/>
      <dgm:t>
        <a:bodyPr/>
        <a:lstStyle/>
        <a:p>
          <a:endParaRPr lang="ru-RU" sz="1600"/>
        </a:p>
      </dgm:t>
    </dgm:pt>
    <dgm:pt modelId="{549DEFF1-E751-43E9-8600-18270B78568E}" type="sibTrans" cxnId="{24D4718C-5C51-438E-87EB-890FD32E5797}">
      <dgm:prSet/>
      <dgm:spPr/>
      <dgm:t>
        <a:bodyPr/>
        <a:lstStyle/>
        <a:p>
          <a:endParaRPr lang="ru-RU" sz="1600"/>
        </a:p>
      </dgm:t>
    </dgm:pt>
    <dgm:pt modelId="{AD919172-5B4B-48D9-A231-6683BFC5211E}">
      <dgm:prSet phldrT="[Текст]" custT="1"/>
      <dgm:spPr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</dgm:spPr>
      <dgm:t>
        <a:bodyPr/>
        <a:lstStyle/>
        <a:p>
          <a:pPr algn="l"/>
          <a:endParaRPr lang="ru-RU" sz="1600" b="0" dirty="0">
            <a:solidFill>
              <a:schemeClr val="bg1"/>
            </a:solidFill>
          </a:endParaRPr>
        </a:p>
      </dgm:t>
    </dgm:pt>
    <dgm:pt modelId="{FFF2A2B1-82A3-4E4B-B19F-A7BA5A39C90D}" type="parTrans" cxnId="{CFBD71CC-D982-4E79-9A3C-1FBEC3119B21}">
      <dgm:prSet/>
      <dgm:spPr/>
      <dgm:t>
        <a:bodyPr/>
        <a:lstStyle/>
        <a:p>
          <a:endParaRPr lang="ru-RU" sz="1600"/>
        </a:p>
      </dgm:t>
    </dgm:pt>
    <dgm:pt modelId="{5B31F728-0BD3-48C9-AD96-8AFDA47812EE}" type="sibTrans" cxnId="{CFBD71CC-D982-4E79-9A3C-1FBEC3119B21}">
      <dgm:prSet/>
      <dgm:spPr/>
      <dgm:t>
        <a:bodyPr/>
        <a:lstStyle/>
        <a:p>
          <a:endParaRPr lang="ru-RU" sz="1600"/>
        </a:p>
      </dgm:t>
    </dgm:pt>
    <dgm:pt modelId="{77530826-DEDF-466E-B7B0-40E83398D19B}" type="pres">
      <dgm:prSet presAssocID="{1A6A5A96-0718-4C8A-8307-F4E242CED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2CFB0-2D37-4E70-B2A3-B41804CC5705}" type="pres">
      <dgm:prSet presAssocID="{1DC4B866-A9C2-4093-BBE0-FDDB209D5673}" presName="linNode" presStyleCnt="0"/>
      <dgm:spPr/>
      <dgm:t>
        <a:bodyPr/>
        <a:lstStyle/>
        <a:p>
          <a:endParaRPr lang="ru-RU"/>
        </a:p>
      </dgm:t>
    </dgm:pt>
    <dgm:pt modelId="{77FA0C3D-5155-4DAA-972B-9EC413E88438}" type="pres">
      <dgm:prSet presAssocID="{1DC4B866-A9C2-4093-BBE0-FDDB209D5673}" presName="parTx" presStyleLbl="revTx" presStyleIdx="0" presStyleCnt="1" custScaleX="115030" custScaleY="986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B39BF-DF02-41E2-80C1-BECCBFF48540}" type="pres">
      <dgm:prSet presAssocID="{1DC4B866-A9C2-4093-BBE0-FDDB209D5673}" presName="bracket" presStyleLbl="parChTrans1D1" presStyleIdx="0" presStyleCnt="1" custScaleY="108583"/>
      <dgm:spPr/>
      <dgm:t>
        <a:bodyPr/>
        <a:lstStyle/>
        <a:p>
          <a:endParaRPr lang="ru-RU"/>
        </a:p>
      </dgm:t>
    </dgm:pt>
    <dgm:pt modelId="{C764ED9D-8404-43AA-9D80-3D69ACC503BE}" type="pres">
      <dgm:prSet presAssocID="{1DC4B866-A9C2-4093-BBE0-FDDB209D5673}" presName="spH" presStyleCnt="0"/>
      <dgm:spPr/>
      <dgm:t>
        <a:bodyPr/>
        <a:lstStyle/>
        <a:p>
          <a:endParaRPr lang="ru-RU"/>
        </a:p>
      </dgm:t>
    </dgm:pt>
    <dgm:pt modelId="{A789887D-8CA9-4370-852B-9B17C881E6A3}" type="pres">
      <dgm:prSet presAssocID="{1DC4B866-A9C2-4093-BBE0-FDDB209D5673}" presName="desTx" presStyleLbl="node1" presStyleIdx="0" presStyleCnt="1" custScaleY="114703" custLinFactNeighborX="-10838" custLinFactNeighborY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1B642-1612-4BA9-A4D3-CBC9102EBC2B}" type="presOf" srcId="{1DC4B866-A9C2-4093-BBE0-FDDB209D5673}" destId="{77FA0C3D-5155-4DAA-972B-9EC413E88438}" srcOrd="0" destOrd="0" presId="urn:diagrams.loki3.com/BracketList+Icon"/>
    <dgm:cxn modelId="{58401E5F-9D5F-483A-A171-EE0A77AF09F2}" type="presOf" srcId="{1B9948F8-7911-4A21-A742-C0BD2645A642}" destId="{A789887D-8CA9-4370-852B-9B17C881E6A3}" srcOrd="0" destOrd="0" presId="urn:diagrams.loki3.com/BracketList+Icon"/>
    <dgm:cxn modelId="{DC45638D-EB3F-4BFE-889D-8F291107BF35}" type="presOf" srcId="{06F0C2C4-C9E4-43C5-A059-004D6D3492C9}" destId="{A789887D-8CA9-4370-852B-9B17C881E6A3}" srcOrd="0" destOrd="4" presId="urn:diagrams.loki3.com/BracketList+Icon"/>
    <dgm:cxn modelId="{CFBD71CC-D982-4E79-9A3C-1FBEC3119B21}" srcId="{1DC4B866-A9C2-4093-BBE0-FDDB209D5673}" destId="{AD919172-5B4B-48D9-A231-6683BFC5211E}" srcOrd="11" destOrd="0" parTransId="{FFF2A2B1-82A3-4E4B-B19F-A7BA5A39C90D}" sibTransId="{5B31F728-0BD3-48C9-AD96-8AFDA47812EE}"/>
    <dgm:cxn modelId="{24D4718C-5C51-438E-87EB-890FD32E5797}" srcId="{1DC4B866-A9C2-4093-BBE0-FDDB209D5673}" destId="{8DCFA78E-02EA-4837-A67E-5E43AB410EF0}" srcOrd="9" destOrd="0" parTransId="{231E57FA-34AA-437D-8E88-A179CE96A86B}" sibTransId="{549DEFF1-E751-43E9-8600-18270B78568E}"/>
    <dgm:cxn modelId="{CC30250D-9E6C-427E-A7F5-3585C65CE4BA}" type="presOf" srcId="{EC0CF2DC-32DA-4475-A2D7-40003611C610}" destId="{A789887D-8CA9-4370-852B-9B17C881E6A3}" srcOrd="0" destOrd="6" presId="urn:diagrams.loki3.com/BracketList+Icon"/>
    <dgm:cxn modelId="{8B69D5D4-15D1-4AFE-816A-E04C569AB0F2}" type="presOf" srcId="{C9E7D2AF-4BF1-44C0-96B5-BD81CDCC81E7}" destId="{A789887D-8CA9-4370-852B-9B17C881E6A3}" srcOrd="0" destOrd="2" presId="urn:diagrams.loki3.com/BracketList+Icon"/>
    <dgm:cxn modelId="{6AF8453B-9141-4AAE-A30B-5D7236620A5C}" type="presOf" srcId="{1A6A5A96-0718-4C8A-8307-F4E242CEDE0F}" destId="{77530826-DEDF-466E-B7B0-40E83398D19B}" srcOrd="0" destOrd="0" presId="urn:diagrams.loki3.com/BracketList+Icon"/>
    <dgm:cxn modelId="{3A8251B1-B993-4752-BC92-09122FB76CD6}" srcId="{1DC4B866-A9C2-4093-BBE0-FDDB209D5673}" destId="{97AB19DF-D82D-4777-BB0D-F78556578047}" srcOrd="1" destOrd="0" parTransId="{C467D356-81AB-4EBA-8F1E-CF22CC66BA71}" sibTransId="{819381F7-0FF9-43B4-BEE1-E73962C69FFA}"/>
    <dgm:cxn modelId="{7B2FFAD1-B56F-4DC6-BD8E-52FD9B67EC8A}" srcId="{1DC4B866-A9C2-4093-BBE0-FDDB209D5673}" destId="{C9E7D2AF-4BF1-44C0-96B5-BD81CDCC81E7}" srcOrd="2" destOrd="0" parTransId="{C6EB8898-F34E-41CF-B51E-1541DA4007A1}" sibTransId="{BE36B335-0CF7-472C-99BE-0C7A0691793A}"/>
    <dgm:cxn modelId="{BD87F29B-80A6-4CD4-9A2E-0EEF9B3CC507}" type="presOf" srcId="{94D591B1-D5C8-4607-A94D-823B86C314C6}" destId="{A789887D-8CA9-4370-852B-9B17C881E6A3}" srcOrd="0" destOrd="12" presId="urn:diagrams.loki3.com/BracketList+Icon"/>
    <dgm:cxn modelId="{53B6299D-2225-4244-9813-03AAEB26A4D7}" srcId="{1DC4B866-A9C2-4093-BBE0-FDDB209D5673}" destId="{18A7A6F9-7FEF-4CC9-93A5-B50CBBD815B3}" srcOrd="3" destOrd="0" parTransId="{9BE2C0C2-3899-46DD-85C1-45016030A40B}" sibTransId="{FC927F89-C613-4C97-B8BB-9756625E0023}"/>
    <dgm:cxn modelId="{484FCAB7-9FE9-449F-BDF9-119755C72C2D}" type="presOf" srcId="{1FB8C69B-1A8B-4B50-9C03-4CBC28D1690D}" destId="{A789887D-8CA9-4370-852B-9B17C881E6A3}" srcOrd="0" destOrd="7" presId="urn:diagrams.loki3.com/BracketList+Icon"/>
    <dgm:cxn modelId="{6008E912-9015-4B43-92E0-7302E2178FF5}" srcId="{1DC4B866-A9C2-4093-BBE0-FDDB209D5673}" destId="{1B9948F8-7911-4A21-A742-C0BD2645A642}" srcOrd="0" destOrd="0" parTransId="{D14BF360-5BF5-44C7-A4AB-94B0D4A35C72}" sibTransId="{6FBD349D-61BE-402C-A923-15DB63363F4D}"/>
    <dgm:cxn modelId="{316FBC96-6290-4AB8-859A-BAA17C44B42C}" type="presOf" srcId="{AD919172-5B4B-48D9-A231-6683BFC5211E}" destId="{A789887D-8CA9-4370-852B-9B17C881E6A3}" srcOrd="0" destOrd="11" presId="urn:diagrams.loki3.com/BracketList+Icon"/>
    <dgm:cxn modelId="{A55A94C4-9171-4461-AFD7-0AFA153E2D19}" srcId="{1DC4B866-A9C2-4093-BBE0-FDDB209D5673}" destId="{EC0CF2DC-32DA-4475-A2D7-40003611C610}" srcOrd="6" destOrd="0" parTransId="{ACD9B421-0506-487D-B7EF-A92F46C1C398}" sibTransId="{0598C399-99F5-4A5F-8670-9FDB4059BDE3}"/>
    <dgm:cxn modelId="{564E6C23-25EA-4FBA-9B15-2F71515E14C3}" type="presOf" srcId="{E15B23CC-EBD6-45D4-A780-AF93467FD994}" destId="{A789887D-8CA9-4370-852B-9B17C881E6A3}" srcOrd="0" destOrd="5" presId="urn:diagrams.loki3.com/BracketList+Icon"/>
    <dgm:cxn modelId="{D44F8AB2-5EA5-4CA6-B562-675CE24D3F01}" type="presOf" srcId="{65D88C2C-C4BA-42A2-ADCC-6A0B53A144D8}" destId="{A789887D-8CA9-4370-852B-9B17C881E6A3}" srcOrd="0" destOrd="8" presId="urn:diagrams.loki3.com/BracketList+Icon"/>
    <dgm:cxn modelId="{B008B3F7-6558-43FF-B86E-1A2A85C63CB9}" type="presOf" srcId="{97AB19DF-D82D-4777-BB0D-F78556578047}" destId="{A789887D-8CA9-4370-852B-9B17C881E6A3}" srcOrd="0" destOrd="1" presId="urn:diagrams.loki3.com/BracketList+Icon"/>
    <dgm:cxn modelId="{C582A8E4-4C85-44C6-97BB-A011F4B2B608}" srcId="{1DC4B866-A9C2-4093-BBE0-FDDB209D5673}" destId="{94D591B1-D5C8-4607-A94D-823B86C314C6}" srcOrd="12" destOrd="0" parTransId="{68D331E7-23D1-4517-9DC9-547F92324E74}" sibTransId="{3A862385-4BBE-47A6-B8D1-49EF1D0B2156}"/>
    <dgm:cxn modelId="{316A3D08-2FE6-4D23-A253-D324C5DE25FB}" srcId="{1DC4B866-A9C2-4093-BBE0-FDDB209D5673}" destId="{65D88C2C-C4BA-42A2-ADCC-6A0B53A144D8}" srcOrd="8" destOrd="0" parTransId="{44D834E2-7935-4F4D-9337-D7A8C62F68FC}" sibTransId="{4FB10513-46E7-4922-B355-12DE2FA68E05}"/>
    <dgm:cxn modelId="{C71013FE-F75A-43F1-950E-E04CD7382A9C}" srcId="{1DC4B866-A9C2-4093-BBE0-FDDB209D5673}" destId="{1FB8C69B-1A8B-4B50-9C03-4CBC28D1690D}" srcOrd="7" destOrd="0" parTransId="{023B128A-700B-45FC-B23C-8AE590628105}" sibTransId="{D405640D-5E32-44B1-9B02-EF9D0579A87E}"/>
    <dgm:cxn modelId="{493E7FC7-3F64-47E3-BEDB-9F6809476D52}" type="presOf" srcId="{18A7A6F9-7FEF-4CC9-93A5-B50CBBD815B3}" destId="{A789887D-8CA9-4370-852B-9B17C881E6A3}" srcOrd="0" destOrd="3" presId="urn:diagrams.loki3.com/BracketList+Icon"/>
    <dgm:cxn modelId="{D5CCC64D-6989-4A95-B17E-636DB67CDC00}" type="presOf" srcId="{8DCFA78E-02EA-4837-A67E-5E43AB410EF0}" destId="{A789887D-8CA9-4370-852B-9B17C881E6A3}" srcOrd="0" destOrd="9" presId="urn:diagrams.loki3.com/BracketList+Icon"/>
    <dgm:cxn modelId="{2E354F6A-B85F-4EC0-B1DA-DB6FD46C0A8E}" type="presOf" srcId="{F06656F9-CA82-46FD-A3FB-5CBCD520141E}" destId="{A789887D-8CA9-4370-852B-9B17C881E6A3}" srcOrd="0" destOrd="10" presId="urn:diagrams.loki3.com/BracketList+Icon"/>
    <dgm:cxn modelId="{5123E866-A58B-4755-9BD0-6B2C0E7C6360}" srcId="{1DC4B866-A9C2-4093-BBE0-FDDB209D5673}" destId="{06F0C2C4-C9E4-43C5-A059-004D6D3492C9}" srcOrd="4" destOrd="0" parTransId="{731F1A3D-3DA4-4C16-A9E9-26F61912DB90}" sibTransId="{EFF13A8F-DC3F-4317-867F-B7755941FC79}"/>
    <dgm:cxn modelId="{FB00C246-EA01-4088-95CD-7BEB853CB9C1}" srcId="{1A6A5A96-0718-4C8A-8307-F4E242CEDE0F}" destId="{1DC4B866-A9C2-4093-BBE0-FDDB209D5673}" srcOrd="0" destOrd="0" parTransId="{F2F1BE8F-C7FC-490D-8BF4-F6EE39805EA8}" sibTransId="{BFB49008-05DC-4B46-9D11-3F85C86161CB}"/>
    <dgm:cxn modelId="{15130F46-BBE8-4173-911D-5A74C7F1F5AB}" srcId="{1DC4B866-A9C2-4093-BBE0-FDDB209D5673}" destId="{E15B23CC-EBD6-45D4-A780-AF93467FD994}" srcOrd="5" destOrd="0" parTransId="{2CCA04B5-7B34-4976-B4E5-0A0E1F5B68E2}" sibTransId="{C899C4BD-12CD-4B71-8D8B-BD98D0E41517}"/>
    <dgm:cxn modelId="{990242F4-4F07-43C7-820A-E0AB213925B0}" srcId="{1DC4B866-A9C2-4093-BBE0-FDDB209D5673}" destId="{F06656F9-CA82-46FD-A3FB-5CBCD520141E}" srcOrd="10" destOrd="0" parTransId="{30E5636B-F04A-443B-AB60-FFAD0B876BE0}" sibTransId="{7E0B01C4-145C-49A3-A27E-B2C4BCD881E3}"/>
    <dgm:cxn modelId="{7BFE868B-84F3-4E25-AFD1-C0A429D9A24F}" type="presParOf" srcId="{77530826-DEDF-466E-B7B0-40E83398D19B}" destId="{8982CFB0-2D37-4E70-B2A3-B41804CC5705}" srcOrd="0" destOrd="0" presId="urn:diagrams.loki3.com/BracketList+Icon"/>
    <dgm:cxn modelId="{A06ED6F5-2012-47DA-83FF-D6ECC27CBF2F}" type="presParOf" srcId="{8982CFB0-2D37-4E70-B2A3-B41804CC5705}" destId="{77FA0C3D-5155-4DAA-972B-9EC413E88438}" srcOrd="0" destOrd="0" presId="urn:diagrams.loki3.com/BracketList+Icon"/>
    <dgm:cxn modelId="{BE22DEF5-B202-4E47-8FDD-A31D093477DD}" type="presParOf" srcId="{8982CFB0-2D37-4E70-B2A3-B41804CC5705}" destId="{85BB39BF-DF02-41E2-80C1-BECCBFF48540}" srcOrd="1" destOrd="0" presId="urn:diagrams.loki3.com/BracketList+Icon"/>
    <dgm:cxn modelId="{097340AD-7476-42A0-AF2C-D1DECC7032B8}" type="presParOf" srcId="{8982CFB0-2D37-4E70-B2A3-B41804CC5705}" destId="{C764ED9D-8404-43AA-9D80-3D69ACC503BE}" srcOrd="2" destOrd="0" presId="urn:diagrams.loki3.com/BracketList+Icon"/>
    <dgm:cxn modelId="{3633E4F9-8630-4EE9-92A8-2BE67829728D}" type="presParOf" srcId="{8982CFB0-2D37-4E70-B2A3-B41804CC5705}" destId="{A789887D-8CA9-4370-852B-9B17C881E6A3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FD37E-A0EC-43E3-9633-4E0CBFE30E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2269598-099A-4BC0-9627-819B9B1D50A3}">
      <dgm:prSet phldrT="[Текст]"/>
      <dgm:spPr>
        <a:gradFill flip="none" rotWithShape="1">
          <a:gsLst>
            <a:gs pos="0">
              <a:schemeClr val="accent5"/>
            </a:gs>
            <a:gs pos="54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ru-RU" dirty="0" smtClean="0"/>
            <a:t>Резерв управленческих кадров края</a:t>
          </a:r>
          <a:endParaRPr lang="ru-RU" dirty="0"/>
        </a:p>
      </dgm:t>
    </dgm:pt>
    <dgm:pt modelId="{A00613C0-F72E-45F7-AE90-36F410790CAD}" type="parTrans" cxnId="{8AD2D7EA-DF05-4B54-B0DF-F2A4E6CAF786}">
      <dgm:prSet/>
      <dgm:spPr/>
      <dgm:t>
        <a:bodyPr/>
        <a:lstStyle/>
        <a:p>
          <a:endParaRPr lang="ru-RU"/>
        </a:p>
      </dgm:t>
    </dgm:pt>
    <dgm:pt modelId="{4043D549-2C87-4781-A30F-FD2F4C58D322}" type="sibTrans" cxnId="{8AD2D7EA-DF05-4B54-B0DF-F2A4E6CAF78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2CC0043D-DAFE-4124-BC15-7C151D90527B}">
      <dgm:prSet phldrT="[Текст]"/>
      <dgm:spPr>
        <a:gradFill flip="none" rotWithShape="1">
          <a:gsLst>
            <a:gs pos="0">
              <a:srgbClr val="92D050"/>
            </a:gs>
            <a:gs pos="56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ru-RU" dirty="0" smtClean="0"/>
            <a:t>Кадровый резерв государственной гражданской службы края</a:t>
          </a:r>
          <a:endParaRPr lang="ru-RU" dirty="0"/>
        </a:p>
      </dgm:t>
    </dgm:pt>
    <dgm:pt modelId="{1A101C1C-57CE-497B-A3D2-699F04CE3197}" type="parTrans" cxnId="{F48E2E84-EEC7-4265-888D-260E11B88DA7}">
      <dgm:prSet/>
      <dgm:spPr/>
      <dgm:t>
        <a:bodyPr/>
        <a:lstStyle/>
        <a:p>
          <a:endParaRPr lang="ru-RU"/>
        </a:p>
      </dgm:t>
    </dgm:pt>
    <dgm:pt modelId="{33974ECA-ED8C-457A-A50D-4D0679F2FA8C}" type="sibTrans" cxnId="{F48E2E84-EEC7-4265-888D-260E11B88DA7}">
      <dgm:prSet/>
      <dgm:spPr/>
      <dgm:t>
        <a:bodyPr/>
        <a:lstStyle/>
        <a:p>
          <a:endParaRPr lang="ru-RU"/>
        </a:p>
      </dgm:t>
    </dgm:pt>
    <dgm:pt modelId="{DC8C21B9-0ECA-4E6D-B7DE-6DCA6C8F4381}">
      <dgm:prSet phldrT="[Текст]"/>
      <dgm:spPr>
        <a:gradFill flip="none" rotWithShape="1">
          <a:gsLst>
            <a:gs pos="75000">
              <a:schemeClr val="accent1">
                <a:lumMod val="40000"/>
                <a:lumOff val="60000"/>
              </a:schemeClr>
            </a:gs>
            <a:gs pos="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ru-RU" dirty="0" smtClean="0"/>
            <a:t>Кадровые резервы органов исполнительной власти края</a:t>
          </a:r>
          <a:endParaRPr lang="ru-RU" dirty="0"/>
        </a:p>
      </dgm:t>
    </dgm:pt>
    <dgm:pt modelId="{44752AC3-63A1-4472-8536-C7DC7636B42B}" type="parTrans" cxnId="{B6CCFB1B-055F-4C51-90D7-EE667E8938A4}">
      <dgm:prSet/>
      <dgm:spPr/>
      <dgm:t>
        <a:bodyPr/>
        <a:lstStyle/>
        <a:p>
          <a:endParaRPr lang="ru-RU"/>
        </a:p>
      </dgm:t>
    </dgm:pt>
    <dgm:pt modelId="{C0320B9B-DE19-46B0-9D29-D61A77158AD8}" type="sibTrans" cxnId="{B6CCFB1B-055F-4C51-90D7-EE667E8938A4}">
      <dgm:prSet/>
      <dgm:spPr/>
      <dgm:t>
        <a:bodyPr/>
        <a:lstStyle/>
        <a:p>
          <a:endParaRPr lang="ru-RU"/>
        </a:p>
      </dgm:t>
    </dgm:pt>
    <dgm:pt modelId="{BE296981-3B21-4C4E-9706-AAFD6FA1502A}" type="pres">
      <dgm:prSet presAssocID="{A49FD37E-A0EC-43E3-9633-4E0CBFE30E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0C21FFB-8DBE-48D9-9876-CE363FC921FF}" type="pres">
      <dgm:prSet presAssocID="{A49FD37E-A0EC-43E3-9633-4E0CBFE30E54}" presName="Name1" presStyleCnt="0"/>
      <dgm:spPr/>
      <dgm:t>
        <a:bodyPr/>
        <a:lstStyle/>
        <a:p>
          <a:endParaRPr lang="ru-RU"/>
        </a:p>
      </dgm:t>
    </dgm:pt>
    <dgm:pt modelId="{7479DC80-8EF3-4DCE-8186-3EA0005758C0}" type="pres">
      <dgm:prSet presAssocID="{A49FD37E-A0EC-43E3-9633-4E0CBFE30E54}" presName="cycle" presStyleCnt="0"/>
      <dgm:spPr/>
      <dgm:t>
        <a:bodyPr/>
        <a:lstStyle/>
        <a:p>
          <a:endParaRPr lang="ru-RU"/>
        </a:p>
      </dgm:t>
    </dgm:pt>
    <dgm:pt modelId="{6C2E4C25-1EF3-47D6-828F-EECC0EAED37D}" type="pres">
      <dgm:prSet presAssocID="{A49FD37E-A0EC-43E3-9633-4E0CBFE30E54}" presName="srcNode" presStyleLbl="node1" presStyleIdx="0" presStyleCnt="3"/>
      <dgm:spPr/>
      <dgm:t>
        <a:bodyPr/>
        <a:lstStyle/>
        <a:p>
          <a:endParaRPr lang="ru-RU"/>
        </a:p>
      </dgm:t>
    </dgm:pt>
    <dgm:pt modelId="{0AD8C9DA-9088-49A6-B0BF-4E0A43D9747D}" type="pres">
      <dgm:prSet presAssocID="{A49FD37E-A0EC-43E3-9633-4E0CBFE30E54}" presName="conn" presStyleLbl="parChTrans1D2" presStyleIdx="0" presStyleCnt="1"/>
      <dgm:spPr/>
      <dgm:t>
        <a:bodyPr/>
        <a:lstStyle/>
        <a:p>
          <a:endParaRPr lang="ru-RU"/>
        </a:p>
      </dgm:t>
    </dgm:pt>
    <dgm:pt modelId="{B046EC5F-7DAD-4D9F-9A21-A5E4F5948B2B}" type="pres">
      <dgm:prSet presAssocID="{A49FD37E-A0EC-43E3-9633-4E0CBFE30E54}" presName="extraNode" presStyleLbl="node1" presStyleIdx="0" presStyleCnt="3"/>
      <dgm:spPr/>
      <dgm:t>
        <a:bodyPr/>
        <a:lstStyle/>
        <a:p>
          <a:endParaRPr lang="ru-RU"/>
        </a:p>
      </dgm:t>
    </dgm:pt>
    <dgm:pt modelId="{45E3272B-9919-4EB0-B0BD-441D31ECF790}" type="pres">
      <dgm:prSet presAssocID="{A49FD37E-A0EC-43E3-9633-4E0CBFE30E54}" presName="dstNode" presStyleLbl="node1" presStyleIdx="0" presStyleCnt="3"/>
      <dgm:spPr/>
      <dgm:t>
        <a:bodyPr/>
        <a:lstStyle/>
        <a:p>
          <a:endParaRPr lang="ru-RU"/>
        </a:p>
      </dgm:t>
    </dgm:pt>
    <dgm:pt modelId="{CA2BBEDB-C015-4F42-868F-9F448F31BDCE}" type="pres">
      <dgm:prSet presAssocID="{B2269598-099A-4BC0-9627-819B9B1D50A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1BD5-E729-4A8A-A734-F0015FDD64FE}" type="pres">
      <dgm:prSet presAssocID="{B2269598-099A-4BC0-9627-819B9B1D50A3}" presName="accent_1" presStyleCnt="0"/>
      <dgm:spPr/>
      <dgm:t>
        <a:bodyPr/>
        <a:lstStyle/>
        <a:p>
          <a:endParaRPr lang="ru-RU"/>
        </a:p>
      </dgm:t>
    </dgm:pt>
    <dgm:pt modelId="{9320E567-19E3-4637-956A-FE74A922E0DC}" type="pres">
      <dgm:prSet presAssocID="{B2269598-099A-4BC0-9627-819B9B1D50A3}" presName="accentRepeatNode" presStyleLbl="solidFgAcc1" presStyleIdx="0" presStyleCnt="3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57257D"/>
          </a:solidFill>
        </a:ln>
      </dgm:spPr>
      <dgm:t>
        <a:bodyPr/>
        <a:lstStyle/>
        <a:p>
          <a:endParaRPr lang="ru-RU"/>
        </a:p>
      </dgm:t>
    </dgm:pt>
    <dgm:pt modelId="{376E0C9D-BAB7-4F6D-9CC5-8BC5698460F0}" type="pres">
      <dgm:prSet presAssocID="{2CC0043D-DAFE-4124-BC15-7C151D90527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51DCB-85D6-41F4-BB51-A9B36102870E}" type="pres">
      <dgm:prSet presAssocID="{2CC0043D-DAFE-4124-BC15-7C151D90527B}" presName="accent_2" presStyleCnt="0"/>
      <dgm:spPr/>
      <dgm:t>
        <a:bodyPr/>
        <a:lstStyle/>
        <a:p>
          <a:endParaRPr lang="ru-RU"/>
        </a:p>
      </dgm:t>
    </dgm:pt>
    <dgm:pt modelId="{BC4FD4E6-2B16-4CBD-B35E-A1056B84936D}" type="pres">
      <dgm:prSet presAssocID="{2CC0043D-DAFE-4124-BC15-7C151D90527B}" presName="accentRepeatNode" presStyleLbl="solidFgAcc1" presStyleIdx="1" presStyleCnt="3" custScaleX="115062"/>
      <dgm:spPr>
        <a:ln>
          <a:solidFill>
            <a:srgbClr val="57257D"/>
          </a:solidFill>
        </a:ln>
      </dgm:spPr>
      <dgm:t>
        <a:bodyPr/>
        <a:lstStyle/>
        <a:p>
          <a:endParaRPr lang="ru-RU"/>
        </a:p>
      </dgm:t>
    </dgm:pt>
    <dgm:pt modelId="{86E2DB7A-1BEB-49F2-9E5C-F3949D9B7702}" type="pres">
      <dgm:prSet presAssocID="{DC8C21B9-0ECA-4E6D-B7DE-6DCA6C8F43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F42BD-D034-405F-9945-B58506B0A059}" type="pres">
      <dgm:prSet presAssocID="{DC8C21B9-0ECA-4E6D-B7DE-6DCA6C8F4381}" presName="accent_3" presStyleCnt="0"/>
      <dgm:spPr/>
      <dgm:t>
        <a:bodyPr/>
        <a:lstStyle/>
        <a:p>
          <a:endParaRPr lang="ru-RU"/>
        </a:p>
      </dgm:t>
    </dgm:pt>
    <dgm:pt modelId="{AC004F9C-7C38-485C-A408-8C2A247EB933}" type="pres">
      <dgm:prSet presAssocID="{DC8C21B9-0ECA-4E6D-B7DE-6DCA6C8F4381}" presName="accentRepeatNode" presStyleLbl="solidFgAcc1" presStyleIdx="2" presStyleCnt="3"/>
      <dgm:spPr>
        <a:ln>
          <a:solidFill>
            <a:srgbClr val="57257D"/>
          </a:solidFill>
        </a:ln>
      </dgm:spPr>
      <dgm:t>
        <a:bodyPr/>
        <a:lstStyle/>
        <a:p>
          <a:endParaRPr lang="ru-RU"/>
        </a:p>
      </dgm:t>
    </dgm:pt>
  </dgm:ptLst>
  <dgm:cxnLst>
    <dgm:cxn modelId="{B6CCFB1B-055F-4C51-90D7-EE667E8938A4}" srcId="{A49FD37E-A0EC-43E3-9633-4E0CBFE30E54}" destId="{DC8C21B9-0ECA-4E6D-B7DE-6DCA6C8F4381}" srcOrd="2" destOrd="0" parTransId="{44752AC3-63A1-4472-8536-C7DC7636B42B}" sibTransId="{C0320B9B-DE19-46B0-9D29-D61A77158AD8}"/>
    <dgm:cxn modelId="{A3BC6399-B3C5-4A14-931C-2C6D9E01AC57}" type="presOf" srcId="{B2269598-099A-4BC0-9627-819B9B1D50A3}" destId="{CA2BBEDB-C015-4F42-868F-9F448F31BDCE}" srcOrd="0" destOrd="0" presId="urn:microsoft.com/office/officeart/2008/layout/VerticalCurvedList"/>
    <dgm:cxn modelId="{79FC5531-52A6-4036-9748-22F0EE07D06F}" type="presOf" srcId="{4043D549-2C87-4781-A30F-FD2F4C58D322}" destId="{0AD8C9DA-9088-49A6-B0BF-4E0A43D9747D}" srcOrd="0" destOrd="0" presId="urn:microsoft.com/office/officeart/2008/layout/VerticalCurvedList"/>
    <dgm:cxn modelId="{9899F8A1-6DD6-41D1-9D95-DEF30CC11B99}" type="presOf" srcId="{A49FD37E-A0EC-43E3-9633-4E0CBFE30E54}" destId="{BE296981-3B21-4C4E-9706-AAFD6FA1502A}" srcOrd="0" destOrd="0" presId="urn:microsoft.com/office/officeart/2008/layout/VerticalCurvedList"/>
    <dgm:cxn modelId="{8AD2D7EA-DF05-4B54-B0DF-F2A4E6CAF786}" srcId="{A49FD37E-A0EC-43E3-9633-4E0CBFE30E54}" destId="{B2269598-099A-4BC0-9627-819B9B1D50A3}" srcOrd="0" destOrd="0" parTransId="{A00613C0-F72E-45F7-AE90-36F410790CAD}" sibTransId="{4043D549-2C87-4781-A30F-FD2F4C58D322}"/>
    <dgm:cxn modelId="{F48E2E84-EEC7-4265-888D-260E11B88DA7}" srcId="{A49FD37E-A0EC-43E3-9633-4E0CBFE30E54}" destId="{2CC0043D-DAFE-4124-BC15-7C151D90527B}" srcOrd="1" destOrd="0" parTransId="{1A101C1C-57CE-497B-A3D2-699F04CE3197}" sibTransId="{33974ECA-ED8C-457A-A50D-4D0679F2FA8C}"/>
    <dgm:cxn modelId="{2A7B8D4C-39C2-41E4-9AA2-8B8F6D63D797}" type="presOf" srcId="{DC8C21B9-0ECA-4E6D-B7DE-6DCA6C8F4381}" destId="{86E2DB7A-1BEB-49F2-9E5C-F3949D9B7702}" srcOrd="0" destOrd="0" presId="urn:microsoft.com/office/officeart/2008/layout/VerticalCurvedList"/>
    <dgm:cxn modelId="{03085A51-D8CC-4B8E-8846-3EBCE7CC9A1B}" type="presOf" srcId="{2CC0043D-DAFE-4124-BC15-7C151D90527B}" destId="{376E0C9D-BAB7-4F6D-9CC5-8BC5698460F0}" srcOrd="0" destOrd="0" presId="urn:microsoft.com/office/officeart/2008/layout/VerticalCurvedList"/>
    <dgm:cxn modelId="{86BB114E-6AB5-4964-BDD5-9C4417FD7CC2}" type="presParOf" srcId="{BE296981-3B21-4C4E-9706-AAFD6FA1502A}" destId="{F0C21FFB-8DBE-48D9-9876-CE363FC921FF}" srcOrd="0" destOrd="0" presId="urn:microsoft.com/office/officeart/2008/layout/VerticalCurvedList"/>
    <dgm:cxn modelId="{9176A0DF-6C46-4B92-BAD9-47D69921590F}" type="presParOf" srcId="{F0C21FFB-8DBE-48D9-9876-CE363FC921FF}" destId="{7479DC80-8EF3-4DCE-8186-3EA0005758C0}" srcOrd="0" destOrd="0" presId="urn:microsoft.com/office/officeart/2008/layout/VerticalCurvedList"/>
    <dgm:cxn modelId="{AC539448-A647-4798-BC53-D83E611DE4B2}" type="presParOf" srcId="{7479DC80-8EF3-4DCE-8186-3EA0005758C0}" destId="{6C2E4C25-1EF3-47D6-828F-EECC0EAED37D}" srcOrd="0" destOrd="0" presId="urn:microsoft.com/office/officeart/2008/layout/VerticalCurvedList"/>
    <dgm:cxn modelId="{339C38F2-C574-4A75-B996-BCA412F33A32}" type="presParOf" srcId="{7479DC80-8EF3-4DCE-8186-3EA0005758C0}" destId="{0AD8C9DA-9088-49A6-B0BF-4E0A43D9747D}" srcOrd="1" destOrd="0" presId="urn:microsoft.com/office/officeart/2008/layout/VerticalCurvedList"/>
    <dgm:cxn modelId="{F248EAE6-FCC4-4FB2-AC6F-61ECB3BBBDA0}" type="presParOf" srcId="{7479DC80-8EF3-4DCE-8186-3EA0005758C0}" destId="{B046EC5F-7DAD-4D9F-9A21-A5E4F5948B2B}" srcOrd="2" destOrd="0" presId="urn:microsoft.com/office/officeart/2008/layout/VerticalCurvedList"/>
    <dgm:cxn modelId="{76259530-5574-4030-800C-8426DD8E062F}" type="presParOf" srcId="{7479DC80-8EF3-4DCE-8186-3EA0005758C0}" destId="{45E3272B-9919-4EB0-B0BD-441D31ECF790}" srcOrd="3" destOrd="0" presId="urn:microsoft.com/office/officeart/2008/layout/VerticalCurvedList"/>
    <dgm:cxn modelId="{DFE244F8-0964-4C30-86D0-D6DAF3B7DC7A}" type="presParOf" srcId="{F0C21FFB-8DBE-48D9-9876-CE363FC921FF}" destId="{CA2BBEDB-C015-4F42-868F-9F448F31BDCE}" srcOrd="1" destOrd="0" presId="urn:microsoft.com/office/officeart/2008/layout/VerticalCurvedList"/>
    <dgm:cxn modelId="{23D0166F-8A42-41F8-956E-D2EC1A6D9CBA}" type="presParOf" srcId="{F0C21FFB-8DBE-48D9-9876-CE363FC921FF}" destId="{68FA1BD5-E729-4A8A-A734-F0015FDD64FE}" srcOrd="2" destOrd="0" presId="urn:microsoft.com/office/officeart/2008/layout/VerticalCurvedList"/>
    <dgm:cxn modelId="{F1AA9508-CE5F-4321-B8DC-ED7B2EFB0A36}" type="presParOf" srcId="{68FA1BD5-E729-4A8A-A734-F0015FDD64FE}" destId="{9320E567-19E3-4637-956A-FE74A922E0DC}" srcOrd="0" destOrd="0" presId="urn:microsoft.com/office/officeart/2008/layout/VerticalCurvedList"/>
    <dgm:cxn modelId="{828A69C1-A997-48FB-A330-057F6E69F891}" type="presParOf" srcId="{F0C21FFB-8DBE-48D9-9876-CE363FC921FF}" destId="{376E0C9D-BAB7-4F6D-9CC5-8BC5698460F0}" srcOrd="3" destOrd="0" presId="urn:microsoft.com/office/officeart/2008/layout/VerticalCurvedList"/>
    <dgm:cxn modelId="{9F2781D8-8A4B-4CB5-AC93-BA34B7C7F333}" type="presParOf" srcId="{F0C21FFB-8DBE-48D9-9876-CE363FC921FF}" destId="{26E51DCB-85D6-41F4-BB51-A9B36102870E}" srcOrd="4" destOrd="0" presId="urn:microsoft.com/office/officeart/2008/layout/VerticalCurvedList"/>
    <dgm:cxn modelId="{3C9A64AD-3664-47E8-B791-93790838F7E9}" type="presParOf" srcId="{26E51DCB-85D6-41F4-BB51-A9B36102870E}" destId="{BC4FD4E6-2B16-4CBD-B35E-A1056B84936D}" srcOrd="0" destOrd="0" presId="urn:microsoft.com/office/officeart/2008/layout/VerticalCurvedList"/>
    <dgm:cxn modelId="{79F3E4DC-ADD9-4832-A976-9763B0FF1189}" type="presParOf" srcId="{F0C21FFB-8DBE-48D9-9876-CE363FC921FF}" destId="{86E2DB7A-1BEB-49F2-9E5C-F3949D9B7702}" srcOrd="5" destOrd="0" presId="urn:microsoft.com/office/officeart/2008/layout/VerticalCurvedList"/>
    <dgm:cxn modelId="{4FEA037C-788F-484F-BE16-A016441CC5C6}" type="presParOf" srcId="{F0C21FFB-8DBE-48D9-9876-CE363FC921FF}" destId="{5D1F42BD-D034-405F-9945-B58506B0A059}" srcOrd="6" destOrd="0" presId="urn:microsoft.com/office/officeart/2008/layout/VerticalCurvedList"/>
    <dgm:cxn modelId="{3237D5FB-E79C-47FD-B899-313C95860774}" type="presParOf" srcId="{5D1F42BD-D034-405F-9945-B58506B0A059}" destId="{AC004F9C-7C38-485C-A408-8C2A247EB93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59106-D3C0-4289-B51D-C1423904DA8C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FDE8C61-9BD3-4EB9-881E-FDDC3A60A548}">
      <dgm:prSet phldrT="[Текст]"/>
      <dgm:spPr>
        <a:gradFill flip="none" rotWithShape="1">
          <a:gsLst>
            <a:gs pos="100000">
              <a:schemeClr val="bg1"/>
            </a:gs>
            <a:gs pos="0">
              <a:schemeClr val="accent5">
                <a:lumMod val="75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b="1" dirty="0" smtClean="0"/>
            <a:t>Цель</a:t>
          </a:r>
          <a:endParaRPr lang="ru-RU" b="1" dirty="0"/>
        </a:p>
      </dgm:t>
    </dgm:pt>
    <dgm:pt modelId="{036F0EFE-9231-4EF9-A2D8-BB7EA21D1903}" type="parTrans" cxnId="{F53359C0-5040-4FCA-8B10-8FE9E125A27C}">
      <dgm:prSet/>
      <dgm:spPr/>
      <dgm:t>
        <a:bodyPr/>
        <a:lstStyle/>
        <a:p>
          <a:endParaRPr lang="ru-RU"/>
        </a:p>
      </dgm:t>
    </dgm:pt>
    <dgm:pt modelId="{6DBB5C7B-1A2D-4884-8977-B4A2ED83BC0C}" type="sibTrans" cxnId="{F53359C0-5040-4FCA-8B10-8FE9E125A27C}">
      <dgm:prSet/>
      <dgm:spPr/>
      <dgm:t>
        <a:bodyPr/>
        <a:lstStyle/>
        <a:p>
          <a:endParaRPr lang="ru-RU"/>
        </a:p>
      </dgm:t>
    </dgm:pt>
    <dgm:pt modelId="{BF2EF17D-9E77-4BEF-AF3C-03FA6EB3EF00}">
      <dgm:prSet phldrT="[Текст]" custT="1"/>
      <dgm:spPr/>
      <dgm:t>
        <a:bodyPr/>
        <a:lstStyle/>
        <a:p>
          <a:pPr algn="just"/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Подбор 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подготовленных к управлению в новых условиях резервистов, способных профессионально и эффективно реализовывать задачи и функции, стоящие перед органами исполнительной власти края, местного самоуправления, а также государственными предприятиями и учреждениями регионального значения</a:t>
          </a:r>
          <a:endParaRPr lang="ru-RU" sz="1700" dirty="0">
            <a:solidFill>
              <a:schemeClr val="accent1">
                <a:lumMod val="75000"/>
              </a:schemeClr>
            </a:solidFill>
          </a:endParaRPr>
        </a:p>
      </dgm:t>
    </dgm:pt>
    <dgm:pt modelId="{5B004124-6EC1-4C94-8E77-D8F4AAEC437A}" type="parTrans" cxnId="{D8CE889F-71A6-49A3-934C-E9D5F26B1282}">
      <dgm:prSet/>
      <dgm:spPr/>
      <dgm:t>
        <a:bodyPr/>
        <a:lstStyle/>
        <a:p>
          <a:endParaRPr lang="ru-RU"/>
        </a:p>
      </dgm:t>
    </dgm:pt>
    <dgm:pt modelId="{C6F17D47-1337-43EF-B755-0C0AFB89C0F4}" type="sibTrans" cxnId="{D8CE889F-71A6-49A3-934C-E9D5F26B1282}">
      <dgm:prSet/>
      <dgm:spPr/>
      <dgm:t>
        <a:bodyPr/>
        <a:lstStyle/>
        <a:p>
          <a:endParaRPr lang="ru-RU"/>
        </a:p>
      </dgm:t>
    </dgm:pt>
    <dgm:pt modelId="{F27C198B-6BCA-4489-BCF4-1AC11C7235ED}" type="pres">
      <dgm:prSet presAssocID="{D8E59106-D3C0-4289-B51D-C1423904D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1E0CC-5D98-447D-8A66-A414B6FF843A}" type="pres">
      <dgm:prSet presAssocID="{6FDE8C61-9BD3-4EB9-881E-FDDC3A60A548}" presName="parentText" presStyleLbl="node1" presStyleIdx="0" presStyleCnt="1" custLinFactNeighborY="-16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6F5E-E9EF-4710-A94B-6A7F967985AB}" type="pres">
      <dgm:prSet presAssocID="{6FDE8C61-9BD3-4EB9-881E-FDDC3A60A548}" presName="childText" presStyleLbl="revTx" presStyleIdx="0" presStyleCnt="1" custScaleX="9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25013-F10D-4F4A-83DA-E34ECA7A2FA9}" type="presOf" srcId="{BF2EF17D-9E77-4BEF-AF3C-03FA6EB3EF00}" destId="{8DB46F5E-E9EF-4710-A94B-6A7F967985AB}" srcOrd="0" destOrd="0" presId="urn:microsoft.com/office/officeart/2005/8/layout/vList2"/>
    <dgm:cxn modelId="{D8CE889F-71A6-49A3-934C-E9D5F26B1282}" srcId="{6FDE8C61-9BD3-4EB9-881E-FDDC3A60A548}" destId="{BF2EF17D-9E77-4BEF-AF3C-03FA6EB3EF00}" srcOrd="0" destOrd="0" parTransId="{5B004124-6EC1-4C94-8E77-D8F4AAEC437A}" sibTransId="{C6F17D47-1337-43EF-B755-0C0AFB89C0F4}"/>
    <dgm:cxn modelId="{B9E075BD-456D-4046-84FC-4208C00ECACA}" type="presOf" srcId="{6FDE8C61-9BD3-4EB9-881E-FDDC3A60A548}" destId="{87C1E0CC-5D98-447D-8A66-A414B6FF843A}" srcOrd="0" destOrd="0" presId="urn:microsoft.com/office/officeart/2005/8/layout/vList2"/>
    <dgm:cxn modelId="{B796E6CC-B7B3-4BEA-8FA7-EAC32B86A8E5}" type="presOf" srcId="{D8E59106-D3C0-4289-B51D-C1423904DA8C}" destId="{F27C198B-6BCA-4489-BCF4-1AC11C7235ED}" srcOrd="0" destOrd="0" presId="urn:microsoft.com/office/officeart/2005/8/layout/vList2"/>
    <dgm:cxn modelId="{F53359C0-5040-4FCA-8B10-8FE9E125A27C}" srcId="{D8E59106-D3C0-4289-B51D-C1423904DA8C}" destId="{6FDE8C61-9BD3-4EB9-881E-FDDC3A60A548}" srcOrd="0" destOrd="0" parTransId="{036F0EFE-9231-4EF9-A2D8-BB7EA21D1903}" sibTransId="{6DBB5C7B-1A2D-4884-8977-B4A2ED83BC0C}"/>
    <dgm:cxn modelId="{1B755153-A499-403B-A5BD-716BB3BA131D}" type="presParOf" srcId="{F27C198B-6BCA-4489-BCF4-1AC11C7235ED}" destId="{87C1E0CC-5D98-447D-8A66-A414B6FF843A}" srcOrd="0" destOrd="0" presId="urn:microsoft.com/office/officeart/2005/8/layout/vList2"/>
    <dgm:cxn modelId="{59D6BB8F-896E-4CE2-A25D-1D4758D5C3C2}" type="presParOf" srcId="{F27C198B-6BCA-4489-BCF4-1AC11C7235ED}" destId="{8DB46F5E-E9EF-4710-A94B-6A7F967985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59106-D3C0-4289-B51D-C1423904DA8C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FDE8C61-9BD3-4EB9-881E-FDDC3A60A548}">
      <dgm:prSet phldrT="[Текст]" custT="1"/>
      <dgm:spPr>
        <a:gradFill flip="none" rotWithShape="1">
          <a:gsLst>
            <a:gs pos="100000">
              <a:schemeClr val="bg1"/>
            </a:gs>
            <a:gs pos="0">
              <a:schemeClr val="accent5"/>
            </a:gs>
            <a:gs pos="61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600" b="1" dirty="0" smtClean="0"/>
            <a:t>Задачи:</a:t>
          </a:r>
          <a:endParaRPr lang="ru-RU" sz="1600" b="1" dirty="0"/>
        </a:p>
      </dgm:t>
    </dgm:pt>
    <dgm:pt modelId="{036F0EFE-9231-4EF9-A2D8-BB7EA21D1903}" type="parTrans" cxnId="{F53359C0-5040-4FCA-8B10-8FE9E125A27C}">
      <dgm:prSet/>
      <dgm:spPr/>
      <dgm:t>
        <a:bodyPr/>
        <a:lstStyle/>
        <a:p>
          <a:endParaRPr lang="ru-RU"/>
        </a:p>
      </dgm:t>
    </dgm:pt>
    <dgm:pt modelId="{6DBB5C7B-1A2D-4884-8977-B4A2ED83BC0C}" type="sibTrans" cxnId="{F53359C0-5040-4FCA-8B10-8FE9E125A27C}">
      <dgm:prSet/>
      <dgm:spPr/>
      <dgm:t>
        <a:bodyPr/>
        <a:lstStyle/>
        <a:p>
          <a:endParaRPr lang="ru-RU"/>
        </a:p>
      </dgm:t>
    </dgm:pt>
    <dgm:pt modelId="{BF2EF17D-9E77-4BEF-AF3C-03FA6EB3EF0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определение текущей и перспективной потребности в кадрах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B004124-6EC1-4C94-8E77-D8F4AAEC437A}" type="parTrans" cxnId="{D8CE889F-71A6-49A3-934C-E9D5F26B1282}">
      <dgm:prSet/>
      <dgm:spPr/>
      <dgm:t>
        <a:bodyPr/>
        <a:lstStyle/>
        <a:p>
          <a:endParaRPr lang="ru-RU"/>
        </a:p>
      </dgm:t>
    </dgm:pt>
    <dgm:pt modelId="{C6F17D47-1337-43EF-B755-0C0AFB89C0F4}" type="sibTrans" cxnId="{D8CE889F-71A6-49A3-934C-E9D5F26B1282}">
      <dgm:prSet/>
      <dgm:spPr/>
      <dgm:t>
        <a:bodyPr/>
        <a:lstStyle/>
        <a:p>
          <a:endParaRPr lang="ru-RU"/>
        </a:p>
      </dgm:t>
    </dgm:pt>
    <dgm:pt modelId="{6A45D2D3-5CED-4DD8-9B05-36F010E7AF99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своевременный подбор кадров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868D9433-697D-4A2D-BF45-F124E461EA62}" type="parTrans" cxnId="{6AEDC539-79E5-455B-947F-8D32243E5A00}">
      <dgm:prSet/>
      <dgm:spPr/>
      <dgm:t>
        <a:bodyPr/>
        <a:lstStyle/>
        <a:p>
          <a:endParaRPr lang="ru-RU"/>
        </a:p>
      </dgm:t>
    </dgm:pt>
    <dgm:pt modelId="{68C22DD3-4617-4CE3-97C4-4872DCBA45EF}" type="sibTrans" cxnId="{6AEDC539-79E5-455B-947F-8D32243E5A00}">
      <dgm:prSet/>
      <dgm:spPr/>
      <dgm:t>
        <a:bodyPr/>
        <a:lstStyle/>
        <a:p>
          <a:endParaRPr lang="ru-RU"/>
        </a:p>
      </dgm:t>
    </dgm:pt>
    <dgm:pt modelId="{A4165292-D1DD-4017-A7C0-FDF713EDC1F1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обеспечение готовности персонала к скорейшей адаптации в случае организационных изменений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D62588E-1E36-47E1-919B-AFB481CCB1C5}" type="parTrans" cxnId="{B1A8ABD0-046A-470F-87A2-691905E03862}">
      <dgm:prSet/>
      <dgm:spPr/>
      <dgm:t>
        <a:bodyPr/>
        <a:lstStyle/>
        <a:p>
          <a:endParaRPr lang="ru-RU"/>
        </a:p>
      </dgm:t>
    </dgm:pt>
    <dgm:pt modelId="{CCC94416-8FA8-4E87-90CE-37587D5CEC37}" type="sibTrans" cxnId="{B1A8ABD0-046A-470F-87A2-691905E03862}">
      <dgm:prSet/>
      <dgm:spPr/>
      <dgm:t>
        <a:bodyPr/>
        <a:lstStyle/>
        <a:p>
          <a:endParaRPr lang="ru-RU"/>
        </a:p>
      </dgm:t>
    </dgm:pt>
    <dgm:pt modelId="{A5A6C66D-53D3-4E08-B15E-09A28DB814A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повышение качества подбора и расстановки руководящих кадров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C293E44-777F-44F1-8C4A-72300FEF144D}" type="parTrans" cxnId="{19338310-9E36-4216-84AE-AF5B82EAD50F}">
      <dgm:prSet/>
      <dgm:spPr/>
      <dgm:t>
        <a:bodyPr/>
        <a:lstStyle/>
        <a:p>
          <a:endParaRPr lang="ru-RU"/>
        </a:p>
      </dgm:t>
    </dgm:pt>
    <dgm:pt modelId="{12BF855B-0150-4465-8625-C6B4AC38F4B1}" type="sibTrans" cxnId="{19338310-9E36-4216-84AE-AF5B82EAD50F}">
      <dgm:prSet/>
      <dgm:spPr/>
      <dgm:t>
        <a:bodyPr/>
        <a:lstStyle/>
        <a:p>
          <a:endParaRPr lang="ru-RU"/>
        </a:p>
      </dgm:t>
    </dgm:pt>
    <dgm:pt modelId="{3CC3A768-61FB-4C49-B025-02D9BC82D011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оптимальное распределение кадровых ресурсов по уровням и сферам государственного управления и местного самоуправления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0B2DA33D-4EEA-4797-9D98-58454C3971B5}" type="parTrans" cxnId="{BDF8E3B7-608B-4CDF-9EBF-34FA20AC67B7}">
      <dgm:prSet/>
      <dgm:spPr/>
      <dgm:t>
        <a:bodyPr/>
        <a:lstStyle/>
        <a:p>
          <a:endParaRPr lang="ru-RU"/>
        </a:p>
      </dgm:t>
    </dgm:pt>
    <dgm:pt modelId="{7D56E38E-1FEE-4976-A5EA-8EB7172B1900}" type="sibTrans" cxnId="{BDF8E3B7-608B-4CDF-9EBF-34FA20AC67B7}">
      <dgm:prSet/>
      <dgm:spPr/>
      <dgm:t>
        <a:bodyPr/>
        <a:lstStyle/>
        <a:p>
          <a:endParaRPr lang="ru-RU"/>
        </a:p>
      </dgm:t>
    </dgm:pt>
    <dgm:pt modelId="{0CA6B624-946E-4D4B-BC34-C4D0A5B1348C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стимулирование карьерного роста и обучения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02DC0B4-7717-4725-966F-25ED88E9B06B}" type="parTrans" cxnId="{13D9A2D1-70A9-4AD9-8C5F-764093107CAD}">
      <dgm:prSet/>
      <dgm:spPr/>
      <dgm:t>
        <a:bodyPr/>
        <a:lstStyle/>
        <a:p>
          <a:endParaRPr lang="ru-RU"/>
        </a:p>
      </dgm:t>
    </dgm:pt>
    <dgm:pt modelId="{222F77FB-718A-46BA-943F-E79A97CCF77A}" type="sibTrans" cxnId="{13D9A2D1-70A9-4AD9-8C5F-764093107CAD}">
      <dgm:prSet/>
      <dgm:spPr/>
      <dgm:t>
        <a:bodyPr/>
        <a:lstStyle/>
        <a:p>
          <a:endParaRPr lang="ru-RU"/>
        </a:p>
      </dgm:t>
    </dgm:pt>
    <dgm:pt modelId="{F27C198B-6BCA-4489-BCF4-1AC11C7235ED}" type="pres">
      <dgm:prSet presAssocID="{D8E59106-D3C0-4289-B51D-C1423904D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1E0CC-5D98-447D-8A66-A414B6FF843A}" type="pres">
      <dgm:prSet presAssocID="{6FDE8C61-9BD3-4EB9-881E-FDDC3A60A548}" presName="parentText" presStyleLbl="node1" presStyleIdx="0" presStyleCnt="1" custScaleY="103381" custLinFactNeighborX="-89" custLinFactNeighborY="-1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6F5E-E9EF-4710-A94B-6A7F967985AB}" type="pres">
      <dgm:prSet presAssocID="{6FDE8C61-9BD3-4EB9-881E-FDDC3A60A548}" presName="childText" presStyleLbl="revTx" presStyleIdx="0" presStyleCnt="1" custScaleX="9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31A05-3796-4EC5-B0B7-2E24646FE54F}" type="presOf" srcId="{6FDE8C61-9BD3-4EB9-881E-FDDC3A60A548}" destId="{87C1E0CC-5D98-447D-8A66-A414B6FF843A}" srcOrd="0" destOrd="0" presId="urn:microsoft.com/office/officeart/2005/8/layout/vList2"/>
    <dgm:cxn modelId="{FED0DE63-FA2D-4C02-B935-A67145D3131D}" type="presOf" srcId="{D8E59106-D3C0-4289-B51D-C1423904DA8C}" destId="{F27C198B-6BCA-4489-BCF4-1AC11C7235ED}" srcOrd="0" destOrd="0" presId="urn:microsoft.com/office/officeart/2005/8/layout/vList2"/>
    <dgm:cxn modelId="{83A0AD4E-94AB-4301-BDE7-2983C2285D5C}" type="presOf" srcId="{A5A6C66D-53D3-4E08-B15E-09A28DB814A7}" destId="{8DB46F5E-E9EF-4710-A94B-6A7F967985AB}" srcOrd="0" destOrd="3" presId="urn:microsoft.com/office/officeart/2005/8/layout/vList2"/>
    <dgm:cxn modelId="{D8CE889F-71A6-49A3-934C-E9D5F26B1282}" srcId="{6FDE8C61-9BD3-4EB9-881E-FDDC3A60A548}" destId="{BF2EF17D-9E77-4BEF-AF3C-03FA6EB3EF00}" srcOrd="0" destOrd="0" parTransId="{5B004124-6EC1-4C94-8E77-D8F4AAEC437A}" sibTransId="{C6F17D47-1337-43EF-B755-0C0AFB89C0F4}"/>
    <dgm:cxn modelId="{19338310-9E36-4216-84AE-AF5B82EAD50F}" srcId="{6FDE8C61-9BD3-4EB9-881E-FDDC3A60A548}" destId="{A5A6C66D-53D3-4E08-B15E-09A28DB814A7}" srcOrd="3" destOrd="0" parTransId="{1C293E44-777F-44F1-8C4A-72300FEF144D}" sibTransId="{12BF855B-0150-4465-8625-C6B4AC38F4B1}"/>
    <dgm:cxn modelId="{65584CED-694D-4EB7-998B-2F90932F8BD1}" type="presOf" srcId="{3CC3A768-61FB-4C49-B025-02D9BC82D011}" destId="{8DB46F5E-E9EF-4710-A94B-6A7F967985AB}" srcOrd="0" destOrd="4" presId="urn:microsoft.com/office/officeart/2005/8/layout/vList2"/>
    <dgm:cxn modelId="{F53359C0-5040-4FCA-8B10-8FE9E125A27C}" srcId="{D8E59106-D3C0-4289-B51D-C1423904DA8C}" destId="{6FDE8C61-9BD3-4EB9-881E-FDDC3A60A548}" srcOrd="0" destOrd="0" parTransId="{036F0EFE-9231-4EF9-A2D8-BB7EA21D1903}" sibTransId="{6DBB5C7B-1A2D-4884-8977-B4A2ED83BC0C}"/>
    <dgm:cxn modelId="{6AEDC539-79E5-455B-947F-8D32243E5A00}" srcId="{6FDE8C61-9BD3-4EB9-881E-FDDC3A60A548}" destId="{6A45D2D3-5CED-4DD8-9B05-36F010E7AF99}" srcOrd="1" destOrd="0" parTransId="{868D9433-697D-4A2D-BF45-F124E461EA62}" sibTransId="{68C22DD3-4617-4CE3-97C4-4872DCBA45EF}"/>
    <dgm:cxn modelId="{B1A8ABD0-046A-470F-87A2-691905E03862}" srcId="{6FDE8C61-9BD3-4EB9-881E-FDDC3A60A548}" destId="{A4165292-D1DD-4017-A7C0-FDF713EDC1F1}" srcOrd="2" destOrd="0" parTransId="{DD62588E-1E36-47E1-919B-AFB481CCB1C5}" sibTransId="{CCC94416-8FA8-4E87-90CE-37587D5CEC37}"/>
    <dgm:cxn modelId="{BDF8E3B7-608B-4CDF-9EBF-34FA20AC67B7}" srcId="{6FDE8C61-9BD3-4EB9-881E-FDDC3A60A548}" destId="{3CC3A768-61FB-4C49-B025-02D9BC82D011}" srcOrd="4" destOrd="0" parTransId="{0B2DA33D-4EEA-4797-9D98-58454C3971B5}" sibTransId="{7D56E38E-1FEE-4976-A5EA-8EB7172B1900}"/>
    <dgm:cxn modelId="{F17FDD03-FF11-4512-BDA2-F3D274D9E2DC}" type="presOf" srcId="{6A45D2D3-5CED-4DD8-9B05-36F010E7AF99}" destId="{8DB46F5E-E9EF-4710-A94B-6A7F967985AB}" srcOrd="0" destOrd="1" presId="urn:microsoft.com/office/officeart/2005/8/layout/vList2"/>
    <dgm:cxn modelId="{AE7CAA43-C517-443C-AB3C-57967288EBAB}" type="presOf" srcId="{BF2EF17D-9E77-4BEF-AF3C-03FA6EB3EF00}" destId="{8DB46F5E-E9EF-4710-A94B-6A7F967985AB}" srcOrd="0" destOrd="0" presId="urn:microsoft.com/office/officeart/2005/8/layout/vList2"/>
    <dgm:cxn modelId="{C22A46BA-113A-4457-85D6-40106DB4C18C}" type="presOf" srcId="{0CA6B624-946E-4D4B-BC34-C4D0A5B1348C}" destId="{8DB46F5E-E9EF-4710-A94B-6A7F967985AB}" srcOrd="0" destOrd="5" presId="urn:microsoft.com/office/officeart/2005/8/layout/vList2"/>
    <dgm:cxn modelId="{9005D6B6-024C-4740-873C-D85B63EE317A}" type="presOf" srcId="{A4165292-D1DD-4017-A7C0-FDF713EDC1F1}" destId="{8DB46F5E-E9EF-4710-A94B-6A7F967985AB}" srcOrd="0" destOrd="2" presId="urn:microsoft.com/office/officeart/2005/8/layout/vList2"/>
    <dgm:cxn modelId="{13D9A2D1-70A9-4AD9-8C5F-764093107CAD}" srcId="{6FDE8C61-9BD3-4EB9-881E-FDDC3A60A548}" destId="{0CA6B624-946E-4D4B-BC34-C4D0A5B1348C}" srcOrd="5" destOrd="0" parTransId="{202DC0B4-7717-4725-966F-25ED88E9B06B}" sibTransId="{222F77FB-718A-46BA-943F-E79A97CCF77A}"/>
    <dgm:cxn modelId="{08137199-5D5F-44AB-804A-4F49F3E2CAB3}" type="presParOf" srcId="{F27C198B-6BCA-4489-BCF4-1AC11C7235ED}" destId="{87C1E0CC-5D98-447D-8A66-A414B6FF843A}" srcOrd="0" destOrd="0" presId="urn:microsoft.com/office/officeart/2005/8/layout/vList2"/>
    <dgm:cxn modelId="{31CA1BE9-FDBA-4CA0-8D63-553AF533D063}" type="presParOf" srcId="{F27C198B-6BCA-4489-BCF4-1AC11C7235ED}" destId="{8DB46F5E-E9EF-4710-A94B-6A7F967985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C04A59-0DEC-4133-83FC-DE19D5EE09C7}" type="doc">
      <dgm:prSet loTypeId="urn:microsoft.com/office/officeart/2005/8/layout/hProcess11" loCatId="process" qsTypeId="urn:microsoft.com/office/officeart/2005/8/quickstyle/simple3" qsCatId="simple" csTypeId="urn:microsoft.com/office/officeart/2005/8/colors/accent1_1" csCatId="accent1" phldr="1"/>
      <dgm:spPr/>
    </dgm:pt>
    <dgm:pt modelId="{45DFB7F2-407C-4BFB-98C3-939465568EE9}">
      <dgm:prSet phldrT="[Текст]"/>
      <dgm:spPr/>
      <dgm:t>
        <a:bodyPr/>
        <a:lstStyle/>
        <a:p>
          <a:r>
            <a:rPr lang="ru-RU" b="1" smtClean="0"/>
            <a:t>2009</a:t>
          </a:r>
          <a:endParaRPr lang="ru-RU" b="1" dirty="0"/>
        </a:p>
      </dgm:t>
    </dgm:pt>
    <dgm:pt modelId="{06264FAA-ED16-44F6-803F-5969B275C77A}" type="parTrans" cxnId="{A992A29E-D79D-4FC9-AE52-2A03BE06141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7053A793-6CB5-4D0C-A62C-0C839F091D07}" type="sibTrans" cxnId="{A992A29E-D79D-4FC9-AE52-2A03BE06141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00A05BB1-12DE-4E14-8A34-8DF2CAE6DF4F}">
      <dgm:prSet phldrT="[Текст]"/>
      <dgm:spPr/>
      <dgm:t>
        <a:bodyPr/>
        <a:lstStyle/>
        <a:p>
          <a:r>
            <a:rPr lang="ru-RU" b="1" smtClean="0"/>
            <a:t>2010</a:t>
          </a:r>
          <a:endParaRPr lang="ru-RU" b="1" dirty="0"/>
        </a:p>
      </dgm:t>
    </dgm:pt>
    <dgm:pt modelId="{4A3D249D-8810-4216-ACEB-09F250232512}" type="parTrans" cxnId="{E8EC662C-7D05-48BA-B8CD-66A2B3F4DB3D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D14DDDC6-BABD-4577-AA57-3A2318A289DA}" type="sibTrans" cxnId="{E8EC662C-7D05-48BA-B8CD-66A2B3F4DB3D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F7A516AF-8BF0-4E91-88BA-FF8AC0F4EA88}">
      <dgm:prSet phldrT="[Текст]"/>
      <dgm:spPr/>
      <dgm:t>
        <a:bodyPr/>
        <a:lstStyle/>
        <a:p>
          <a:r>
            <a:rPr lang="ru-RU" b="1" smtClean="0"/>
            <a:t>2011</a:t>
          </a:r>
          <a:endParaRPr lang="ru-RU" b="1" dirty="0"/>
        </a:p>
      </dgm:t>
    </dgm:pt>
    <dgm:pt modelId="{BDDEC554-0874-4D33-8B47-512FFA933C14}" type="parTrans" cxnId="{55EA1598-25EF-494E-9FFD-7B0C2EA057A0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3CAC400E-FA3C-4B0B-B13B-1CBCF5C19521}" type="sibTrans" cxnId="{55EA1598-25EF-494E-9FFD-7B0C2EA057A0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B583905B-4695-4035-85A1-5AFB3995AC68}">
      <dgm:prSet phldrT="[Текст]"/>
      <dgm:spPr/>
      <dgm:t>
        <a:bodyPr/>
        <a:lstStyle/>
        <a:p>
          <a:r>
            <a:rPr lang="ru-RU" b="1" smtClean="0"/>
            <a:t>2012</a:t>
          </a:r>
          <a:endParaRPr lang="ru-RU" b="1" dirty="0"/>
        </a:p>
      </dgm:t>
    </dgm:pt>
    <dgm:pt modelId="{336B713D-251C-42B9-8285-AF2FC5E72907}" type="parTrans" cxnId="{C2445D49-E979-4285-A4E9-FE7E6FBDFA60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EC263CA7-892D-4C50-B6AF-2498BB2D55FC}" type="sibTrans" cxnId="{C2445D49-E979-4285-A4E9-FE7E6FBDFA60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6846E09C-5E71-4439-8F99-980A8099DE07}">
      <dgm:prSet phldrT="[Текст]"/>
      <dgm:spPr/>
      <dgm:t>
        <a:bodyPr/>
        <a:lstStyle/>
        <a:p>
          <a:r>
            <a:rPr lang="ru-RU" b="1" smtClean="0"/>
            <a:t>2013</a:t>
          </a:r>
          <a:endParaRPr lang="ru-RU" b="1" dirty="0"/>
        </a:p>
      </dgm:t>
    </dgm:pt>
    <dgm:pt modelId="{C3D46E70-8212-4A78-A3CB-5CDFEDF3D8C2}" type="parTrans" cxnId="{34D1F5A0-67E5-46C0-B596-A6416B7E0CCF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80887F59-486E-4275-94BA-C2AEE436E315}" type="sibTrans" cxnId="{34D1F5A0-67E5-46C0-B596-A6416B7E0CCF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66B34286-C15E-4571-9AE8-2B0679C57091}">
      <dgm:prSet phldrT="[Текст]"/>
      <dgm:spPr/>
      <dgm:t>
        <a:bodyPr/>
        <a:lstStyle/>
        <a:p>
          <a:r>
            <a:rPr lang="ru-RU" b="1" smtClean="0"/>
            <a:t>2014</a:t>
          </a:r>
          <a:endParaRPr lang="ru-RU" b="1" dirty="0"/>
        </a:p>
      </dgm:t>
    </dgm:pt>
    <dgm:pt modelId="{8045799D-0FEF-484C-9A44-580689B99889}" type="parTrans" cxnId="{0BCD0098-B212-4684-8C96-207E2EF002E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07F438D7-3F3C-4CAF-8431-F21A05EFBCBB}" type="sibTrans" cxnId="{0BCD0098-B212-4684-8C96-207E2EF002E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C57DC206-5C46-4E4C-AE94-8466C1F2EC07}">
      <dgm:prSet phldrT="[Текст]"/>
      <dgm:spPr/>
      <dgm:t>
        <a:bodyPr/>
        <a:lstStyle/>
        <a:p>
          <a:r>
            <a:rPr lang="ru-RU" b="1" smtClean="0"/>
            <a:t>2015</a:t>
          </a:r>
          <a:endParaRPr lang="ru-RU" b="1" dirty="0"/>
        </a:p>
      </dgm:t>
    </dgm:pt>
    <dgm:pt modelId="{3B3CD80C-8198-42B8-B721-9588392B8C96}" type="parTrans" cxnId="{6F420138-7987-4058-A41E-EA8EDD5A213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2DE7F134-C86A-437B-BE47-00BA25BED032}" type="sibTrans" cxnId="{6F420138-7987-4058-A41E-EA8EDD5A2137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B9DFC208-C6CF-4473-BF31-C1AB86DB835C}">
      <dgm:prSet phldrT="[Текст]"/>
      <dgm:spPr/>
      <dgm:t>
        <a:bodyPr/>
        <a:lstStyle/>
        <a:p>
          <a:r>
            <a:rPr lang="ru-RU" b="1" smtClean="0"/>
            <a:t>2016</a:t>
          </a:r>
          <a:endParaRPr lang="ru-RU" b="1" dirty="0"/>
        </a:p>
      </dgm:t>
    </dgm:pt>
    <dgm:pt modelId="{677A2908-422F-4482-B240-B2D34C42B8B3}" type="parTrans" cxnId="{CB0679D1-46C0-48EC-9463-B6A25F11DB89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1B67A3FA-2FEF-4E44-8932-762B45431689}" type="sibTrans" cxnId="{CB0679D1-46C0-48EC-9463-B6A25F11DB89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D6829D2B-CFE7-42D8-8D31-7364B2C31A7A}">
      <dgm:prSet phldrT="[Текст]"/>
      <dgm:spPr/>
      <dgm:t>
        <a:bodyPr/>
        <a:lstStyle/>
        <a:p>
          <a:r>
            <a:rPr lang="ru-RU" b="1" smtClean="0"/>
            <a:t>(годы)</a:t>
          </a:r>
          <a:endParaRPr lang="ru-RU" b="1" dirty="0"/>
        </a:p>
      </dgm:t>
    </dgm:pt>
    <dgm:pt modelId="{800CE4BC-DCDA-433C-8BCD-640D1A518188}" type="parTrans" cxnId="{51E7A717-DC3F-424A-8063-0F619DB4295D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4FAD4072-DEA5-4D4D-AC7F-063BB6BEA630}" type="sibTrans" cxnId="{51E7A717-DC3F-424A-8063-0F619DB4295D}">
      <dgm:prSet/>
      <dgm:spPr/>
      <dgm:t>
        <a:bodyPr/>
        <a:lstStyle/>
        <a:p>
          <a:endParaRPr lang="ru-RU" b="1">
            <a:solidFill>
              <a:schemeClr val="accent5">
                <a:lumMod val="75000"/>
              </a:schemeClr>
            </a:solidFill>
          </a:endParaRPr>
        </a:p>
      </dgm:t>
    </dgm:pt>
    <dgm:pt modelId="{FA4732AB-35A6-4D4D-A483-712728E21F92}" type="pres">
      <dgm:prSet presAssocID="{54C04A59-0DEC-4133-83FC-DE19D5EE09C7}" presName="Name0" presStyleCnt="0">
        <dgm:presLayoutVars>
          <dgm:dir/>
          <dgm:resizeHandles val="exact"/>
        </dgm:presLayoutVars>
      </dgm:prSet>
      <dgm:spPr/>
    </dgm:pt>
    <dgm:pt modelId="{A5D112B0-C6AF-4003-B804-445A12F8F298}" type="pres">
      <dgm:prSet presAssocID="{54C04A59-0DEC-4133-83FC-DE19D5EE09C7}" presName="arrow" presStyleLbl="bgShp" presStyleIdx="0" presStyleCnt="1"/>
      <dgm:spPr>
        <a:gradFill flip="none" rotWithShape="1">
          <a:gsLst>
            <a:gs pos="69000">
              <a:schemeClr val="accent1">
                <a:lumMod val="60000"/>
                <a:lumOff val="40000"/>
              </a:schemeClr>
            </a:gs>
            <a:gs pos="0">
              <a:schemeClr val="accent5">
                <a:lumMod val="75000"/>
              </a:schemeClr>
            </a:gs>
            <a:gs pos="36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</dgm:pt>
    <dgm:pt modelId="{333D7915-07B3-4B9E-8C71-D75576911CAD}" type="pres">
      <dgm:prSet presAssocID="{54C04A59-0DEC-4133-83FC-DE19D5EE09C7}" presName="points" presStyleCnt="0"/>
      <dgm:spPr/>
    </dgm:pt>
    <dgm:pt modelId="{BE3728C1-B8DB-47C5-9DD6-E992D22918FF}" type="pres">
      <dgm:prSet presAssocID="{45DFB7F2-407C-4BFB-98C3-939465568EE9}" presName="compositeA" presStyleCnt="0"/>
      <dgm:spPr/>
    </dgm:pt>
    <dgm:pt modelId="{03C0AC47-72AF-45BD-AB5D-D1D8301ECEC7}" type="pres">
      <dgm:prSet presAssocID="{45DFB7F2-407C-4BFB-98C3-939465568EE9}" presName="textA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318E-0A74-49E3-B72E-BBE73CFD0A28}" type="pres">
      <dgm:prSet presAssocID="{45DFB7F2-407C-4BFB-98C3-939465568EE9}" presName="circleA" presStyleLbl="node1" presStyleIdx="0" presStyleCnt="9"/>
      <dgm:spPr/>
    </dgm:pt>
    <dgm:pt modelId="{1CE11073-AA07-480E-9082-DED737AD7F87}" type="pres">
      <dgm:prSet presAssocID="{45DFB7F2-407C-4BFB-98C3-939465568EE9}" presName="spaceA" presStyleCnt="0"/>
      <dgm:spPr/>
    </dgm:pt>
    <dgm:pt modelId="{0B2AD9C6-3032-422F-9217-1A88A06B90D7}" type="pres">
      <dgm:prSet presAssocID="{7053A793-6CB5-4D0C-A62C-0C839F091D07}" presName="space" presStyleCnt="0"/>
      <dgm:spPr/>
    </dgm:pt>
    <dgm:pt modelId="{CDB8F808-9C48-4A81-9825-289822147A40}" type="pres">
      <dgm:prSet presAssocID="{00A05BB1-12DE-4E14-8A34-8DF2CAE6DF4F}" presName="compositeB" presStyleCnt="0"/>
      <dgm:spPr/>
    </dgm:pt>
    <dgm:pt modelId="{E45E1B88-EA75-4DBD-A220-9F6702383390}" type="pres">
      <dgm:prSet presAssocID="{00A05BB1-12DE-4E14-8A34-8DF2CAE6DF4F}" presName="textB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4B57-F2D0-4C7C-978A-EE20448F330B}" type="pres">
      <dgm:prSet presAssocID="{00A05BB1-12DE-4E14-8A34-8DF2CAE6DF4F}" presName="circleB" presStyleLbl="node1" presStyleIdx="1" presStyleCnt="9"/>
      <dgm:spPr/>
    </dgm:pt>
    <dgm:pt modelId="{DA391649-4708-4652-B6C2-A3A809C6D3DC}" type="pres">
      <dgm:prSet presAssocID="{00A05BB1-12DE-4E14-8A34-8DF2CAE6DF4F}" presName="spaceB" presStyleCnt="0"/>
      <dgm:spPr/>
    </dgm:pt>
    <dgm:pt modelId="{DC0D15FB-C5DF-465B-8145-0A2AFEBD757A}" type="pres">
      <dgm:prSet presAssocID="{D14DDDC6-BABD-4577-AA57-3A2318A289DA}" presName="space" presStyleCnt="0"/>
      <dgm:spPr/>
    </dgm:pt>
    <dgm:pt modelId="{CC2F2CDF-A3DE-454B-A762-DFFAA6EC9CE8}" type="pres">
      <dgm:prSet presAssocID="{F7A516AF-8BF0-4E91-88BA-FF8AC0F4EA88}" presName="compositeA" presStyleCnt="0"/>
      <dgm:spPr/>
    </dgm:pt>
    <dgm:pt modelId="{6ED60B48-332C-4F76-A5BF-924044A28DB0}" type="pres">
      <dgm:prSet presAssocID="{F7A516AF-8BF0-4E91-88BA-FF8AC0F4EA88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0FD6D-41EB-4596-8C17-AE2FDA6725DA}" type="pres">
      <dgm:prSet presAssocID="{F7A516AF-8BF0-4E91-88BA-FF8AC0F4EA88}" presName="circleA" presStyleLbl="node1" presStyleIdx="2" presStyleCnt="9"/>
      <dgm:spPr/>
    </dgm:pt>
    <dgm:pt modelId="{67A7A316-2F5C-4287-AF6C-4BEBC076C76C}" type="pres">
      <dgm:prSet presAssocID="{F7A516AF-8BF0-4E91-88BA-FF8AC0F4EA88}" presName="spaceA" presStyleCnt="0"/>
      <dgm:spPr/>
    </dgm:pt>
    <dgm:pt modelId="{2472D481-5B8A-48E9-AF95-728B037C855A}" type="pres">
      <dgm:prSet presAssocID="{3CAC400E-FA3C-4B0B-B13B-1CBCF5C19521}" presName="space" presStyleCnt="0"/>
      <dgm:spPr/>
    </dgm:pt>
    <dgm:pt modelId="{67D07A88-7CAC-4BF2-81A2-4929B4A526D9}" type="pres">
      <dgm:prSet presAssocID="{B583905B-4695-4035-85A1-5AFB3995AC68}" presName="compositeB" presStyleCnt="0"/>
      <dgm:spPr/>
    </dgm:pt>
    <dgm:pt modelId="{8DADEA20-C2FC-4332-87AA-7FDF80CAB077}" type="pres">
      <dgm:prSet presAssocID="{B583905B-4695-4035-85A1-5AFB3995AC68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60B2-09BF-4D53-A521-5954CE318DE9}" type="pres">
      <dgm:prSet presAssocID="{B583905B-4695-4035-85A1-5AFB3995AC68}" presName="circleB" presStyleLbl="node1" presStyleIdx="3" presStyleCnt="9"/>
      <dgm:spPr/>
    </dgm:pt>
    <dgm:pt modelId="{9CCB4281-121C-41EA-B179-4ECF5D1F762D}" type="pres">
      <dgm:prSet presAssocID="{B583905B-4695-4035-85A1-5AFB3995AC68}" presName="spaceB" presStyleCnt="0"/>
      <dgm:spPr/>
    </dgm:pt>
    <dgm:pt modelId="{226B8568-E6B9-4B44-9B92-DC835ECFD102}" type="pres">
      <dgm:prSet presAssocID="{EC263CA7-892D-4C50-B6AF-2498BB2D55FC}" presName="space" presStyleCnt="0"/>
      <dgm:spPr/>
    </dgm:pt>
    <dgm:pt modelId="{FE2015C7-5B8F-4C38-B636-99D44A971D61}" type="pres">
      <dgm:prSet presAssocID="{6846E09C-5E71-4439-8F99-980A8099DE07}" presName="compositeA" presStyleCnt="0"/>
      <dgm:spPr/>
    </dgm:pt>
    <dgm:pt modelId="{6910F80B-AF45-44EE-B9B7-2C0F11AC7E01}" type="pres">
      <dgm:prSet presAssocID="{6846E09C-5E71-4439-8F99-980A8099DE07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6C95D-E950-4EA4-AFF8-A1D58AEA246F}" type="pres">
      <dgm:prSet presAssocID="{6846E09C-5E71-4439-8F99-980A8099DE07}" presName="circleA" presStyleLbl="node1" presStyleIdx="4" presStyleCnt="9"/>
      <dgm:spPr/>
    </dgm:pt>
    <dgm:pt modelId="{45B86332-44F1-4E4E-9839-BBBA2D4086F5}" type="pres">
      <dgm:prSet presAssocID="{6846E09C-5E71-4439-8F99-980A8099DE07}" presName="spaceA" presStyleCnt="0"/>
      <dgm:spPr/>
    </dgm:pt>
    <dgm:pt modelId="{1AAF278E-D8B8-4FC4-AA74-EB3B940FAA77}" type="pres">
      <dgm:prSet presAssocID="{80887F59-486E-4275-94BA-C2AEE436E315}" presName="space" presStyleCnt="0"/>
      <dgm:spPr/>
    </dgm:pt>
    <dgm:pt modelId="{0EFFD4A0-9AD3-4B72-933B-DBA16B7E5B8F}" type="pres">
      <dgm:prSet presAssocID="{66B34286-C15E-4571-9AE8-2B0679C57091}" presName="compositeB" presStyleCnt="0"/>
      <dgm:spPr/>
    </dgm:pt>
    <dgm:pt modelId="{E25E6F17-E800-457D-A67B-44FFF1DD1DD8}" type="pres">
      <dgm:prSet presAssocID="{66B34286-C15E-4571-9AE8-2B0679C57091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C96DB-3F3E-4E68-8A15-5C2057D7D01E}" type="pres">
      <dgm:prSet presAssocID="{66B34286-C15E-4571-9AE8-2B0679C57091}" presName="circleB" presStyleLbl="node1" presStyleIdx="5" presStyleCnt="9"/>
      <dgm:spPr/>
    </dgm:pt>
    <dgm:pt modelId="{46F3FB9A-802D-414F-A303-700A1C726201}" type="pres">
      <dgm:prSet presAssocID="{66B34286-C15E-4571-9AE8-2B0679C57091}" presName="spaceB" presStyleCnt="0"/>
      <dgm:spPr/>
    </dgm:pt>
    <dgm:pt modelId="{AAAFEE7D-3C90-4DA3-A82A-679D63E904A6}" type="pres">
      <dgm:prSet presAssocID="{07F438D7-3F3C-4CAF-8431-F21A05EFBCBB}" presName="space" presStyleCnt="0"/>
      <dgm:spPr/>
    </dgm:pt>
    <dgm:pt modelId="{ACCBE023-01B8-440B-B390-A6F2911723FB}" type="pres">
      <dgm:prSet presAssocID="{C57DC206-5C46-4E4C-AE94-8466C1F2EC07}" presName="compositeA" presStyleCnt="0"/>
      <dgm:spPr/>
    </dgm:pt>
    <dgm:pt modelId="{9652108B-D6F4-4B69-A7FB-38D9A18DF278}" type="pres">
      <dgm:prSet presAssocID="{C57DC206-5C46-4E4C-AE94-8466C1F2EC07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4B06D-9466-47F7-BEA9-C28E1ECBDF53}" type="pres">
      <dgm:prSet presAssocID="{C57DC206-5C46-4E4C-AE94-8466C1F2EC07}" presName="circleA" presStyleLbl="node1" presStyleIdx="6" presStyleCnt="9"/>
      <dgm:spPr/>
    </dgm:pt>
    <dgm:pt modelId="{0DF623B1-5529-47C1-B7F2-2EC84180A2DD}" type="pres">
      <dgm:prSet presAssocID="{C57DC206-5C46-4E4C-AE94-8466C1F2EC07}" presName="spaceA" presStyleCnt="0"/>
      <dgm:spPr/>
    </dgm:pt>
    <dgm:pt modelId="{B35D4FD3-83DD-4056-9EC1-B35E793A3699}" type="pres">
      <dgm:prSet presAssocID="{2DE7F134-C86A-437B-BE47-00BA25BED032}" presName="space" presStyleCnt="0"/>
      <dgm:spPr/>
    </dgm:pt>
    <dgm:pt modelId="{2ABCEE89-7C14-4368-94BF-499A40520BA5}" type="pres">
      <dgm:prSet presAssocID="{B9DFC208-C6CF-4473-BF31-C1AB86DB835C}" presName="compositeB" presStyleCnt="0"/>
      <dgm:spPr/>
    </dgm:pt>
    <dgm:pt modelId="{342764B1-E6DE-4D90-872B-FEE880DC317B}" type="pres">
      <dgm:prSet presAssocID="{B9DFC208-C6CF-4473-BF31-C1AB86DB835C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9C4BC-3532-4C84-9083-08EA5A038973}" type="pres">
      <dgm:prSet presAssocID="{B9DFC208-C6CF-4473-BF31-C1AB86DB835C}" presName="circleB" presStyleLbl="node1" presStyleIdx="7" presStyleCnt="9"/>
      <dgm:spPr/>
    </dgm:pt>
    <dgm:pt modelId="{4FEACD3B-1292-4906-8BE4-884E5A219688}" type="pres">
      <dgm:prSet presAssocID="{B9DFC208-C6CF-4473-BF31-C1AB86DB835C}" presName="spaceB" presStyleCnt="0"/>
      <dgm:spPr/>
    </dgm:pt>
    <dgm:pt modelId="{93008E59-4170-4AEC-B080-9A5060BB2FD4}" type="pres">
      <dgm:prSet presAssocID="{1B67A3FA-2FEF-4E44-8932-762B45431689}" presName="space" presStyleCnt="0"/>
      <dgm:spPr/>
    </dgm:pt>
    <dgm:pt modelId="{0C75A949-4580-41F3-BEE7-CC9FBE5D1BA9}" type="pres">
      <dgm:prSet presAssocID="{D6829D2B-CFE7-42D8-8D31-7364B2C31A7A}" presName="compositeA" presStyleCnt="0"/>
      <dgm:spPr/>
    </dgm:pt>
    <dgm:pt modelId="{8232EDC3-0BF3-40AA-B5D8-18E8C9E5E959}" type="pres">
      <dgm:prSet presAssocID="{D6829D2B-CFE7-42D8-8D31-7364B2C31A7A}" presName="textA" presStyleLbl="revTx" presStyleIdx="8" presStyleCnt="9" custLinFactY="50000" custLinFactNeighborX="34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B430B-9780-4AF2-A5EC-84576D868345}" type="pres">
      <dgm:prSet presAssocID="{D6829D2B-CFE7-42D8-8D31-7364B2C31A7A}" presName="circleA" presStyleLbl="node1" presStyleIdx="8" presStyleCnt="9"/>
      <dgm:spPr/>
    </dgm:pt>
    <dgm:pt modelId="{711D6ACC-7262-4934-8D88-CDDEB65C8953}" type="pres">
      <dgm:prSet presAssocID="{D6829D2B-CFE7-42D8-8D31-7364B2C31A7A}" presName="spaceA" presStyleCnt="0"/>
      <dgm:spPr/>
    </dgm:pt>
  </dgm:ptLst>
  <dgm:cxnLst>
    <dgm:cxn modelId="{0D8F6EBE-0C32-4DA8-BCF6-079C7E164CC5}" type="presOf" srcId="{D6829D2B-CFE7-42D8-8D31-7364B2C31A7A}" destId="{8232EDC3-0BF3-40AA-B5D8-18E8C9E5E959}" srcOrd="0" destOrd="0" presId="urn:microsoft.com/office/officeart/2005/8/layout/hProcess11"/>
    <dgm:cxn modelId="{0FF82214-F5E6-4FF6-9BFE-E578D87FF104}" type="presOf" srcId="{F7A516AF-8BF0-4E91-88BA-FF8AC0F4EA88}" destId="{6ED60B48-332C-4F76-A5BF-924044A28DB0}" srcOrd="0" destOrd="0" presId="urn:microsoft.com/office/officeart/2005/8/layout/hProcess11"/>
    <dgm:cxn modelId="{387E9B48-52BC-4E57-BA65-99A66A67425B}" type="presOf" srcId="{66B34286-C15E-4571-9AE8-2B0679C57091}" destId="{E25E6F17-E800-457D-A67B-44FFF1DD1DD8}" srcOrd="0" destOrd="0" presId="urn:microsoft.com/office/officeart/2005/8/layout/hProcess11"/>
    <dgm:cxn modelId="{A992A29E-D79D-4FC9-AE52-2A03BE061417}" srcId="{54C04A59-0DEC-4133-83FC-DE19D5EE09C7}" destId="{45DFB7F2-407C-4BFB-98C3-939465568EE9}" srcOrd="0" destOrd="0" parTransId="{06264FAA-ED16-44F6-803F-5969B275C77A}" sibTransId="{7053A793-6CB5-4D0C-A62C-0C839F091D07}"/>
    <dgm:cxn modelId="{CB0679D1-46C0-48EC-9463-B6A25F11DB89}" srcId="{54C04A59-0DEC-4133-83FC-DE19D5EE09C7}" destId="{B9DFC208-C6CF-4473-BF31-C1AB86DB835C}" srcOrd="7" destOrd="0" parTransId="{677A2908-422F-4482-B240-B2D34C42B8B3}" sibTransId="{1B67A3FA-2FEF-4E44-8932-762B45431689}"/>
    <dgm:cxn modelId="{55EA1598-25EF-494E-9FFD-7B0C2EA057A0}" srcId="{54C04A59-0DEC-4133-83FC-DE19D5EE09C7}" destId="{F7A516AF-8BF0-4E91-88BA-FF8AC0F4EA88}" srcOrd="2" destOrd="0" parTransId="{BDDEC554-0874-4D33-8B47-512FFA933C14}" sibTransId="{3CAC400E-FA3C-4B0B-B13B-1CBCF5C19521}"/>
    <dgm:cxn modelId="{E8EC662C-7D05-48BA-B8CD-66A2B3F4DB3D}" srcId="{54C04A59-0DEC-4133-83FC-DE19D5EE09C7}" destId="{00A05BB1-12DE-4E14-8A34-8DF2CAE6DF4F}" srcOrd="1" destOrd="0" parTransId="{4A3D249D-8810-4216-ACEB-09F250232512}" sibTransId="{D14DDDC6-BABD-4577-AA57-3A2318A289DA}"/>
    <dgm:cxn modelId="{91D42DC8-93C5-401B-BD5E-B86D0073CB58}" type="presOf" srcId="{6846E09C-5E71-4439-8F99-980A8099DE07}" destId="{6910F80B-AF45-44EE-B9B7-2C0F11AC7E01}" srcOrd="0" destOrd="0" presId="urn:microsoft.com/office/officeart/2005/8/layout/hProcess11"/>
    <dgm:cxn modelId="{BE3FFF95-E45B-4905-8AC5-377702FDCF11}" type="presOf" srcId="{B9DFC208-C6CF-4473-BF31-C1AB86DB835C}" destId="{342764B1-E6DE-4D90-872B-FEE880DC317B}" srcOrd="0" destOrd="0" presId="urn:microsoft.com/office/officeart/2005/8/layout/hProcess11"/>
    <dgm:cxn modelId="{D99EA4C8-1980-4882-BB4B-6FF31B3EE059}" type="presOf" srcId="{C57DC206-5C46-4E4C-AE94-8466C1F2EC07}" destId="{9652108B-D6F4-4B69-A7FB-38D9A18DF278}" srcOrd="0" destOrd="0" presId="urn:microsoft.com/office/officeart/2005/8/layout/hProcess11"/>
    <dgm:cxn modelId="{C2445D49-E979-4285-A4E9-FE7E6FBDFA60}" srcId="{54C04A59-0DEC-4133-83FC-DE19D5EE09C7}" destId="{B583905B-4695-4035-85A1-5AFB3995AC68}" srcOrd="3" destOrd="0" parTransId="{336B713D-251C-42B9-8285-AF2FC5E72907}" sibTransId="{EC263CA7-892D-4C50-B6AF-2498BB2D55FC}"/>
    <dgm:cxn modelId="{51E7A717-DC3F-424A-8063-0F619DB4295D}" srcId="{54C04A59-0DEC-4133-83FC-DE19D5EE09C7}" destId="{D6829D2B-CFE7-42D8-8D31-7364B2C31A7A}" srcOrd="8" destOrd="0" parTransId="{800CE4BC-DCDA-433C-8BCD-640D1A518188}" sibTransId="{4FAD4072-DEA5-4D4D-AC7F-063BB6BEA630}"/>
    <dgm:cxn modelId="{0BCD0098-B212-4684-8C96-207E2EF002E7}" srcId="{54C04A59-0DEC-4133-83FC-DE19D5EE09C7}" destId="{66B34286-C15E-4571-9AE8-2B0679C57091}" srcOrd="5" destOrd="0" parTransId="{8045799D-0FEF-484C-9A44-580689B99889}" sibTransId="{07F438D7-3F3C-4CAF-8431-F21A05EFBCBB}"/>
    <dgm:cxn modelId="{34D1F5A0-67E5-46C0-B596-A6416B7E0CCF}" srcId="{54C04A59-0DEC-4133-83FC-DE19D5EE09C7}" destId="{6846E09C-5E71-4439-8F99-980A8099DE07}" srcOrd="4" destOrd="0" parTransId="{C3D46E70-8212-4A78-A3CB-5CDFEDF3D8C2}" sibTransId="{80887F59-486E-4275-94BA-C2AEE436E315}"/>
    <dgm:cxn modelId="{6F420138-7987-4058-A41E-EA8EDD5A2137}" srcId="{54C04A59-0DEC-4133-83FC-DE19D5EE09C7}" destId="{C57DC206-5C46-4E4C-AE94-8466C1F2EC07}" srcOrd="6" destOrd="0" parTransId="{3B3CD80C-8198-42B8-B721-9588392B8C96}" sibTransId="{2DE7F134-C86A-437B-BE47-00BA25BED032}"/>
    <dgm:cxn modelId="{FDE1EEB8-61A7-48DD-8C14-1C56374C9F1D}" type="presOf" srcId="{45DFB7F2-407C-4BFB-98C3-939465568EE9}" destId="{03C0AC47-72AF-45BD-AB5D-D1D8301ECEC7}" srcOrd="0" destOrd="0" presId="urn:microsoft.com/office/officeart/2005/8/layout/hProcess11"/>
    <dgm:cxn modelId="{4DCE6285-FCD6-40FA-ACAA-C6B6EAF06903}" type="presOf" srcId="{54C04A59-0DEC-4133-83FC-DE19D5EE09C7}" destId="{FA4732AB-35A6-4D4D-A483-712728E21F92}" srcOrd="0" destOrd="0" presId="urn:microsoft.com/office/officeart/2005/8/layout/hProcess11"/>
    <dgm:cxn modelId="{24A2479F-71DD-4A00-A311-EB425180F52A}" type="presOf" srcId="{00A05BB1-12DE-4E14-8A34-8DF2CAE6DF4F}" destId="{E45E1B88-EA75-4DBD-A220-9F6702383390}" srcOrd="0" destOrd="0" presId="urn:microsoft.com/office/officeart/2005/8/layout/hProcess11"/>
    <dgm:cxn modelId="{6F75A9BB-7E43-49B1-9E6C-AFF492F54C7B}" type="presOf" srcId="{B583905B-4695-4035-85A1-5AFB3995AC68}" destId="{8DADEA20-C2FC-4332-87AA-7FDF80CAB077}" srcOrd="0" destOrd="0" presId="urn:microsoft.com/office/officeart/2005/8/layout/hProcess11"/>
    <dgm:cxn modelId="{A9D3729E-1570-495D-ABF7-9BE2420CD9E5}" type="presParOf" srcId="{FA4732AB-35A6-4D4D-A483-712728E21F92}" destId="{A5D112B0-C6AF-4003-B804-445A12F8F298}" srcOrd="0" destOrd="0" presId="urn:microsoft.com/office/officeart/2005/8/layout/hProcess11"/>
    <dgm:cxn modelId="{54F1DCD7-7F20-41A2-BC00-9FE63FE8BC25}" type="presParOf" srcId="{FA4732AB-35A6-4D4D-A483-712728E21F92}" destId="{333D7915-07B3-4B9E-8C71-D75576911CAD}" srcOrd="1" destOrd="0" presId="urn:microsoft.com/office/officeart/2005/8/layout/hProcess11"/>
    <dgm:cxn modelId="{59FA78DA-F144-4037-9C20-342D754AB187}" type="presParOf" srcId="{333D7915-07B3-4B9E-8C71-D75576911CAD}" destId="{BE3728C1-B8DB-47C5-9DD6-E992D22918FF}" srcOrd="0" destOrd="0" presId="urn:microsoft.com/office/officeart/2005/8/layout/hProcess11"/>
    <dgm:cxn modelId="{C079D0D8-F851-4E65-B64C-D5C29C21BE7E}" type="presParOf" srcId="{BE3728C1-B8DB-47C5-9DD6-E992D22918FF}" destId="{03C0AC47-72AF-45BD-AB5D-D1D8301ECEC7}" srcOrd="0" destOrd="0" presId="urn:microsoft.com/office/officeart/2005/8/layout/hProcess11"/>
    <dgm:cxn modelId="{F5B61BAD-0447-4ACB-937F-A05E62596FB1}" type="presParOf" srcId="{BE3728C1-B8DB-47C5-9DD6-E992D22918FF}" destId="{C77C318E-0A74-49E3-B72E-BBE73CFD0A28}" srcOrd="1" destOrd="0" presId="urn:microsoft.com/office/officeart/2005/8/layout/hProcess11"/>
    <dgm:cxn modelId="{3F91991D-9CBC-4D6F-815B-119DCD55C222}" type="presParOf" srcId="{BE3728C1-B8DB-47C5-9DD6-E992D22918FF}" destId="{1CE11073-AA07-480E-9082-DED737AD7F87}" srcOrd="2" destOrd="0" presId="urn:microsoft.com/office/officeart/2005/8/layout/hProcess11"/>
    <dgm:cxn modelId="{3A1BCBA1-EB73-483E-86DB-9698A5E7D46F}" type="presParOf" srcId="{333D7915-07B3-4B9E-8C71-D75576911CAD}" destId="{0B2AD9C6-3032-422F-9217-1A88A06B90D7}" srcOrd="1" destOrd="0" presId="urn:microsoft.com/office/officeart/2005/8/layout/hProcess11"/>
    <dgm:cxn modelId="{E83C126E-E36C-443B-ABA9-5329F961787F}" type="presParOf" srcId="{333D7915-07B3-4B9E-8C71-D75576911CAD}" destId="{CDB8F808-9C48-4A81-9825-289822147A40}" srcOrd="2" destOrd="0" presId="urn:microsoft.com/office/officeart/2005/8/layout/hProcess11"/>
    <dgm:cxn modelId="{56D2D2F3-8153-4018-9222-2B475BD7C357}" type="presParOf" srcId="{CDB8F808-9C48-4A81-9825-289822147A40}" destId="{E45E1B88-EA75-4DBD-A220-9F6702383390}" srcOrd="0" destOrd="0" presId="urn:microsoft.com/office/officeart/2005/8/layout/hProcess11"/>
    <dgm:cxn modelId="{C1747273-F85A-4FB6-8EB6-E32CC9D43AD8}" type="presParOf" srcId="{CDB8F808-9C48-4A81-9825-289822147A40}" destId="{88114B57-F2D0-4C7C-978A-EE20448F330B}" srcOrd="1" destOrd="0" presId="urn:microsoft.com/office/officeart/2005/8/layout/hProcess11"/>
    <dgm:cxn modelId="{B1F5CBD2-8DAF-4DBE-9674-88BD46B9360C}" type="presParOf" srcId="{CDB8F808-9C48-4A81-9825-289822147A40}" destId="{DA391649-4708-4652-B6C2-A3A809C6D3DC}" srcOrd="2" destOrd="0" presId="urn:microsoft.com/office/officeart/2005/8/layout/hProcess11"/>
    <dgm:cxn modelId="{3CC51EFF-E476-42E4-B3E0-EE757696696F}" type="presParOf" srcId="{333D7915-07B3-4B9E-8C71-D75576911CAD}" destId="{DC0D15FB-C5DF-465B-8145-0A2AFEBD757A}" srcOrd="3" destOrd="0" presId="urn:microsoft.com/office/officeart/2005/8/layout/hProcess11"/>
    <dgm:cxn modelId="{299E9D0E-499E-452D-B85A-B0BE93D2F0CA}" type="presParOf" srcId="{333D7915-07B3-4B9E-8C71-D75576911CAD}" destId="{CC2F2CDF-A3DE-454B-A762-DFFAA6EC9CE8}" srcOrd="4" destOrd="0" presId="urn:microsoft.com/office/officeart/2005/8/layout/hProcess11"/>
    <dgm:cxn modelId="{6DBF8643-1369-4D54-B953-477E15E7DB42}" type="presParOf" srcId="{CC2F2CDF-A3DE-454B-A762-DFFAA6EC9CE8}" destId="{6ED60B48-332C-4F76-A5BF-924044A28DB0}" srcOrd="0" destOrd="0" presId="urn:microsoft.com/office/officeart/2005/8/layout/hProcess11"/>
    <dgm:cxn modelId="{8584A91A-C929-4FDB-8EFE-C313542DABEB}" type="presParOf" srcId="{CC2F2CDF-A3DE-454B-A762-DFFAA6EC9CE8}" destId="{1620FD6D-41EB-4596-8C17-AE2FDA6725DA}" srcOrd="1" destOrd="0" presId="urn:microsoft.com/office/officeart/2005/8/layout/hProcess11"/>
    <dgm:cxn modelId="{FC47CFA2-94BA-4931-A395-E1E2EFCC3855}" type="presParOf" srcId="{CC2F2CDF-A3DE-454B-A762-DFFAA6EC9CE8}" destId="{67A7A316-2F5C-4287-AF6C-4BEBC076C76C}" srcOrd="2" destOrd="0" presId="urn:microsoft.com/office/officeart/2005/8/layout/hProcess11"/>
    <dgm:cxn modelId="{C73AF0DA-70ED-4451-BDA4-4D0EF3599291}" type="presParOf" srcId="{333D7915-07B3-4B9E-8C71-D75576911CAD}" destId="{2472D481-5B8A-48E9-AF95-728B037C855A}" srcOrd="5" destOrd="0" presId="urn:microsoft.com/office/officeart/2005/8/layout/hProcess11"/>
    <dgm:cxn modelId="{55A7A9C3-56D2-42E1-A833-1AD4563DD9F8}" type="presParOf" srcId="{333D7915-07B3-4B9E-8C71-D75576911CAD}" destId="{67D07A88-7CAC-4BF2-81A2-4929B4A526D9}" srcOrd="6" destOrd="0" presId="urn:microsoft.com/office/officeart/2005/8/layout/hProcess11"/>
    <dgm:cxn modelId="{DA5C13B6-14F5-4481-BB0C-036B2768FAF3}" type="presParOf" srcId="{67D07A88-7CAC-4BF2-81A2-4929B4A526D9}" destId="{8DADEA20-C2FC-4332-87AA-7FDF80CAB077}" srcOrd="0" destOrd="0" presId="urn:microsoft.com/office/officeart/2005/8/layout/hProcess11"/>
    <dgm:cxn modelId="{ED887845-3E82-442F-B19E-3ECFD6A1DFF3}" type="presParOf" srcId="{67D07A88-7CAC-4BF2-81A2-4929B4A526D9}" destId="{118160B2-09BF-4D53-A521-5954CE318DE9}" srcOrd="1" destOrd="0" presId="urn:microsoft.com/office/officeart/2005/8/layout/hProcess11"/>
    <dgm:cxn modelId="{BCC4B72E-0E52-4239-BC88-B5D7E49856CC}" type="presParOf" srcId="{67D07A88-7CAC-4BF2-81A2-4929B4A526D9}" destId="{9CCB4281-121C-41EA-B179-4ECF5D1F762D}" srcOrd="2" destOrd="0" presId="urn:microsoft.com/office/officeart/2005/8/layout/hProcess11"/>
    <dgm:cxn modelId="{32114836-6D3C-474A-846B-0F85591D3B9B}" type="presParOf" srcId="{333D7915-07B3-4B9E-8C71-D75576911CAD}" destId="{226B8568-E6B9-4B44-9B92-DC835ECFD102}" srcOrd="7" destOrd="0" presId="urn:microsoft.com/office/officeart/2005/8/layout/hProcess11"/>
    <dgm:cxn modelId="{CC521F90-AF89-48F4-87C7-6EEAA3FB35E0}" type="presParOf" srcId="{333D7915-07B3-4B9E-8C71-D75576911CAD}" destId="{FE2015C7-5B8F-4C38-B636-99D44A971D61}" srcOrd="8" destOrd="0" presId="urn:microsoft.com/office/officeart/2005/8/layout/hProcess11"/>
    <dgm:cxn modelId="{157C85AA-1260-4A1F-960D-EB66D226C5FD}" type="presParOf" srcId="{FE2015C7-5B8F-4C38-B636-99D44A971D61}" destId="{6910F80B-AF45-44EE-B9B7-2C0F11AC7E01}" srcOrd="0" destOrd="0" presId="urn:microsoft.com/office/officeart/2005/8/layout/hProcess11"/>
    <dgm:cxn modelId="{D6F3A4E0-E4E1-4663-ADB2-5AF8AD11A91B}" type="presParOf" srcId="{FE2015C7-5B8F-4C38-B636-99D44A971D61}" destId="{32E6C95D-E950-4EA4-AFF8-A1D58AEA246F}" srcOrd="1" destOrd="0" presId="urn:microsoft.com/office/officeart/2005/8/layout/hProcess11"/>
    <dgm:cxn modelId="{ED493608-FD8F-4C60-B26C-3A21F2B763C3}" type="presParOf" srcId="{FE2015C7-5B8F-4C38-B636-99D44A971D61}" destId="{45B86332-44F1-4E4E-9839-BBBA2D4086F5}" srcOrd="2" destOrd="0" presId="urn:microsoft.com/office/officeart/2005/8/layout/hProcess11"/>
    <dgm:cxn modelId="{748FDB59-2F48-4BB9-84DD-ED3C9BFA01E6}" type="presParOf" srcId="{333D7915-07B3-4B9E-8C71-D75576911CAD}" destId="{1AAF278E-D8B8-4FC4-AA74-EB3B940FAA77}" srcOrd="9" destOrd="0" presId="urn:microsoft.com/office/officeart/2005/8/layout/hProcess11"/>
    <dgm:cxn modelId="{74085F6A-1CAD-40D3-B172-26F292832A4F}" type="presParOf" srcId="{333D7915-07B3-4B9E-8C71-D75576911CAD}" destId="{0EFFD4A0-9AD3-4B72-933B-DBA16B7E5B8F}" srcOrd="10" destOrd="0" presId="urn:microsoft.com/office/officeart/2005/8/layout/hProcess11"/>
    <dgm:cxn modelId="{B8F7F36D-31CC-4667-909F-1993BC6015A3}" type="presParOf" srcId="{0EFFD4A0-9AD3-4B72-933B-DBA16B7E5B8F}" destId="{E25E6F17-E800-457D-A67B-44FFF1DD1DD8}" srcOrd="0" destOrd="0" presId="urn:microsoft.com/office/officeart/2005/8/layout/hProcess11"/>
    <dgm:cxn modelId="{0D5E0C30-AC8A-4B68-BF61-B441E9B85CB1}" type="presParOf" srcId="{0EFFD4A0-9AD3-4B72-933B-DBA16B7E5B8F}" destId="{9CBC96DB-3F3E-4E68-8A15-5C2057D7D01E}" srcOrd="1" destOrd="0" presId="urn:microsoft.com/office/officeart/2005/8/layout/hProcess11"/>
    <dgm:cxn modelId="{AD4E6243-332E-4185-9A47-1C8DA07E1752}" type="presParOf" srcId="{0EFFD4A0-9AD3-4B72-933B-DBA16B7E5B8F}" destId="{46F3FB9A-802D-414F-A303-700A1C726201}" srcOrd="2" destOrd="0" presId="urn:microsoft.com/office/officeart/2005/8/layout/hProcess11"/>
    <dgm:cxn modelId="{930070F4-83C2-4567-8A07-479D65452860}" type="presParOf" srcId="{333D7915-07B3-4B9E-8C71-D75576911CAD}" destId="{AAAFEE7D-3C90-4DA3-A82A-679D63E904A6}" srcOrd="11" destOrd="0" presId="urn:microsoft.com/office/officeart/2005/8/layout/hProcess11"/>
    <dgm:cxn modelId="{9410B071-46FC-4E4A-86BC-E75F9E5938C9}" type="presParOf" srcId="{333D7915-07B3-4B9E-8C71-D75576911CAD}" destId="{ACCBE023-01B8-440B-B390-A6F2911723FB}" srcOrd="12" destOrd="0" presId="urn:microsoft.com/office/officeart/2005/8/layout/hProcess11"/>
    <dgm:cxn modelId="{6E05157F-6C6D-4A37-BD34-BCBD3810706C}" type="presParOf" srcId="{ACCBE023-01B8-440B-B390-A6F2911723FB}" destId="{9652108B-D6F4-4B69-A7FB-38D9A18DF278}" srcOrd="0" destOrd="0" presId="urn:microsoft.com/office/officeart/2005/8/layout/hProcess11"/>
    <dgm:cxn modelId="{AD8CCE35-66BC-49F1-9965-A6A484A6D446}" type="presParOf" srcId="{ACCBE023-01B8-440B-B390-A6F2911723FB}" destId="{5DB4B06D-9466-47F7-BEA9-C28E1ECBDF53}" srcOrd="1" destOrd="0" presId="urn:microsoft.com/office/officeart/2005/8/layout/hProcess11"/>
    <dgm:cxn modelId="{61C4C012-2A72-4802-BA44-9A12ED707DE5}" type="presParOf" srcId="{ACCBE023-01B8-440B-B390-A6F2911723FB}" destId="{0DF623B1-5529-47C1-B7F2-2EC84180A2DD}" srcOrd="2" destOrd="0" presId="urn:microsoft.com/office/officeart/2005/8/layout/hProcess11"/>
    <dgm:cxn modelId="{C774A89F-F4BD-432C-9D81-53C08D486D79}" type="presParOf" srcId="{333D7915-07B3-4B9E-8C71-D75576911CAD}" destId="{B35D4FD3-83DD-4056-9EC1-B35E793A3699}" srcOrd="13" destOrd="0" presId="urn:microsoft.com/office/officeart/2005/8/layout/hProcess11"/>
    <dgm:cxn modelId="{D6101E6B-F44D-45FD-8548-413A65B9E25B}" type="presParOf" srcId="{333D7915-07B3-4B9E-8C71-D75576911CAD}" destId="{2ABCEE89-7C14-4368-94BF-499A40520BA5}" srcOrd="14" destOrd="0" presId="urn:microsoft.com/office/officeart/2005/8/layout/hProcess11"/>
    <dgm:cxn modelId="{F6337CC7-9DD1-4917-AF61-0A3FFE7050E8}" type="presParOf" srcId="{2ABCEE89-7C14-4368-94BF-499A40520BA5}" destId="{342764B1-E6DE-4D90-872B-FEE880DC317B}" srcOrd="0" destOrd="0" presId="urn:microsoft.com/office/officeart/2005/8/layout/hProcess11"/>
    <dgm:cxn modelId="{527939FA-4F5A-4D3C-87E3-2F0449CB7F90}" type="presParOf" srcId="{2ABCEE89-7C14-4368-94BF-499A40520BA5}" destId="{C229C4BC-3532-4C84-9083-08EA5A038973}" srcOrd="1" destOrd="0" presId="urn:microsoft.com/office/officeart/2005/8/layout/hProcess11"/>
    <dgm:cxn modelId="{4A120668-1BE4-4264-8911-2BBC338E82F4}" type="presParOf" srcId="{2ABCEE89-7C14-4368-94BF-499A40520BA5}" destId="{4FEACD3B-1292-4906-8BE4-884E5A219688}" srcOrd="2" destOrd="0" presId="urn:microsoft.com/office/officeart/2005/8/layout/hProcess11"/>
    <dgm:cxn modelId="{D69ABB41-823A-436F-BC6A-9189DB265A0D}" type="presParOf" srcId="{333D7915-07B3-4B9E-8C71-D75576911CAD}" destId="{93008E59-4170-4AEC-B080-9A5060BB2FD4}" srcOrd="15" destOrd="0" presId="urn:microsoft.com/office/officeart/2005/8/layout/hProcess11"/>
    <dgm:cxn modelId="{7D45D4A4-6363-40F6-BA54-38F5A0A585F9}" type="presParOf" srcId="{333D7915-07B3-4B9E-8C71-D75576911CAD}" destId="{0C75A949-4580-41F3-BEE7-CC9FBE5D1BA9}" srcOrd="16" destOrd="0" presId="urn:microsoft.com/office/officeart/2005/8/layout/hProcess11"/>
    <dgm:cxn modelId="{B5AB644F-1010-4835-8117-AAF5DD81BECA}" type="presParOf" srcId="{0C75A949-4580-41F3-BEE7-CC9FBE5D1BA9}" destId="{8232EDC3-0BF3-40AA-B5D8-18E8C9E5E959}" srcOrd="0" destOrd="0" presId="urn:microsoft.com/office/officeart/2005/8/layout/hProcess11"/>
    <dgm:cxn modelId="{92CDD3ED-8883-45E0-87ED-29B5FB626C60}" type="presParOf" srcId="{0C75A949-4580-41F3-BEE7-CC9FBE5D1BA9}" destId="{23CB430B-9780-4AF2-A5EC-84576D868345}" srcOrd="1" destOrd="0" presId="urn:microsoft.com/office/officeart/2005/8/layout/hProcess11"/>
    <dgm:cxn modelId="{F686C43C-C712-4393-A6D1-F64C69EF4516}" type="presParOf" srcId="{0C75A949-4580-41F3-BEE7-CC9FBE5D1BA9}" destId="{711D6ACC-7262-4934-8D88-CDDEB65C89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BD6B2-EB01-44D1-BAD4-A7F004B39300}" type="doc">
      <dgm:prSet loTypeId="urn:diagrams.loki3.com/BracketList+Icon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94DA4C3-C6CE-448E-AE18-F7440B91D0D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/>
              </a:solidFill>
            </a:rPr>
            <a:t>Принципы функционирования системы кадровых резервов в Хабаровском крае </a:t>
          </a:r>
          <a:endParaRPr lang="ru-RU" sz="1600" b="1" dirty="0">
            <a:solidFill>
              <a:schemeClr val="accent1"/>
            </a:solidFill>
          </a:endParaRPr>
        </a:p>
      </dgm:t>
    </dgm:pt>
    <dgm:pt modelId="{68FFE0B6-B083-4BF9-A832-D975A13CB6B1}" type="parTrans" cxnId="{F7A10422-B78F-4DD8-8395-DAE4EB3CAF14}">
      <dgm:prSet/>
      <dgm:spPr/>
      <dgm:t>
        <a:bodyPr/>
        <a:lstStyle/>
        <a:p>
          <a:endParaRPr lang="ru-RU"/>
        </a:p>
      </dgm:t>
    </dgm:pt>
    <dgm:pt modelId="{D9E50857-06E9-4628-BE03-570E3210FD16}" type="sibTrans" cxnId="{F7A10422-B78F-4DD8-8395-DAE4EB3CAF14}">
      <dgm:prSet/>
      <dgm:spPr/>
      <dgm:t>
        <a:bodyPr/>
        <a:lstStyle/>
        <a:p>
          <a:endParaRPr lang="ru-RU"/>
        </a:p>
      </dgm:t>
    </dgm:pt>
    <dgm:pt modelId="{DB721071-1329-41A4-9977-4CBDB826574E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r>
            <a:rPr lang="ru-RU" sz="1600" b="1" dirty="0" smtClean="0"/>
            <a:t>Планомерности</a:t>
          </a:r>
        </a:p>
        <a:p>
          <a:r>
            <a:rPr lang="ru-RU" sz="1500" dirty="0" smtClean="0"/>
            <a:t>заблаговременный и планомерный подбор и подготовка резервистов к замещению должностей различных уровней</a:t>
          </a:r>
          <a:endParaRPr lang="ru-RU" sz="1500" dirty="0"/>
        </a:p>
      </dgm:t>
    </dgm:pt>
    <dgm:pt modelId="{08767F85-2332-4410-A88D-EA8E071918BB}" type="parTrans" cxnId="{12C3DD31-08C2-4E01-B040-3EAEBB5B0721}">
      <dgm:prSet/>
      <dgm:spPr/>
      <dgm:t>
        <a:bodyPr/>
        <a:lstStyle/>
        <a:p>
          <a:endParaRPr lang="ru-RU"/>
        </a:p>
      </dgm:t>
    </dgm:pt>
    <dgm:pt modelId="{8711AC58-22FA-4630-A332-1B1F497DCD36}" type="sibTrans" cxnId="{12C3DD31-08C2-4E01-B040-3EAEBB5B0721}">
      <dgm:prSet/>
      <dgm:spPr/>
      <dgm:t>
        <a:bodyPr/>
        <a:lstStyle/>
        <a:p>
          <a:endParaRPr lang="ru-RU"/>
        </a:p>
      </dgm:t>
    </dgm:pt>
    <dgm:pt modelId="{E5481AE2-26BA-42DC-9C7B-2EA3E3011F78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r>
            <a:rPr lang="ru-RU" sz="1600" b="1" dirty="0" smtClean="0"/>
            <a:t>Взаимосвязи</a:t>
          </a:r>
        </a:p>
        <a:p>
          <a:r>
            <a:rPr lang="ru-RU" sz="1500" dirty="0" smtClean="0"/>
            <a:t>использование возможностей перемещения лиц, включенных в различные резервы, из одного резерва в другой при достижении следующего уровня в профессиональном развитии </a:t>
          </a:r>
        </a:p>
        <a:p>
          <a:endParaRPr lang="ru-RU" sz="1500" dirty="0"/>
        </a:p>
      </dgm:t>
    </dgm:pt>
    <dgm:pt modelId="{E5B01BDE-A1EA-42C4-AF18-67D8DCB4AA96}" type="parTrans" cxnId="{9DFBCE47-6965-451D-9E71-BC1920AC3C4B}">
      <dgm:prSet/>
      <dgm:spPr/>
      <dgm:t>
        <a:bodyPr/>
        <a:lstStyle/>
        <a:p>
          <a:endParaRPr lang="ru-RU"/>
        </a:p>
      </dgm:t>
    </dgm:pt>
    <dgm:pt modelId="{559342C7-1C28-4636-815D-9441002FE7F6}" type="sibTrans" cxnId="{9DFBCE47-6965-451D-9E71-BC1920AC3C4B}">
      <dgm:prSet/>
      <dgm:spPr/>
      <dgm:t>
        <a:bodyPr/>
        <a:lstStyle/>
        <a:p>
          <a:endParaRPr lang="ru-RU"/>
        </a:p>
      </dgm:t>
    </dgm:pt>
    <dgm:pt modelId="{EB328652-627F-4D8C-800C-02912158795F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r>
            <a:rPr lang="ru-RU" sz="1600" b="1" smtClean="0"/>
            <a:t>Профессионализма и компетентности</a:t>
          </a:r>
          <a:endParaRPr lang="ru-RU" sz="500" b="1" smtClean="0"/>
        </a:p>
        <a:p>
          <a:r>
            <a:rPr lang="ru-RU" sz="1500" smtClean="0"/>
            <a:t>соответствие компетенции кандидата требованиям, предъявляемым к определенной должности и элементу системы кадровых резервов</a:t>
          </a:r>
          <a:endParaRPr lang="ru-RU" sz="1500" dirty="0"/>
        </a:p>
      </dgm:t>
    </dgm:pt>
    <dgm:pt modelId="{7E6C2E38-F5D7-4D04-8126-3B155BFB0713}" type="parTrans" cxnId="{19E66847-06DA-4741-8C1B-FF5E17E29BE3}">
      <dgm:prSet/>
      <dgm:spPr/>
      <dgm:t>
        <a:bodyPr/>
        <a:lstStyle/>
        <a:p>
          <a:endParaRPr lang="ru-RU"/>
        </a:p>
      </dgm:t>
    </dgm:pt>
    <dgm:pt modelId="{699F64CE-E90B-48FC-97D4-07CD206810C7}" type="sibTrans" cxnId="{19E66847-06DA-4741-8C1B-FF5E17E29BE3}">
      <dgm:prSet/>
      <dgm:spPr/>
      <dgm:t>
        <a:bodyPr/>
        <a:lstStyle/>
        <a:p>
          <a:endParaRPr lang="ru-RU"/>
        </a:p>
      </dgm:t>
    </dgm:pt>
    <dgm:pt modelId="{F05E15AA-7A3D-41B4-BB5E-1F954ABFD8DF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r>
            <a:rPr lang="ru-RU" sz="1600" b="1" smtClean="0"/>
            <a:t>Перспективности</a:t>
          </a:r>
          <a:endParaRPr lang="ru-RU" sz="1600" smtClean="0"/>
        </a:p>
        <a:p>
          <a:r>
            <a:rPr lang="ru-RU" sz="1600" smtClean="0"/>
            <a:t>ориентация кандидата на профессиональный рост, повышение статуса резервиста</a:t>
          </a:r>
          <a:endParaRPr lang="ru-RU" sz="1600" dirty="0"/>
        </a:p>
      </dgm:t>
    </dgm:pt>
    <dgm:pt modelId="{A49DA695-A3C7-45D1-90AA-9D829FD907AC}" type="parTrans" cxnId="{617AA2F2-8607-4C6A-984A-9BDA3D71F48B}">
      <dgm:prSet/>
      <dgm:spPr/>
      <dgm:t>
        <a:bodyPr/>
        <a:lstStyle/>
        <a:p>
          <a:endParaRPr lang="ru-RU"/>
        </a:p>
      </dgm:t>
    </dgm:pt>
    <dgm:pt modelId="{FEE6B680-E2AA-4628-A577-A612B9C24C9C}" type="sibTrans" cxnId="{617AA2F2-8607-4C6A-984A-9BDA3D71F48B}">
      <dgm:prSet/>
      <dgm:spPr/>
      <dgm:t>
        <a:bodyPr/>
        <a:lstStyle/>
        <a:p>
          <a:endParaRPr lang="ru-RU"/>
        </a:p>
      </dgm:t>
    </dgm:pt>
    <dgm:pt modelId="{9FDAFF89-79F6-44C7-BE0F-075F8650DFA3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endParaRPr lang="ru-RU" sz="1500" dirty="0">
            <a:solidFill>
              <a:schemeClr val="accent1"/>
            </a:solidFill>
          </a:endParaRPr>
        </a:p>
      </dgm:t>
    </dgm:pt>
    <dgm:pt modelId="{CC531062-B9A1-4263-9BE8-51EE65B9AAE6}" type="parTrans" cxnId="{E5FB2C3A-F326-4F21-90AF-7D3CA920F9A7}">
      <dgm:prSet/>
      <dgm:spPr/>
      <dgm:t>
        <a:bodyPr/>
        <a:lstStyle/>
        <a:p>
          <a:endParaRPr lang="ru-RU"/>
        </a:p>
      </dgm:t>
    </dgm:pt>
    <dgm:pt modelId="{13F6E0FA-C244-4567-A53E-0A9B148EB149}" type="sibTrans" cxnId="{E5FB2C3A-F326-4F21-90AF-7D3CA920F9A7}">
      <dgm:prSet/>
      <dgm:spPr/>
      <dgm:t>
        <a:bodyPr/>
        <a:lstStyle/>
        <a:p>
          <a:endParaRPr lang="ru-RU"/>
        </a:p>
      </dgm:t>
    </dgm:pt>
    <dgm:pt modelId="{00DE4271-2978-40FF-9114-86DE25619296}">
      <dgm:prSet phldrT="[Текст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 anchor="t"/>
        <a:lstStyle/>
        <a:p>
          <a:endParaRPr lang="ru-RU" sz="1500" dirty="0">
            <a:solidFill>
              <a:schemeClr val="accent1"/>
            </a:solidFill>
          </a:endParaRPr>
        </a:p>
      </dgm:t>
    </dgm:pt>
    <dgm:pt modelId="{98685BBF-C9C6-4E98-B393-707923949938}" type="parTrans" cxnId="{9C341023-8046-4757-99A7-57AC8F8B5AF4}">
      <dgm:prSet/>
      <dgm:spPr/>
      <dgm:t>
        <a:bodyPr/>
        <a:lstStyle/>
        <a:p>
          <a:endParaRPr lang="ru-RU"/>
        </a:p>
      </dgm:t>
    </dgm:pt>
    <dgm:pt modelId="{BCD52B82-6353-4ECB-9E84-78772961DE93}" type="sibTrans" cxnId="{9C341023-8046-4757-99A7-57AC8F8B5AF4}">
      <dgm:prSet/>
      <dgm:spPr/>
      <dgm:t>
        <a:bodyPr/>
        <a:lstStyle/>
        <a:p>
          <a:endParaRPr lang="ru-RU"/>
        </a:p>
      </dgm:t>
    </dgm:pt>
    <dgm:pt modelId="{F0141A92-5B3C-417B-8CD3-CE317BCB50FD}" type="pres">
      <dgm:prSet presAssocID="{28EBD6B2-EB01-44D1-BAD4-A7F004B39300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E15B5-E580-4D6D-84A4-C4966A478314}" type="pres">
      <dgm:prSet presAssocID="{094DA4C3-C6CE-448E-AE18-F7440B91D0D5}" presName="linNode" presStyleCnt="0"/>
      <dgm:spPr/>
      <dgm:t>
        <a:bodyPr/>
        <a:lstStyle/>
        <a:p>
          <a:endParaRPr lang="ru-RU"/>
        </a:p>
      </dgm:t>
    </dgm:pt>
    <dgm:pt modelId="{19988456-9172-4219-9EBB-F08EAAE00700}" type="pres">
      <dgm:prSet presAssocID="{094DA4C3-C6CE-448E-AE18-F7440B91D0D5}" presName="parTx" presStyleLbl="revTx" presStyleIdx="0" presStyleCnt="1" custScaleX="115705" custScaleY="196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255E8-B18A-404E-84E5-F760FE3B4EF4}" type="pres">
      <dgm:prSet presAssocID="{094DA4C3-C6CE-448E-AE18-F7440B91D0D5}" presName="bracket" presStyleLbl="parChTrans1D1" presStyleIdx="0" presStyleCnt="1"/>
      <dgm:spPr/>
      <dgm:t>
        <a:bodyPr/>
        <a:lstStyle/>
        <a:p>
          <a:endParaRPr lang="ru-RU"/>
        </a:p>
      </dgm:t>
    </dgm:pt>
    <dgm:pt modelId="{27056A3A-C87B-4CFC-9965-FD4A58EF5BA4}" type="pres">
      <dgm:prSet presAssocID="{094DA4C3-C6CE-448E-AE18-F7440B91D0D5}" presName="spH" presStyleCnt="0"/>
      <dgm:spPr/>
      <dgm:t>
        <a:bodyPr/>
        <a:lstStyle/>
        <a:p>
          <a:endParaRPr lang="ru-RU"/>
        </a:p>
      </dgm:t>
    </dgm:pt>
    <dgm:pt modelId="{3CD6141D-5CB6-4F05-A39E-3AB01113B9AA}" type="pres">
      <dgm:prSet presAssocID="{094DA4C3-C6CE-448E-AE18-F7440B91D0D5}" presName="desTx" presStyleLbl="node1" presStyleIdx="0" presStyleCnt="1" custScaleX="94226" custScaleY="11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66847-06DA-4741-8C1B-FF5E17E29BE3}" srcId="{094DA4C3-C6CE-448E-AE18-F7440B91D0D5}" destId="{EB328652-627F-4D8C-800C-02912158795F}" srcOrd="3" destOrd="0" parTransId="{7E6C2E38-F5D7-4D04-8126-3B155BFB0713}" sibTransId="{699F64CE-E90B-48FC-97D4-07CD206810C7}"/>
    <dgm:cxn modelId="{AEE92907-3480-40C9-9431-E4ABB7C51081}" type="presOf" srcId="{9FDAFF89-79F6-44C7-BE0F-075F8650DFA3}" destId="{3CD6141D-5CB6-4F05-A39E-3AB01113B9AA}" srcOrd="0" destOrd="1" presId="urn:diagrams.loki3.com/BracketList+Icon"/>
    <dgm:cxn modelId="{12C3DD31-08C2-4E01-B040-3EAEBB5B0721}" srcId="{094DA4C3-C6CE-448E-AE18-F7440B91D0D5}" destId="{DB721071-1329-41A4-9977-4CBDB826574E}" srcOrd="0" destOrd="0" parTransId="{08767F85-2332-4410-A88D-EA8E071918BB}" sibTransId="{8711AC58-22FA-4630-A332-1B1F497DCD36}"/>
    <dgm:cxn modelId="{DBA3E2C1-6165-483B-A241-F08D7CB15198}" type="presOf" srcId="{00DE4271-2978-40FF-9114-86DE25619296}" destId="{3CD6141D-5CB6-4F05-A39E-3AB01113B9AA}" srcOrd="0" destOrd="4" presId="urn:diagrams.loki3.com/BracketList+Icon"/>
    <dgm:cxn modelId="{247ED9B5-594A-48B4-B477-2C62D1768BBD}" type="presOf" srcId="{094DA4C3-C6CE-448E-AE18-F7440B91D0D5}" destId="{19988456-9172-4219-9EBB-F08EAAE00700}" srcOrd="0" destOrd="0" presId="urn:diagrams.loki3.com/BracketList+Icon"/>
    <dgm:cxn modelId="{DC99A1BA-76F6-487B-9966-ED7E0D701E85}" type="presOf" srcId="{28EBD6B2-EB01-44D1-BAD4-A7F004B39300}" destId="{F0141A92-5B3C-417B-8CD3-CE317BCB50FD}" srcOrd="0" destOrd="0" presId="urn:diagrams.loki3.com/BracketList+Icon"/>
    <dgm:cxn modelId="{59D029A4-F5DC-400D-8A3D-B410D894B113}" type="presOf" srcId="{E5481AE2-26BA-42DC-9C7B-2EA3E3011F78}" destId="{3CD6141D-5CB6-4F05-A39E-3AB01113B9AA}" srcOrd="0" destOrd="2" presId="urn:diagrams.loki3.com/BracketList+Icon"/>
    <dgm:cxn modelId="{CFE0C3B2-CD92-4D89-AA09-301B5A877CAC}" type="presOf" srcId="{EB328652-627F-4D8C-800C-02912158795F}" destId="{3CD6141D-5CB6-4F05-A39E-3AB01113B9AA}" srcOrd="0" destOrd="3" presId="urn:diagrams.loki3.com/BracketList+Icon"/>
    <dgm:cxn modelId="{617AA2F2-8607-4C6A-984A-9BDA3D71F48B}" srcId="{094DA4C3-C6CE-448E-AE18-F7440B91D0D5}" destId="{F05E15AA-7A3D-41B4-BB5E-1F954ABFD8DF}" srcOrd="5" destOrd="0" parTransId="{A49DA695-A3C7-45D1-90AA-9D829FD907AC}" sibTransId="{FEE6B680-E2AA-4628-A577-A612B9C24C9C}"/>
    <dgm:cxn modelId="{9DFBCE47-6965-451D-9E71-BC1920AC3C4B}" srcId="{094DA4C3-C6CE-448E-AE18-F7440B91D0D5}" destId="{E5481AE2-26BA-42DC-9C7B-2EA3E3011F78}" srcOrd="2" destOrd="0" parTransId="{E5B01BDE-A1EA-42C4-AF18-67D8DCB4AA96}" sibTransId="{559342C7-1C28-4636-815D-9441002FE7F6}"/>
    <dgm:cxn modelId="{F7A10422-B78F-4DD8-8395-DAE4EB3CAF14}" srcId="{28EBD6B2-EB01-44D1-BAD4-A7F004B39300}" destId="{094DA4C3-C6CE-448E-AE18-F7440B91D0D5}" srcOrd="0" destOrd="0" parTransId="{68FFE0B6-B083-4BF9-A832-D975A13CB6B1}" sibTransId="{D9E50857-06E9-4628-BE03-570E3210FD16}"/>
    <dgm:cxn modelId="{0D3D5FBD-6368-4755-9AFC-D278549DBC93}" type="presOf" srcId="{DB721071-1329-41A4-9977-4CBDB826574E}" destId="{3CD6141D-5CB6-4F05-A39E-3AB01113B9AA}" srcOrd="0" destOrd="0" presId="urn:diagrams.loki3.com/BracketList+Icon"/>
    <dgm:cxn modelId="{3B5C097C-09B3-47BA-B3EF-41EECEB3B736}" type="presOf" srcId="{F05E15AA-7A3D-41B4-BB5E-1F954ABFD8DF}" destId="{3CD6141D-5CB6-4F05-A39E-3AB01113B9AA}" srcOrd="0" destOrd="5" presId="urn:diagrams.loki3.com/BracketList+Icon"/>
    <dgm:cxn modelId="{E5FB2C3A-F326-4F21-90AF-7D3CA920F9A7}" srcId="{094DA4C3-C6CE-448E-AE18-F7440B91D0D5}" destId="{9FDAFF89-79F6-44C7-BE0F-075F8650DFA3}" srcOrd="1" destOrd="0" parTransId="{CC531062-B9A1-4263-9BE8-51EE65B9AAE6}" sibTransId="{13F6E0FA-C244-4567-A53E-0A9B148EB149}"/>
    <dgm:cxn modelId="{9C341023-8046-4757-99A7-57AC8F8B5AF4}" srcId="{094DA4C3-C6CE-448E-AE18-F7440B91D0D5}" destId="{00DE4271-2978-40FF-9114-86DE25619296}" srcOrd="4" destOrd="0" parTransId="{98685BBF-C9C6-4E98-B393-707923949938}" sibTransId="{BCD52B82-6353-4ECB-9E84-78772961DE93}"/>
    <dgm:cxn modelId="{D15C0475-B04C-4E62-A909-020516E2B731}" type="presParOf" srcId="{F0141A92-5B3C-417B-8CD3-CE317BCB50FD}" destId="{855E15B5-E580-4D6D-84A4-C4966A478314}" srcOrd="0" destOrd="0" presId="urn:diagrams.loki3.com/BracketList+Icon"/>
    <dgm:cxn modelId="{EAF91043-3B11-4881-B7FB-ED20F05EB228}" type="presParOf" srcId="{855E15B5-E580-4D6D-84A4-C4966A478314}" destId="{19988456-9172-4219-9EBB-F08EAAE00700}" srcOrd="0" destOrd="0" presId="urn:diagrams.loki3.com/BracketList+Icon"/>
    <dgm:cxn modelId="{1F1E95A0-F2AB-475F-9FB9-2137DD62C259}" type="presParOf" srcId="{855E15B5-E580-4D6D-84A4-C4966A478314}" destId="{B9E255E8-B18A-404E-84E5-F760FE3B4EF4}" srcOrd="1" destOrd="0" presId="urn:diagrams.loki3.com/BracketList+Icon"/>
    <dgm:cxn modelId="{CE117684-61AA-44AE-920E-76958E7F51DE}" type="presParOf" srcId="{855E15B5-E580-4D6D-84A4-C4966A478314}" destId="{27056A3A-C87B-4CFC-9965-FD4A58EF5BA4}" srcOrd="2" destOrd="0" presId="urn:diagrams.loki3.com/BracketList+Icon"/>
    <dgm:cxn modelId="{266F0E57-9005-4254-8CFF-62EBAFEACF72}" type="presParOf" srcId="{855E15B5-E580-4D6D-84A4-C4966A478314}" destId="{3CD6141D-5CB6-4F05-A39E-3AB01113B9AA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591F34-F795-48D8-95F1-377AD3E11C1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C60F866-C105-437D-9D54-BA7DD4ED5C12}">
      <dgm:prSet phldrT="[Текст]" custT="1"/>
      <dgm:spPr/>
      <dgm:t>
        <a:bodyPr/>
        <a:lstStyle/>
        <a:p>
          <a:r>
            <a:rPr lang="ru-RU" sz="2000" b="1" dirty="0" smtClean="0"/>
            <a:t>1 этап</a:t>
          </a:r>
          <a:endParaRPr lang="ru-RU" sz="2000" b="1" dirty="0"/>
        </a:p>
      </dgm:t>
    </dgm:pt>
    <dgm:pt modelId="{9833EB8B-E671-4B55-B6A2-4483ECA82C95}" type="parTrans" cxnId="{111F5F71-81ED-40FF-BBB3-0DF48B4E401F}">
      <dgm:prSet/>
      <dgm:spPr/>
      <dgm:t>
        <a:bodyPr/>
        <a:lstStyle/>
        <a:p>
          <a:endParaRPr lang="ru-RU" sz="2000"/>
        </a:p>
      </dgm:t>
    </dgm:pt>
    <dgm:pt modelId="{5C658E7D-9EDB-4D7A-83A4-A999E9FE7644}" type="sibTrans" cxnId="{111F5F71-81ED-40FF-BBB3-0DF48B4E401F}">
      <dgm:prSet/>
      <dgm:spPr/>
      <dgm:t>
        <a:bodyPr/>
        <a:lstStyle/>
        <a:p>
          <a:endParaRPr lang="ru-RU" sz="2000"/>
        </a:p>
      </dgm:t>
    </dgm:pt>
    <dgm:pt modelId="{94A8743D-54F7-49C3-BF65-C0193FAB954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Проведение анализа количественной и качественной потребности в кадрах, для последующего привлечения как внешних, так и внутренних источников пополнения </a:t>
          </a:r>
          <a:endParaRPr lang="ru-RU" sz="2000" dirty="0">
            <a:solidFill>
              <a:schemeClr val="accent1"/>
            </a:solidFill>
          </a:endParaRPr>
        </a:p>
      </dgm:t>
    </dgm:pt>
    <dgm:pt modelId="{A70D8C0D-CCC8-4750-BABD-4EBB3BD70E4C}" type="parTrans" cxnId="{BAFB5BE0-045E-4111-9E2C-C45C4FDCB7DB}">
      <dgm:prSet/>
      <dgm:spPr/>
      <dgm:t>
        <a:bodyPr/>
        <a:lstStyle/>
        <a:p>
          <a:endParaRPr lang="ru-RU" sz="2000"/>
        </a:p>
      </dgm:t>
    </dgm:pt>
    <dgm:pt modelId="{4D064999-D223-40E1-92FE-A2DFF0C78C20}" type="sibTrans" cxnId="{BAFB5BE0-045E-4111-9E2C-C45C4FDCB7DB}">
      <dgm:prSet/>
      <dgm:spPr/>
      <dgm:t>
        <a:bodyPr/>
        <a:lstStyle/>
        <a:p>
          <a:endParaRPr lang="ru-RU" sz="2000"/>
        </a:p>
      </dgm:t>
    </dgm:pt>
    <dgm:pt modelId="{F672F56B-F473-45A2-8D7F-E2438F862D60}">
      <dgm:prSet phldrT="[Текст]" custT="1"/>
      <dgm:spPr/>
      <dgm:t>
        <a:bodyPr/>
        <a:lstStyle/>
        <a:p>
          <a:r>
            <a:rPr lang="ru-RU" sz="2000" b="1" dirty="0" smtClean="0"/>
            <a:t>Результат</a:t>
          </a:r>
          <a:endParaRPr lang="ru-RU" sz="2000" b="1" dirty="0"/>
        </a:p>
      </dgm:t>
    </dgm:pt>
    <dgm:pt modelId="{4966D748-9813-4228-B534-2509578DA59A}" type="parTrans" cxnId="{4D319E5A-1F2E-4246-9C40-BC56A4979E46}">
      <dgm:prSet/>
      <dgm:spPr/>
      <dgm:t>
        <a:bodyPr/>
        <a:lstStyle/>
        <a:p>
          <a:endParaRPr lang="ru-RU" sz="2000"/>
        </a:p>
      </dgm:t>
    </dgm:pt>
    <dgm:pt modelId="{ADABD15D-1F89-430B-B59D-53774D21103D}" type="sibTrans" cxnId="{4D319E5A-1F2E-4246-9C40-BC56A4979E46}">
      <dgm:prSet/>
      <dgm:spPr/>
      <dgm:t>
        <a:bodyPr/>
        <a:lstStyle/>
        <a:p>
          <a:endParaRPr lang="ru-RU" sz="2000"/>
        </a:p>
      </dgm:t>
    </dgm:pt>
    <dgm:pt modelId="{31424276-F010-47E9-A110-D444CCFD8B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Сокращение количества резервируемых должностей руководителей и заместителей руководителей органов исполнительной власти края с высоким уровнем риска высвобождения</a:t>
          </a:r>
          <a:endParaRPr lang="ru-RU" sz="2000" dirty="0">
            <a:solidFill>
              <a:schemeClr val="accent1"/>
            </a:solidFill>
          </a:endParaRPr>
        </a:p>
      </dgm:t>
    </dgm:pt>
    <dgm:pt modelId="{3D357D62-C104-4B02-BA3F-1F5F354E20B4}" type="parTrans" cxnId="{A52709A8-B87E-4C5A-A505-8E12831089F0}">
      <dgm:prSet/>
      <dgm:spPr/>
      <dgm:t>
        <a:bodyPr/>
        <a:lstStyle/>
        <a:p>
          <a:endParaRPr lang="ru-RU" sz="2000"/>
        </a:p>
      </dgm:t>
    </dgm:pt>
    <dgm:pt modelId="{2F15460F-1B09-4B53-A3B0-B73B27387DE3}" type="sibTrans" cxnId="{A52709A8-B87E-4C5A-A505-8E12831089F0}">
      <dgm:prSet/>
      <dgm:spPr/>
      <dgm:t>
        <a:bodyPr/>
        <a:lstStyle/>
        <a:p>
          <a:endParaRPr lang="ru-RU" sz="2000"/>
        </a:p>
      </dgm:t>
    </dgm:pt>
    <dgm:pt modelId="{786A6786-4ED4-4AA3-8C40-572D826D5D3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в 2015 году на </a:t>
          </a:r>
          <a:r>
            <a:rPr lang="ru-RU" sz="2400" b="1" dirty="0" smtClean="0">
              <a:solidFill>
                <a:schemeClr val="accent1"/>
              </a:solidFill>
            </a:rPr>
            <a:t>15 %</a:t>
          </a:r>
          <a:endParaRPr lang="ru-RU" sz="2400" b="1" dirty="0">
            <a:solidFill>
              <a:schemeClr val="accent1"/>
            </a:solidFill>
          </a:endParaRPr>
        </a:p>
      </dgm:t>
    </dgm:pt>
    <dgm:pt modelId="{76EEB5A0-EACF-4840-9698-CB56D8DEB5F8}" type="parTrans" cxnId="{0578BC70-4CE2-4EC7-B530-640E02399F3B}">
      <dgm:prSet/>
      <dgm:spPr/>
      <dgm:t>
        <a:bodyPr/>
        <a:lstStyle/>
        <a:p>
          <a:endParaRPr lang="ru-RU" sz="2000"/>
        </a:p>
      </dgm:t>
    </dgm:pt>
    <dgm:pt modelId="{6FAA9F16-C18A-40B4-A997-7DB75A92C828}" type="sibTrans" cxnId="{0578BC70-4CE2-4EC7-B530-640E02399F3B}">
      <dgm:prSet/>
      <dgm:spPr/>
      <dgm:t>
        <a:bodyPr/>
        <a:lstStyle/>
        <a:p>
          <a:endParaRPr lang="ru-RU" sz="2000"/>
        </a:p>
      </dgm:t>
    </dgm:pt>
    <dgm:pt modelId="{C0AB6913-C8D4-49E7-97FB-CB82127D605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в 2016 году на </a:t>
          </a:r>
          <a:r>
            <a:rPr lang="ru-RU" sz="2400" b="1" dirty="0" smtClean="0">
              <a:solidFill>
                <a:schemeClr val="accent1"/>
              </a:solidFill>
            </a:rPr>
            <a:t>10 % </a:t>
          </a:r>
          <a:endParaRPr lang="ru-RU" sz="2400" b="1" dirty="0">
            <a:solidFill>
              <a:schemeClr val="accent1"/>
            </a:solidFill>
          </a:endParaRPr>
        </a:p>
      </dgm:t>
    </dgm:pt>
    <dgm:pt modelId="{EF11EE52-CD61-4CB7-BBBA-9C6B7665FBB1}" type="parTrans" cxnId="{0646AA66-BE34-423D-85DA-C967EB500345}">
      <dgm:prSet/>
      <dgm:spPr/>
      <dgm:t>
        <a:bodyPr/>
        <a:lstStyle/>
        <a:p>
          <a:endParaRPr lang="ru-RU" sz="2000"/>
        </a:p>
      </dgm:t>
    </dgm:pt>
    <dgm:pt modelId="{202C6393-B855-488C-A4B6-612AFB4D8195}" type="sibTrans" cxnId="{0646AA66-BE34-423D-85DA-C967EB500345}">
      <dgm:prSet/>
      <dgm:spPr/>
      <dgm:t>
        <a:bodyPr/>
        <a:lstStyle/>
        <a:p>
          <a:endParaRPr lang="ru-RU" sz="2000"/>
        </a:p>
      </dgm:t>
    </dgm:pt>
    <dgm:pt modelId="{D952DE50-CB64-46C2-9573-BFCC7E3C776A}" type="pres">
      <dgm:prSet presAssocID="{86591F34-F795-48D8-95F1-377AD3E11C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A6DB2-BA5A-4E89-BE21-56416B41B79A}" type="pres">
      <dgm:prSet presAssocID="{7C60F866-C105-437D-9D54-BA7DD4ED5C12}" presName="parentText" presStyleLbl="node1" presStyleIdx="0" presStyleCnt="2" custScaleY="44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A5B4F-9723-4244-BCFA-A4BCECD70106}" type="pres">
      <dgm:prSet presAssocID="{7C60F866-C105-437D-9D54-BA7DD4ED5C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D252A-9AA1-4E4E-9AFC-613E7B097537}" type="pres">
      <dgm:prSet presAssocID="{F672F56B-F473-45A2-8D7F-E2438F862D60}" presName="parentText" presStyleLbl="node1" presStyleIdx="1" presStyleCnt="2" custScaleY="42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3433-C695-4033-ABE9-747AA8A79DBE}" type="pres">
      <dgm:prSet presAssocID="{F672F56B-F473-45A2-8D7F-E2438F862D6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8BC70-4CE2-4EC7-B530-640E02399F3B}" srcId="{F672F56B-F473-45A2-8D7F-E2438F862D60}" destId="{786A6786-4ED4-4AA3-8C40-572D826D5D37}" srcOrd="1" destOrd="0" parTransId="{76EEB5A0-EACF-4840-9698-CB56D8DEB5F8}" sibTransId="{6FAA9F16-C18A-40B4-A997-7DB75A92C828}"/>
    <dgm:cxn modelId="{C767218A-379D-4DDB-BEB6-D49BD7E8A1C8}" type="presOf" srcId="{31424276-F010-47E9-A110-D444CCFD8B0E}" destId="{C1443433-C695-4033-ABE9-747AA8A79DBE}" srcOrd="0" destOrd="0" presId="urn:microsoft.com/office/officeart/2005/8/layout/vList2"/>
    <dgm:cxn modelId="{9E007B3A-6D20-4C88-8938-83815E0CF627}" type="presOf" srcId="{86591F34-F795-48D8-95F1-377AD3E11C1C}" destId="{D952DE50-CB64-46C2-9573-BFCC7E3C776A}" srcOrd="0" destOrd="0" presId="urn:microsoft.com/office/officeart/2005/8/layout/vList2"/>
    <dgm:cxn modelId="{7C5598EB-3A97-4B61-B8C3-07EE24560C45}" type="presOf" srcId="{7C60F866-C105-437D-9D54-BA7DD4ED5C12}" destId="{3DCA6DB2-BA5A-4E89-BE21-56416B41B79A}" srcOrd="0" destOrd="0" presId="urn:microsoft.com/office/officeart/2005/8/layout/vList2"/>
    <dgm:cxn modelId="{58C17633-0B18-4E89-A67A-E3A37C658502}" type="presOf" srcId="{C0AB6913-C8D4-49E7-97FB-CB82127D6056}" destId="{C1443433-C695-4033-ABE9-747AA8A79DBE}" srcOrd="0" destOrd="2" presId="urn:microsoft.com/office/officeart/2005/8/layout/vList2"/>
    <dgm:cxn modelId="{1B9BAAFA-CE01-434C-BE99-2652FABC164D}" type="presOf" srcId="{94A8743D-54F7-49C3-BF65-C0193FAB954C}" destId="{5D4A5B4F-9723-4244-BCFA-A4BCECD70106}" srcOrd="0" destOrd="0" presId="urn:microsoft.com/office/officeart/2005/8/layout/vList2"/>
    <dgm:cxn modelId="{A52709A8-B87E-4C5A-A505-8E12831089F0}" srcId="{F672F56B-F473-45A2-8D7F-E2438F862D60}" destId="{31424276-F010-47E9-A110-D444CCFD8B0E}" srcOrd="0" destOrd="0" parTransId="{3D357D62-C104-4B02-BA3F-1F5F354E20B4}" sibTransId="{2F15460F-1B09-4B53-A3B0-B73B27387DE3}"/>
    <dgm:cxn modelId="{DEBB70F0-37D4-428D-914F-ACE7C34D056B}" type="presOf" srcId="{F672F56B-F473-45A2-8D7F-E2438F862D60}" destId="{13FD252A-9AA1-4E4E-9AFC-613E7B097537}" srcOrd="0" destOrd="0" presId="urn:microsoft.com/office/officeart/2005/8/layout/vList2"/>
    <dgm:cxn modelId="{545B9BAC-5B99-4308-B670-A4D3F164D90A}" type="presOf" srcId="{786A6786-4ED4-4AA3-8C40-572D826D5D37}" destId="{C1443433-C695-4033-ABE9-747AA8A79DBE}" srcOrd="0" destOrd="1" presId="urn:microsoft.com/office/officeart/2005/8/layout/vList2"/>
    <dgm:cxn modelId="{BAFB5BE0-045E-4111-9E2C-C45C4FDCB7DB}" srcId="{7C60F866-C105-437D-9D54-BA7DD4ED5C12}" destId="{94A8743D-54F7-49C3-BF65-C0193FAB954C}" srcOrd="0" destOrd="0" parTransId="{A70D8C0D-CCC8-4750-BABD-4EBB3BD70E4C}" sibTransId="{4D064999-D223-40E1-92FE-A2DFF0C78C20}"/>
    <dgm:cxn modelId="{0646AA66-BE34-423D-85DA-C967EB500345}" srcId="{F672F56B-F473-45A2-8D7F-E2438F862D60}" destId="{C0AB6913-C8D4-49E7-97FB-CB82127D6056}" srcOrd="2" destOrd="0" parTransId="{EF11EE52-CD61-4CB7-BBBA-9C6B7665FBB1}" sibTransId="{202C6393-B855-488C-A4B6-612AFB4D8195}"/>
    <dgm:cxn modelId="{111F5F71-81ED-40FF-BBB3-0DF48B4E401F}" srcId="{86591F34-F795-48D8-95F1-377AD3E11C1C}" destId="{7C60F866-C105-437D-9D54-BA7DD4ED5C12}" srcOrd="0" destOrd="0" parTransId="{9833EB8B-E671-4B55-B6A2-4483ECA82C95}" sibTransId="{5C658E7D-9EDB-4D7A-83A4-A999E9FE7644}"/>
    <dgm:cxn modelId="{4D319E5A-1F2E-4246-9C40-BC56A4979E46}" srcId="{86591F34-F795-48D8-95F1-377AD3E11C1C}" destId="{F672F56B-F473-45A2-8D7F-E2438F862D60}" srcOrd="1" destOrd="0" parTransId="{4966D748-9813-4228-B534-2509578DA59A}" sibTransId="{ADABD15D-1F89-430B-B59D-53774D21103D}"/>
    <dgm:cxn modelId="{C66E6350-BB8E-402D-93E1-686E9BE9BE45}" type="presParOf" srcId="{D952DE50-CB64-46C2-9573-BFCC7E3C776A}" destId="{3DCA6DB2-BA5A-4E89-BE21-56416B41B79A}" srcOrd="0" destOrd="0" presId="urn:microsoft.com/office/officeart/2005/8/layout/vList2"/>
    <dgm:cxn modelId="{DAFBC96A-DD8D-4F26-921C-CCC24BC3AB67}" type="presParOf" srcId="{D952DE50-CB64-46C2-9573-BFCC7E3C776A}" destId="{5D4A5B4F-9723-4244-BCFA-A4BCECD70106}" srcOrd="1" destOrd="0" presId="urn:microsoft.com/office/officeart/2005/8/layout/vList2"/>
    <dgm:cxn modelId="{817AC4AE-7FD4-402B-AF93-4CC5EC526351}" type="presParOf" srcId="{D952DE50-CB64-46C2-9573-BFCC7E3C776A}" destId="{13FD252A-9AA1-4E4E-9AFC-613E7B097537}" srcOrd="2" destOrd="0" presId="urn:microsoft.com/office/officeart/2005/8/layout/vList2"/>
    <dgm:cxn modelId="{EDCCBB29-460A-4ACD-AC24-6D69DB079607}" type="presParOf" srcId="{D952DE50-CB64-46C2-9573-BFCC7E3C776A}" destId="{C1443433-C695-4033-ABE9-747AA8A79D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591F34-F795-48D8-95F1-377AD3E11C1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C60F866-C105-437D-9D54-BA7DD4ED5C12}">
      <dgm:prSet phldrT="[Текст]" custT="1"/>
      <dgm:spPr/>
      <dgm:t>
        <a:bodyPr/>
        <a:lstStyle/>
        <a:p>
          <a:r>
            <a:rPr lang="ru-RU" sz="2000" b="1" dirty="0" smtClean="0"/>
            <a:t>2 этап</a:t>
          </a:r>
          <a:endParaRPr lang="ru-RU" sz="2000" b="1" dirty="0"/>
        </a:p>
      </dgm:t>
    </dgm:pt>
    <dgm:pt modelId="{9833EB8B-E671-4B55-B6A2-4483ECA82C95}" type="parTrans" cxnId="{111F5F71-81ED-40FF-BBB3-0DF48B4E401F}">
      <dgm:prSet/>
      <dgm:spPr/>
      <dgm:t>
        <a:bodyPr/>
        <a:lstStyle/>
        <a:p>
          <a:endParaRPr lang="ru-RU"/>
        </a:p>
      </dgm:t>
    </dgm:pt>
    <dgm:pt modelId="{5C658E7D-9EDB-4D7A-83A4-A999E9FE7644}" type="sibTrans" cxnId="{111F5F71-81ED-40FF-BBB3-0DF48B4E401F}">
      <dgm:prSet/>
      <dgm:spPr/>
      <dgm:t>
        <a:bodyPr/>
        <a:lstStyle/>
        <a:p>
          <a:endParaRPr lang="ru-RU"/>
        </a:p>
      </dgm:t>
    </dgm:pt>
    <dgm:pt modelId="{94A8743D-54F7-49C3-BF65-C0193FAB954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Выявление источников пополнения кадровых резервов</a:t>
          </a:r>
          <a:endParaRPr lang="ru-RU" sz="2000" dirty="0">
            <a:solidFill>
              <a:schemeClr val="accent1"/>
            </a:solidFill>
          </a:endParaRPr>
        </a:p>
      </dgm:t>
    </dgm:pt>
    <dgm:pt modelId="{A70D8C0D-CCC8-4750-BABD-4EBB3BD70E4C}" type="parTrans" cxnId="{BAFB5BE0-045E-4111-9E2C-C45C4FDCB7DB}">
      <dgm:prSet/>
      <dgm:spPr/>
      <dgm:t>
        <a:bodyPr/>
        <a:lstStyle/>
        <a:p>
          <a:endParaRPr lang="ru-RU"/>
        </a:p>
      </dgm:t>
    </dgm:pt>
    <dgm:pt modelId="{4D064999-D223-40E1-92FE-A2DFF0C78C20}" type="sibTrans" cxnId="{BAFB5BE0-045E-4111-9E2C-C45C4FDCB7DB}">
      <dgm:prSet/>
      <dgm:spPr/>
      <dgm:t>
        <a:bodyPr/>
        <a:lstStyle/>
        <a:p>
          <a:endParaRPr lang="ru-RU"/>
        </a:p>
      </dgm:t>
    </dgm:pt>
    <dgm:pt modelId="{F672F56B-F473-45A2-8D7F-E2438F862D60}">
      <dgm:prSet phldrT="[Текст]" custT="1"/>
      <dgm:spPr/>
      <dgm:t>
        <a:bodyPr/>
        <a:lstStyle/>
        <a:p>
          <a:r>
            <a:rPr lang="ru-RU" sz="2000" b="1" dirty="0" smtClean="0"/>
            <a:t>Результат</a:t>
          </a:r>
          <a:endParaRPr lang="ru-RU" sz="2000" b="1" dirty="0"/>
        </a:p>
      </dgm:t>
    </dgm:pt>
    <dgm:pt modelId="{4966D748-9813-4228-B534-2509578DA59A}" type="parTrans" cxnId="{4D319E5A-1F2E-4246-9C40-BC56A4979E46}">
      <dgm:prSet/>
      <dgm:spPr/>
      <dgm:t>
        <a:bodyPr/>
        <a:lstStyle/>
        <a:p>
          <a:endParaRPr lang="ru-RU"/>
        </a:p>
      </dgm:t>
    </dgm:pt>
    <dgm:pt modelId="{ADABD15D-1F89-430B-B59D-53774D21103D}" type="sibTrans" cxnId="{4D319E5A-1F2E-4246-9C40-BC56A4979E46}">
      <dgm:prSet/>
      <dgm:spPr/>
      <dgm:t>
        <a:bodyPr/>
        <a:lstStyle/>
        <a:p>
          <a:endParaRPr lang="ru-RU"/>
        </a:p>
      </dgm:t>
    </dgm:pt>
    <dgm:pt modelId="{31424276-F010-47E9-A110-D444CCFD8B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В результате использования различных источников пополнения кадровых резервов был обеспечен ежегодный прирост численности кадровых резервов</a:t>
          </a:r>
          <a:endParaRPr lang="ru-RU" sz="2000" dirty="0">
            <a:solidFill>
              <a:schemeClr val="accent1"/>
            </a:solidFill>
          </a:endParaRPr>
        </a:p>
      </dgm:t>
    </dgm:pt>
    <dgm:pt modelId="{3D357D62-C104-4B02-BA3F-1F5F354E20B4}" type="parTrans" cxnId="{A52709A8-B87E-4C5A-A505-8E12831089F0}">
      <dgm:prSet/>
      <dgm:spPr/>
      <dgm:t>
        <a:bodyPr/>
        <a:lstStyle/>
        <a:p>
          <a:endParaRPr lang="ru-RU"/>
        </a:p>
      </dgm:t>
    </dgm:pt>
    <dgm:pt modelId="{2F15460F-1B09-4B53-A3B0-B73B27387DE3}" type="sibTrans" cxnId="{A52709A8-B87E-4C5A-A505-8E12831089F0}">
      <dgm:prSet/>
      <dgm:spPr/>
      <dgm:t>
        <a:bodyPr/>
        <a:lstStyle/>
        <a:p>
          <a:endParaRPr lang="ru-RU"/>
        </a:p>
      </dgm:t>
    </dgm:pt>
    <dgm:pt modelId="{22C80F43-EE46-473B-923E-30EBE371073C}">
      <dgm:prSet phldrT="[Текст]" custT="1"/>
      <dgm:spPr/>
      <dgm:t>
        <a:bodyPr/>
        <a:lstStyle/>
        <a:p>
          <a:endParaRPr lang="ru-RU" sz="2400" dirty="0"/>
        </a:p>
      </dgm:t>
    </dgm:pt>
    <dgm:pt modelId="{799A63D9-0C8E-4A43-99E6-9B41D4DAB8F5}" type="parTrans" cxnId="{25312B58-6643-4744-9D69-299C1CAE8B2A}">
      <dgm:prSet/>
      <dgm:spPr/>
      <dgm:t>
        <a:bodyPr/>
        <a:lstStyle/>
        <a:p>
          <a:endParaRPr lang="ru-RU"/>
        </a:p>
      </dgm:t>
    </dgm:pt>
    <dgm:pt modelId="{CC455FD1-97B7-4A3D-A378-F7D4AEBD43B8}" type="sibTrans" cxnId="{25312B58-6643-4744-9D69-299C1CAE8B2A}">
      <dgm:prSet/>
      <dgm:spPr/>
      <dgm:t>
        <a:bodyPr/>
        <a:lstStyle/>
        <a:p>
          <a:endParaRPr lang="ru-RU"/>
        </a:p>
      </dgm:t>
    </dgm:pt>
    <dgm:pt modelId="{3418E735-1BF1-4FFD-9E40-6482D708E684}">
      <dgm:prSet phldrT="[Текст]" custT="1"/>
      <dgm:spPr/>
      <dgm:t>
        <a:bodyPr/>
        <a:lstStyle/>
        <a:p>
          <a:endParaRPr lang="ru-RU" sz="2000" dirty="0">
            <a:solidFill>
              <a:schemeClr val="accent1"/>
            </a:solidFill>
          </a:endParaRPr>
        </a:p>
      </dgm:t>
    </dgm:pt>
    <dgm:pt modelId="{5EE7058A-6CBC-4221-8675-FF602FA4012B}" type="parTrans" cxnId="{B9CE1A75-AB33-493F-8219-EAA6AF76656E}">
      <dgm:prSet/>
      <dgm:spPr/>
      <dgm:t>
        <a:bodyPr/>
        <a:lstStyle/>
        <a:p>
          <a:endParaRPr lang="ru-RU"/>
        </a:p>
      </dgm:t>
    </dgm:pt>
    <dgm:pt modelId="{21D7238E-A2B9-4E90-9C07-71427A50825F}" type="sibTrans" cxnId="{B9CE1A75-AB33-493F-8219-EAA6AF76656E}">
      <dgm:prSet/>
      <dgm:spPr/>
      <dgm:t>
        <a:bodyPr/>
        <a:lstStyle/>
        <a:p>
          <a:endParaRPr lang="ru-RU"/>
        </a:p>
      </dgm:t>
    </dgm:pt>
    <dgm:pt modelId="{653E86DA-FAAD-4CD2-AA4F-DEF64EFDDD2F}">
      <dgm:prSet phldrT="[Текст]" custT="1"/>
      <dgm:spPr/>
      <dgm:t>
        <a:bodyPr/>
        <a:lstStyle/>
        <a:p>
          <a:endParaRPr lang="ru-RU" sz="2000" dirty="0">
            <a:solidFill>
              <a:schemeClr val="accent1"/>
            </a:solidFill>
          </a:endParaRPr>
        </a:p>
      </dgm:t>
    </dgm:pt>
    <dgm:pt modelId="{D9C64182-8D78-4BC7-9670-2E63427AC129}" type="parTrans" cxnId="{955D5910-FBDA-4A73-91EC-8A28596C7E03}">
      <dgm:prSet/>
      <dgm:spPr/>
      <dgm:t>
        <a:bodyPr/>
        <a:lstStyle/>
        <a:p>
          <a:endParaRPr lang="ru-RU"/>
        </a:p>
      </dgm:t>
    </dgm:pt>
    <dgm:pt modelId="{892E731E-42B9-418C-9F83-EF6D0800374A}" type="sibTrans" cxnId="{955D5910-FBDA-4A73-91EC-8A28596C7E03}">
      <dgm:prSet/>
      <dgm:spPr/>
      <dgm:t>
        <a:bodyPr/>
        <a:lstStyle/>
        <a:p>
          <a:endParaRPr lang="ru-RU"/>
        </a:p>
      </dgm:t>
    </dgm:pt>
    <dgm:pt modelId="{D952DE50-CB64-46C2-9573-BFCC7E3C776A}" type="pres">
      <dgm:prSet presAssocID="{86591F34-F795-48D8-95F1-377AD3E11C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A6DB2-BA5A-4E89-BE21-56416B41B79A}" type="pres">
      <dgm:prSet presAssocID="{7C60F866-C105-437D-9D54-BA7DD4ED5C12}" presName="parentText" presStyleLbl="node1" presStyleIdx="0" presStyleCnt="2" custScaleY="36080" custLinFactY="-1668" custLinFactNeighborX="4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A5B4F-9723-4244-BCFA-A4BCECD70106}" type="pres">
      <dgm:prSet presAssocID="{7C60F866-C105-437D-9D54-BA7DD4ED5C12}" presName="childText" presStyleLbl="revTx" presStyleIdx="0" presStyleCnt="2" custScaleY="27936" custLinFactNeighborX="407" custLinFactNeighborY="-85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D252A-9AA1-4E4E-9AFC-613E7B097537}" type="pres">
      <dgm:prSet presAssocID="{F672F56B-F473-45A2-8D7F-E2438F862D60}" presName="parentText" presStyleLbl="node1" presStyleIdx="1" presStyleCnt="2" custScaleY="33356" custLinFactNeighborX="407" custLinFactNeighborY="-81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3433-C695-4033-ABE9-747AA8A79DBE}" type="pres">
      <dgm:prSet presAssocID="{F672F56B-F473-45A2-8D7F-E2438F862D60}" presName="childText" presStyleLbl="revTx" presStyleIdx="1" presStyleCnt="2" custLinFactNeighborX="407" custLinFactNeighborY="-6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0EB90-8067-4C0E-8237-FD08AE0455D9}" type="presOf" srcId="{94A8743D-54F7-49C3-BF65-C0193FAB954C}" destId="{5D4A5B4F-9723-4244-BCFA-A4BCECD70106}" srcOrd="0" destOrd="0" presId="urn:microsoft.com/office/officeart/2005/8/layout/vList2"/>
    <dgm:cxn modelId="{F316F471-07BC-472E-8E57-AB97BD9A7117}" type="presOf" srcId="{31424276-F010-47E9-A110-D444CCFD8B0E}" destId="{C1443433-C695-4033-ABE9-747AA8A79DBE}" srcOrd="0" destOrd="0" presId="urn:microsoft.com/office/officeart/2005/8/layout/vList2"/>
    <dgm:cxn modelId="{CEDFB7B6-F0C5-4D99-9738-901C383C14F1}" type="presOf" srcId="{653E86DA-FAAD-4CD2-AA4F-DEF64EFDDD2F}" destId="{5D4A5B4F-9723-4244-BCFA-A4BCECD70106}" srcOrd="0" destOrd="1" presId="urn:microsoft.com/office/officeart/2005/8/layout/vList2"/>
    <dgm:cxn modelId="{955D5910-FBDA-4A73-91EC-8A28596C7E03}" srcId="{7C60F866-C105-437D-9D54-BA7DD4ED5C12}" destId="{653E86DA-FAAD-4CD2-AA4F-DEF64EFDDD2F}" srcOrd="1" destOrd="0" parTransId="{D9C64182-8D78-4BC7-9670-2E63427AC129}" sibTransId="{892E731E-42B9-418C-9F83-EF6D0800374A}"/>
    <dgm:cxn modelId="{6D764E04-C961-46AA-A682-49B135926D5F}" type="presOf" srcId="{F672F56B-F473-45A2-8D7F-E2438F862D60}" destId="{13FD252A-9AA1-4E4E-9AFC-613E7B097537}" srcOrd="0" destOrd="0" presId="urn:microsoft.com/office/officeart/2005/8/layout/vList2"/>
    <dgm:cxn modelId="{B9CE1A75-AB33-493F-8219-EAA6AF76656E}" srcId="{7C60F866-C105-437D-9D54-BA7DD4ED5C12}" destId="{3418E735-1BF1-4FFD-9E40-6482D708E684}" srcOrd="2" destOrd="0" parTransId="{5EE7058A-6CBC-4221-8675-FF602FA4012B}" sibTransId="{21D7238E-A2B9-4E90-9C07-71427A50825F}"/>
    <dgm:cxn modelId="{F1F53476-94CE-40FB-BD7B-A1C968106553}" type="presOf" srcId="{3418E735-1BF1-4FFD-9E40-6482D708E684}" destId="{5D4A5B4F-9723-4244-BCFA-A4BCECD70106}" srcOrd="0" destOrd="2" presId="urn:microsoft.com/office/officeart/2005/8/layout/vList2"/>
    <dgm:cxn modelId="{E29C3B1B-A5DF-4974-934C-8B55E0CFE5A2}" type="presOf" srcId="{86591F34-F795-48D8-95F1-377AD3E11C1C}" destId="{D952DE50-CB64-46C2-9573-BFCC7E3C776A}" srcOrd="0" destOrd="0" presId="urn:microsoft.com/office/officeart/2005/8/layout/vList2"/>
    <dgm:cxn modelId="{A52709A8-B87E-4C5A-A505-8E12831089F0}" srcId="{F672F56B-F473-45A2-8D7F-E2438F862D60}" destId="{31424276-F010-47E9-A110-D444CCFD8B0E}" srcOrd="0" destOrd="0" parTransId="{3D357D62-C104-4B02-BA3F-1F5F354E20B4}" sibTransId="{2F15460F-1B09-4B53-A3B0-B73B27387DE3}"/>
    <dgm:cxn modelId="{7626DEE2-FC1B-478D-A3F6-67AAE3476FBA}" type="presOf" srcId="{7C60F866-C105-437D-9D54-BA7DD4ED5C12}" destId="{3DCA6DB2-BA5A-4E89-BE21-56416B41B79A}" srcOrd="0" destOrd="0" presId="urn:microsoft.com/office/officeart/2005/8/layout/vList2"/>
    <dgm:cxn modelId="{25312B58-6643-4744-9D69-299C1CAE8B2A}" srcId="{7C60F866-C105-437D-9D54-BA7DD4ED5C12}" destId="{22C80F43-EE46-473B-923E-30EBE371073C}" srcOrd="3" destOrd="0" parTransId="{799A63D9-0C8E-4A43-99E6-9B41D4DAB8F5}" sibTransId="{CC455FD1-97B7-4A3D-A378-F7D4AEBD43B8}"/>
    <dgm:cxn modelId="{BAFB5BE0-045E-4111-9E2C-C45C4FDCB7DB}" srcId="{7C60F866-C105-437D-9D54-BA7DD4ED5C12}" destId="{94A8743D-54F7-49C3-BF65-C0193FAB954C}" srcOrd="0" destOrd="0" parTransId="{A70D8C0D-CCC8-4750-BABD-4EBB3BD70E4C}" sibTransId="{4D064999-D223-40E1-92FE-A2DFF0C78C20}"/>
    <dgm:cxn modelId="{E7702A38-A950-4839-AC30-BF89FB213A66}" type="presOf" srcId="{22C80F43-EE46-473B-923E-30EBE371073C}" destId="{5D4A5B4F-9723-4244-BCFA-A4BCECD70106}" srcOrd="0" destOrd="3" presId="urn:microsoft.com/office/officeart/2005/8/layout/vList2"/>
    <dgm:cxn modelId="{111F5F71-81ED-40FF-BBB3-0DF48B4E401F}" srcId="{86591F34-F795-48D8-95F1-377AD3E11C1C}" destId="{7C60F866-C105-437D-9D54-BA7DD4ED5C12}" srcOrd="0" destOrd="0" parTransId="{9833EB8B-E671-4B55-B6A2-4483ECA82C95}" sibTransId="{5C658E7D-9EDB-4D7A-83A4-A999E9FE7644}"/>
    <dgm:cxn modelId="{4D319E5A-1F2E-4246-9C40-BC56A4979E46}" srcId="{86591F34-F795-48D8-95F1-377AD3E11C1C}" destId="{F672F56B-F473-45A2-8D7F-E2438F862D60}" srcOrd="1" destOrd="0" parTransId="{4966D748-9813-4228-B534-2509578DA59A}" sibTransId="{ADABD15D-1F89-430B-B59D-53774D21103D}"/>
    <dgm:cxn modelId="{2F9A73DD-D5B8-4390-BD54-B1D3B12021E7}" type="presParOf" srcId="{D952DE50-CB64-46C2-9573-BFCC7E3C776A}" destId="{3DCA6DB2-BA5A-4E89-BE21-56416B41B79A}" srcOrd="0" destOrd="0" presId="urn:microsoft.com/office/officeart/2005/8/layout/vList2"/>
    <dgm:cxn modelId="{F2698C55-490B-43AB-B0E4-A756831325CA}" type="presParOf" srcId="{D952DE50-CB64-46C2-9573-BFCC7E3C776A}" destId="{5D4A5B4F-9723-4244-BCFA-A4BCECD70106}" srcOrd="1" destOrd="0" presId="urn:microsoft.com/office/officeart/2005/8/layout/vList2"/>
    <dgm:cxn modelId="{B6BF9ABA-94D2-49AD-958A-21D79C950098}" type="presParOf" srcId="{D952DE50-CB64-46C2-9573-BFCC7E3C776A}" destId="{13FD252A-9AA1-4E4E-9AFC-613E7B097537}" srcOrd="2" destOrd="0" presId="urn:microsoft.com/office/officeart/2005/8/layout/vList2"/>
    <dgm:cxn modelId="{7E82E014-7075-4C01-BB35-7214DEAB3812}" type="presParOf" srcId="{D952DE50-CB64-46C2-9573-BFCC7E3C776A}" destId="{C1443433-C695-4033-ABE9-747AA8A79D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3788CB-8493-4F6D-B2B9-4F37659C4DB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2C0BD89-E101-4473-9F28-0862089F8F97}">
      <dgm:prSet phldrT="[Текст]" custT="1"/>
      <dgm:spPr/>
      <dgm:t>
        <a:bodyPr/>
        <a:lstStyle/>
        <a:p>
          <a:r>
            <a:rPr lang="ru-RU" sz="2000" b="1" dirty="0" smtClean="0"/>
            <a:t>3 этап</a:t>
          </a:r>
          <a:endParaRPr lang="ru-RU" sz="2000" b="1" dirty="0"/>
        </a:p>
      </dgm:t>
    </dgm:pt>
    <dgm:pt modelId="{46FF3458-8117-4564-A7AB-C87DCC5E42A3}" type="parTrans" cxnId="{3208CA80-D3D9-45D4-8298-1A6A6FDD729B}">
      <dgm:prSet/>
      <dgm:spPr/>
      <dgm:t>
        <a:bodyPr/>
        <a:lstStyle/>
        <a:p>
          <a:endParaRPr lang="ru-RU" sz="2000"/>
        </a:p>
      </dgm:t>
    </dgm:pt>
    <dgm:pt modelId="{4ACFB84C-A248-4A79-8701-934B9D274D05}" type="sibTrans" cxnId="{3208CA80-D3D9-45D4-8298-1A6A6FDD729B}">
      <dgm:prSet/>
      <dgm:spPr/>
      <dgm:t>
        <a:bodyPr/>
        <a:lstStyle/>
        <a:p>
          <a:endParaRPr lang="ru-RU" sz="2000"/>
        </a:p>
      </dgm:t>
    </dgm:pt>
    <dgm:pt modelId="{220C5B99-68E5-46A4-9E2B-6B8EF72DD46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Проведение отбора кандидатов                                                                  -   при отборе кандидатов </a:t>
          </a:r>
          <a:r>
            <a:rPr lang="ru-RU" sz="2000" b="1" dirty="0" smtClean="0">
              <a:solidFill>
                <a:schemeClr val="accent1"/>
              </a:solidFill>
            </a:rPr>
            <a:t>в обязательном </a:t>
          </a:r>
          <a:r>
            <a:rPr lang="ru-RU" sz="2000" dirty="0" smtClean="0">
              <a:solidFill>
                <a:schemeClr val="accent1"/>
              </a:solidFill>
            </a:rPr>
            <a:t>порядке применяются тестирование и индивидуальное собеседование с конкурсной комиссией                                            - при отборе кандидатов </a:t>
          </a:r>
          <a:r>
            <a:rPr lang="ru-RU" sz="2000" b="1" dirty="0" smtClean="0">
              <a:solidFill>
                <a:schemeClr val="accent1"/>
              </a:solidFill>
            </a:rPr>
            <a:t>на руководящие должности высшего звена </a:t>
          </a:r>
          <a:r>
            <a:rPr lang="ru-RU" sz="2000" dirty="0" smtClean="0">
              <a:solidFill>
                <a:schemeClr val="accent1"/>
              </a:solidFill>
            </a:rPr>
            <a:t>дополнительно используются такие конкурсные процедуры как эссе и индивидуальное собеседование с экспертной рабочей группой</a:t>
          </a:r>
          <a:endParaRPr lang="ru-RU" sz="2000" dirty="0">
            <a:solidFill>
              <a:schemeClr val="accent1"/>
            </a:solidFill>
          </a:endParaRPr>
        </a:p>
      </dgm:t>
    </dgm:pt>
    <dgm:pt modelId="{1F76D1E1-1134-416B-A065-7D73F81451B1}" type="parTrans" cxnId="{66B53B13-B68D-43EB-804D-65B71013D175}">
      <dgm:prSet/>
      <dgm:spPr/>
      <dgm:t>
        <a:bodyPr/>
        <a:lstStyle/>
        <a:p>
          <a:endParaRPr lang="ru-RU" sz="2000"/>
        </a:p>
      </dgm:t>
    </dgm:pt>
    <dgm:pt modelId="{A4709D24-F650-4989-B773-7A637933C9C2}" type="sibTrans" cxnId="{66B53B13-B68D-43EB-804D-65B71013D175}">
      <dgm:prSet/>
      <dgm:spPr/>
      <dgm:t>
        <a:bodyPr/>
        <a:lstStyle/>
        <a:p>
          <a:endParaRPr lang="ru-RU" sz="2000"/>
        </a:p>
      </dgm:t>
    </dgm:pt>
    <dgm:pt modelId="{DB8FF2C7-968C-4475-A5ED-75236D06A738}">
      <dgm:prSet phldrT="[Текст]" custT="1"/>
      <dgm:spPr/>
      <dgm:t>
        <a:bodyPr/>
        <a:lstStyle/>
        <a:p>
          <a:r>
            <a:rPr lang="ru-RU" sz="2000" b="1" dirty="0" smtClean="0"/>
            <a:t>Результаты</a:t>
          </a:r>
          <a:endParaRPr lang="ru-RU" sz="2000" b="1" dirty="0"/>
        </a:p>
      </dgm:t>
    </dgm:pt>
    <dgm:pt modelId="{FF6E51AB-8911-44AB-BB89-C070471F81C1}" type="parTrans" cxnId="{97DFA2A4-A0AB-4A46-833D-5E053C830FB1}">
      <dgm:prSet/>
      <dgm:spPr/>
      <dgm:t>
        <a:bodyPr/>
        <a:lstStyle/>
        <a:p>
          <a:endParaRPr lang="ru-RU" sz="2000"/>
        </a:p>
      </dgm:t>
    </dgm:pt>
    <dgm:pt modelId="{4FE28702-D919-46DA-AF76-BED1C84C2D78}" type="sibTrans" cxnId="{97DFA2A4-A0AB-4A46-833D-5E053C830FB1}">
      <dgm:prSet/>
      <dgm:spPr/>
      <dgm:t>
        <a:bodyPr/>
        <a:lstStyle/>
        <a:p>
          <a:endParaRPr lang="ru-RU" sz="2000"/>
        </a:p>
      </dgm:t>
    </dgm:pt>
    <dgm:pt modelId="{099B80CF-4AE1-4F8A-8001-9B27F58F68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/>
              </a:solidFill>
            </a:rPr>
            <a:t>В </a:t>
          </a:r>
          <a:r>
            <a:rPr lang="ru-RU" sz="2000" b="1" dirty="0" smtClean="0">
              <a:solidFill>
                <a:schemeClr val="accent1"/>
              </a:solidFill>
            </a:rPr>
            <a:t>2015 году </a:t>
          </a:r>
          <a:r>
            <a:rPr lang="ru-RU" sz="2000" dirty="0" smtClean="0">
              <a:solidFill>
                <a:schemeClr val="accent1"/>
              </a:solidFill>
            </a:rPr>
            <a:t>по результатам тестирования к             индивидуальному собеседованию допущено </a:t>
          </a:r>
          <a:r>
            <a:rPr lang="ru-RU" sz="2400" b="1" dirty="0" smtClean="0">
              <a:solidFill>
                <a:schemeClr val="accent1"/>
              </a:solidFill>
            </a:rPr>
            <a:t>59,3 %</a:t>
          </a:r>
          <a:r>
            <a:rPr lang="ru-RU" sz="2000" dirty="0" smtClean="0">
              <a:solidFill>
                <a:schemeClr val="accent1"/>
              </a:solidFill>
            </a:rPr>
            <a:t> кандидатов, изначально принявших участие в                   конкурсном отборе</a:t>
          </a:r>
          <a:endParaRPr lang="ru-RU" sz="2000" dirty="0">
            <a:solidFill>
              <a:schemeClr val="accent1"/>
            </a:solidFill>
          </a:endParaRPr>
        </a:p>
      </dgm:t>
    </dgm:pt>
    <dgm:pt modelId="{EDAC3749-7061-4FFB-80C7-B56B52F80B4C}" type="parTrans" cxnId="{0F82BD6D-4B90-4FC5-8E26-8B4D9C315DF7}">
      <dgm:prSet/>
      <dgm:spPr/>
      <dgm:t>
        <a:bodyPr/>
        <a:lstStyle/>
        <a:p>
          <a:endParaRPr lang="ru-RU" sz="2000"/>
        </a:p>
      </dgm:t>
    </dgm:pt>
    <dgm:pt modelId="{D5D90ECA-C3C7-4469-8F94-490DA43B9B97}" type="sibTrans" cxnId="{0F82BD6D-4B90-4FC5-8E26-8B4D9C315DF7}">
      <dgm:prSet/>
      <dgm:spPr/>
      <dgm:t>
        <a:bodyPr/>
        <a:lstStyle/>
        <a:p>
          <a:endParaRPr lang="ru-RU" sz="2000"/>
        </a:p>
      </dgm:t>
    </dgm:pt>
    <dgm:pt modelId="{3E2C0A0C-1A52-427E-B5AC-34D0EA220D00}" type="pres">
      <dgm:prSet presAssocID="{3D3788CB-8493-4F6D-B2B9-4F37659C4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0EFCA-B003-4742-B18A-BC9C4CC00D2F}" type="pres">
      <dgm:prSet presAssocID="{D2C0BD89-E101-4473-9F28-0862089F8F97}" presName="parentText" presStyleLbl="node1" presStyleIdx="0" presStyleCnt="2" custScaleY="51127" custLinFactNeighborX="-2144" custLinFactNeighborY="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56769-045C-48C5-85CB-E163DD1435E8}" type="pres">
      <dgm:prSet presAssocID="{D2C0BD89-E101-4473-9F28-0862089F8F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4EC64-3E77-40C6-BBED-FDF231245878}" type="pres">
      <dgm:prSet presAssocID="{DB8FF2C7-968C-4475-A5ED-75236D06A738}" presName="parentText" presStyleLbl="node1" presStyleIdx="1" presStyleCnt="2" custScaleY="42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5038-930C-4EC2-9027-6A93BD1DB909}" type="pres">
      <dgm:prSet presAssocID="{DB8FF2C7-968C-4475-A5ED-75236D06A73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723BC-570D-473C-BECD-C9AAA4D90D30}" type="presOf" srcId="{220C5B99-68E5-46A4-9E2B-6B8EF72DD46D}" destId="{F7156769-045C-48C5-85CB-E163DD1435E8}" srcOrd="0" destOrd="0" presId="urn:microsoft.com/office/officeart/2005/8/layout/vList2"/>
    <dgm:cxn modelId="{12E9C4DC-3171-4B1E-B096-6E70EF25FFE8}" type="presOf" srcId="{DB8FF2C7-968C-4475-A5ED-75236D06A738}" destId="{5554EC64-3E77-40C6-BBED-FDF231245878}" srcOrd="0" destOrd="0" presId="urn:microsoft.com/office/officeart/2005/8/layout/vList2"/>
    <dgm:cxn modelId="{97DFA2A4-A0AB-4A46-833D-5E053C830FB1}" srcId="{3D3788CB-8493-4F6D-B2B9-4F37659C4DB2}" destId="{DB8FF2C7-968C-4475-A5ED-75236D06A738}" srcOrd="1" destOrd="0" parTransId="{FF6E51AB-8911-44AB-BB89-C070471F81C1}" sibTransId="{4FE28702-D919-46DA-AF76-BED1C84C2D78}"/>
    <dgm:cxn modelId="{DDEAFA98-BDF0-410C-BE43-56240060DCA0}" type="presOf" srcId="{D2C0BD89-E101-4473-9F28-0862089F8F97}" destId="{EC50EFCA-B003-4742-B18A-BC9C4CC00D2F}" srcOrd="0" destOrd="0" presId="urn:microsoft.com/office/officeart/2005/8/layout/vList2"/>
    <dgm:cxn modelId="{0F82BD6D-4B90-4FC5-8E26-8B4D9C315DF7}" srcId="{DB8FF2C7-968C-4475-A5ED-75236D06A738}" destId="{099B80CF-4AE1-4F8A-8001-9B27F58F6847}" srcOrd="0" destOrd="0" parTransId="{EDAC3749-7061-4FFB-80C7-B56B52F80B4C}" sibTransId="{D5D90ECA-C3C7-4469-8F94-490DA43B9B97}"/>
    <dgm:cxn modelId="{7CC75BD9-EEA2-457B-8358-DFB6F67615FA}" type="presOf" srcId="{3D3788CB-8493-4F6D-B2B9-4F37659C4DB2}" destId="{3E2C0A0C-1A52-427E-B5AC-34D0EA220D00}" srcOrd="0" destOrd="0" presId="urn:microsoft.com/office/officeart/2005/8/layout/vList2"/>
    <dgm:cxn modelId="{66B53B13-B68D-43EB-804D-65B71013D175}" srcId="{D2C0BD89-E101-4473-9F28-0862089F8F97}" destId="{220C5B99-68E5-46A4-9E2B-6B8EF72DD46D}" srcOrd="0" destOrd="0" parTransId="{1F76D1E1-1134-416B-A065-7D73F81451B1}" sibTransId="{A4709D24-F650-4989-B773-7A637933C9C2}"/>
    <dgm:cxn modelId="{BF8756C1-576E-46C3-8C70-4C5D6DA09885}" type="presOf" srcId="{099B80CF-4AE1-4F8A-8001-9B27F58F6847}" destId="{E8F55038-930C-4EC2-9027-6A93BD1DB909}" srcOrd="0" destOrd="0" presId="urn:microsoft.com/office/officeart/2005/8/layout/vList2"/>
    <dgm:cxn modelId="{3208CA80-D3D9-45D4-8298-1A6A6FDD729B}" srcId="{3D3788CB-8493-4F6D-B2B9-4F37659C4DB2}" destId="{D2C0BD89-E101-4473-9F28-0862089F8F97}" srcOrd="0" destOrd="0" parTransId="{46FF3458-8117-4564-A7AB-C87DCC5E42A3}" sibTransId="{4ACFB84C-A248-4A79-8701-934B9D274D05}"/>
    <dgm:cxn modelId="{6D1ACD89-FF71-4AEA-8501-74ECE2B1C461}" type="presParOf" srcId="{3E2C0A0C-1A52-427E-B5AC-34D0EA220D00}" destId="{EC50EFCA-B003-4742-B18A-BC9C4CC00D2F}" srcOrd="0" destOrd="0" presId="urn:microsoft.com/office/officeart/2005/8/layout/vList2"/>
    <dgm:cxn modelId="{2C1BF364-7CA9-463B-B176-30F5DF55BAED}" type="presParOf" srcId="{3E2C0A0C-1A52-427E-B5AC-34D0EA220D00}" destId="{F7156769-045C-48C5-85CB-E163DD1435E8}" srcOrd="1" destOrd="0" presId="urn:microsoft.com/office/officeart/2005/8/layout/vList2"/>
    <dgm:cxn modelId="{83C1E361-5C63-4F3C-AF5B-D74352FAAF59}" type="presParOf" srcId="{3E2C0A0C-1A52-427E-B5AC-34D0EA220D00}" destId="{5554EC64-3E77-40C6-BBED-FDF231245878}" srcOrd="2" destOrd="0" presId="urn:microsoft.com/office/officeart/2005/8/layout/vList2"/>
    <dgm:cxn modelId="{7EDE5DC4-9AA3-4C08-974A-EFC671F83425}" type="presParOf" srcId="{3E2C0A0C-1A52-427E-B5AC-34D0EA220D00}" destId="{E8F55038-930C-4EC2-9027-6A93BD1DB9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42A4D-EE59-4F6B-836C-2338056669DB}">
      <dsp:nvSpPr>
        <dsp:cNvPr id="0" name=""/>
        <dsp:cNvSpPr/>
      </dsp:nvSpPr>
      <dsp:spPr>
        <a:xfrm>
          <a:off x="1341" y="586392"/>
          <a:ext cx="2577382" cy="1045899"/>
        </a:xfrm>
        <a:prstGeom prst="roundRect">
          <a:avLst>
            <a:gd name="adj" fmla="val 10000"/>
          </a:avLst>
        </a:prstGeom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Резерв управленческих кадров Хабаровского края</a:t>
          </a:r>
          <a:endParaRPr lang="ru-RU" sz="1600" kern="1200" dirty="0"/>
        </a:p>
      </dsp:txBody>
      <dsp:txXfrm>
        <a:off x="31974" y="617025"/>
        <a:ext cx="2516116" cy="984633"/>
      </dsp:txXfrm>
    </dsp:sp>
    <dsp:sp modelId="{AFD18403-A749-494D-B6C9-8B34CF2765D5}">
      <dsp:nvSpPr>
        <dsp:cNvPr id="0" name=""/>
        <dsp:cNvSpPr/>
      </dsp:nvSpPr>
      <dsp:spPr>
        <a:xfrm>
          <a:off x="259080" y="1632291"/>
          <a:ext cx="257738" cy="125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100"/>
              </a:lnTo>
              <a:lnTo>
                <a:pt x="257738" y="125810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0E8F-B621-4741-A5FD-A4BBE50E086F}">
      <dsp:nvSpPr>
        <dsp:cNvPr id="0" name=""/>
        <dsp:cNvSpPr/>
      </dsp:nvSpPr>
      <dsp:spPr>
        <a:xfrm>
          <a:off x="516818" y="1831190"/>
          <a:ext cx="1728837" cy="211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30" dirty="0" smtClean="0"/>
            <a:t>управленческие должности в сферах государственного управления и местного самоуправления</a:t>
          </a:r>
          <a:endParaRPr lang="ru-RU" sz="1400" kern="1200" spc="-30" dirty="0"/>
        </a:p>
      </dsp:txBody>
      <dsp:txXfrm>
        <a:off x="567454" y="1881826"/>
        <a:ext cx="1627565" cy="2017131"/>
      </dsp:txXfrm>
    </dsp:sp>
    <dsp:sp modelId="{752115A9-84F4-4DA5-9F60-3F76B96130FC}">
      <dsp:nvSpPr>
        <dsp:cNvPr id="0" name=""/>
        <dsp:cNvSpPr/>
      </dsp:nvSpPr>
      <dsp:spPr>
        <a:xfrm>
          <a:off x="2976523" y="586392"/>
          <a:ext cx="2626630" cy="1089044"/>
        </a:xfrm>
        <a:prstGeom prst="roundRect">
          <a:avLst>
            <a:gd name="adj" fmla="val 10000"/>
          </a:avLst>
        </a:prstGeom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Кадровый резерв государственной гражданской службы Хабаровского края</a:t>
          </a:r>
          <a:endParaRPr lang="ru-RU" sz="1600" kern="1200" dirty="0"/>
        </a:p>
      </dsp:txBody>
      <dsp:txXfrm>
        <a:off x="3008420" y="618289"/>
        <a:ext cx="2562836" cy="1025250"/>
      </dsp:txXfrm>
    </dsp:sp>
    <dsp:sp modelId="{640511EB-E63D-44FE-9650-328F96EA34B8}">
      <dsp:nvSpPr>
        <dsp:cNvPr id="0" name=""/>
        <dsp:cNvSpPr/>
      </dsp:nvSpPr>
      <dsp:spPr>
        <a:xfrm>
          <a:off x="3239186" y="1675436"/>
          <a:ext cx="240119" cy="126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966"/>
              </a:lnTo>
              <a:lnTo>
                <a:pt x="240119" y="1264966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D2F85-6410-4153-9674-A49A13398FC0}">
      <dsp:nvSpPr>
        <dsp:cNvPr id="0" name=""/>
        <dsp:cNvSpPr/>
      </dsp:nvSpPr>
      <dsp:spPr>
        <a:xfrm>
          <a:off x="3479305" y="1843538"/>
          <a:ext cx="1914154" cy="219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должности государственной гражданской службы края «высшей», «главной», «ведущей» групп </a:t>
          </a:r>
          <a:endParaRPr lang="ru-RU" sz="1400" kern="1200" dirty="0"/>
        </a:p>
      </dsp:txBody>
      <dsp:txXfrm>
        <a:off x="3535369" y="1899602"/>
        <a:ext cx="1802026" cy="2081602"/>
      </dsp:txXfrm>
    </dsp:sp>
    <dsp:sp modelId="{C3BDA352-ACEA-42FE-B130-5E81423809E7}">
      <dsp:nvSpPr>
        <dsp:cNvPr id="0" name=""/>
        <dsp:cNvSpPr/>
      </dsp:nvSpPr>
      <dsp:spPr>
        <a:xfrm>
          <a:off x="6000951" y="586392"/>
          <a:ext cx="2734338" cy="1043234"/>
        </a:xfrm>
        <a:prstGeom prst="roundRect">
          <a:avLst>
            <a:gd name="adj" fmla="val 10000"/>
          </a:avLst>
        </a:prstGeom>
        <a:gradFill rotWithShape="0">
          <a:gsLst>
            <a:gs pos="9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Кадровые резервы органов исполнительной власти Хабаровского края</a:t>
          </a:r>
          <a:endParaRPr lang="ru-RU" sz="1600" kern="1200" dirty="0"/>
        </a:p>
      </dsp:txBody>
      <dsp:txXfrm>
        <a:off x="6031506" y="616947"/>
        <a:ext cx="2673228" cy="982124"/>
      </dsp:txXfrm>
    </dsp:sp>
    <dsp:sp modelId="{AD615AAF-4DC0-4B06-9A82-9BC3D9B103F9}">
      <dsp:nvSpPr>
        <dsp:cNvPr id="0" name=""/>
        <dsp:cNvSpPr/>
      </dsp:nvSpPr>
      <dsp:spPr>
        <a:xfrm>
          <a:off x="6274385" y="1629626"/>
          <a:ext cx="273433" cy="1315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952"/>
              </a:lnTo>
              <a:lnTo>
                <a:pt x="273433" y="131595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ED2C4-C139-4BC9-89CE-AE1D7A3238A1}">
      <dsp:nvSpPr>
        <dsp:cNvPr id="0" name=""/>
        <dsp:cNvSpPr/>
      </dsp:nvSpPr>
      <dsp:spPr>
        <a:xfrm>
          <a:off x="6547819" y="1828525"/>
          <a:ext cx="1987693" cy="2234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должности государственной гражданской службы края</a:t>
          </a:r>
          <a:endParaRPr lang="ru-RU" sz="1400" kern="1200" dirty="0"/>
        </a:p>
      </dsp:txBody>
      <dsp:txXfrm>
        <a:off x="6606037" y="1886743"/>
        <a:ext cx="1871257" cy="21176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0F5AA-7F4A-4E78-8F5E-1730A3892BD3}">
      <dsp:nvSpPr>
        <dsp:cNvPr id="0" name=""/>
        <dsp:cNvSpPr/>
      </dsp:nvSpPr>
      <dsp:spPr>
        <a:xfrm>
          <a:off x="0" y="3407"/>
          <a:ext cx="8920092" cy="4797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этап</a:t>
          </a:r>
          <a:endParaRPr lang="ru-RU" sz="2000" b="1" kern="1200" dirty="0"/>
        </a:p>
      </dsp:txBody>
      <dsp:txXfrm>
        <a:off x="23417" y="26824"/>
        <a:ext cx="8873258" cy="432866"/>
      </dsp:txXfrm>
    </dsp:sp>
    <dsp:sp modelId="{7667E391-4541-4231-9331-7FD8237CBC4A}">
      <dsp:nvSpPr>
        <dsp:cNvPr id="0" name=""/>
        <dsp:cNvSpPr/>
      </dsp:nvSpPr>
      <dsp:spPr>
        <a:xfrm>
          <a:off x="0" y="483107"/>
          <a:ext cx="8920092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21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Работа с кадровым резервом                                                                 - формирование и реализация индивидуального плана подготовки резервиста                                                                                  - оценка потенциала резервиста                                                              - определение приоритетных методов обучения                                                                 - организация приобретения практических навыков по резервируемой должности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483107"/>
        <a:ext cx="8920092" cy="2028600"/>
      </dsp:txXfrm>
    </dsp:sp>
    <dsp:sp modelId="{514CEA11-DEA9-400F-BCCC-5E6255A67332}">
      <dsp:nvSpPr>
        <dsp:cNvPr id="0" name=""/>
        <dsp:cNvSpPr/>
      </dsp:nvSpPr>
      <dsp:spPr>
        <a:xfrm>
          <a:off x="0" y="2511707"/>
          <a:ext cx="8920092" cy="4797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</a:t>
          </a:r>
          <a:endParaRPr lang="ru-RU" sz="2000" b="1" kern="1200" dirty="0"/>
        </a:p>
      </dsp:txBody>
      <dsp:txXfrm>
        <a:off x="23417" y="2535124"/>
        <a:ext cx="8873258" cy="432866"/>
      </dsp:txXfrm>
    </dsp:sp>
    <dsp:sp modelId="{30E3039E-E277-4989-A210-F354DB6682EF}">
      <dsp:nvSpPr>
        <dsp:cNvPr id="0" name=""/>
        <dsp:cNvSpPr/>
      </dsp:nvSpPr>
      <dsp:spPr>
        <a:xfrm>
          <a:off x="0" y="2968103"/>
          <a:ext cx="5913664" cy="15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21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За период с 2013 г. по 2015 г. наблюдается </a:t>
          </a:r>
          <a:r>
            <a:rPr lang="ru-RU" sz="2000" b="1" kern="1200" dirty="0" smtClean="0">
              <a:solidFill>
                <a:schemeClr val="accent1"/>
              </a:solidFill>
            </a:rPr>
            <a:t>сокращение</a:t>
          </a:r>
          <a:r>
            <a:rPr lang="ru-RU" sz="2000" kern="1200" dirty="0" smtClean="0">
              <a:solidFill>
                <a:schemeClr val="accent1"/>
              </a:solidFill>
            </a:rPr>
            <a:t> резервистов, исключенных из кадрового резерва в связи с неудовлетворительной оценкой выполнения мероприятий индивидуального плана подготовки        </a:t>
          </a:r>
          <a:r>
            <a:rPr lang="ru-RU" sz="2400" b="1" kern="1200" dirty="0" smtClean="0">
              <a:solidFill>
                <a:schemeClr val="accent1"/>
              </a:solidFill>
            </a:rPr>
            <a:t>с 5 до 1% </a:t>
          </a:r>
          <a:r>
            <a:rPr lang="ru-RU" sz="2000" kern="1200" dirty="0" smtClean="0">
              <a:solidFill>
                <a:schemeClr val="accent1"/>
              </a:solidFill>
            </a:rPr>
            <a:t>от их общего количества 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2968103"/>
        <a:ext cx="5913664" cy="15317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EFCA-B003-4742-B18A-BC9C4CC00D2F}">
      <dsp:nvSpPr>
        <dsp:cNvPr id="0" name=""/>
        <dsp:cNvSpPr/>
      </dsp:nvSpPr>
      <dsp:spPr>
        <a:xfrm>
          <a:off x="0" y="4331"/>
          <a:ext cx="8674867" cy="44194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 этап</a:t>
          </a:r>
          <a:endParaRPr lang="ru-RU" sz="2000" b="1" kern="1200" dirty="0"/>
        </a:p>
      </dsp:txBody>
      <dsp:txXfrm>
        <a:off x="21574" y="25905"/>
        <a:ext cx="8631719" cy="398793"/>
      </dsp:txXfrm>
    </dsp:sp>
    <dsp:sp modelId="{F7156769-045C-48C5-85CB-E163DD1435E8}">
      <dsp:nvSpPr>
        <dsp:cNvPr id="0" name=""/>
        <dsp:cNvSpPr/>
      </dsp:nvSpPr>
      <dsp:spPr>
        <a:xfrm>
          <a:off x="0" y="444383"/>
          <a:ext cx="867486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Использование кадровых резервов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444383"/>
        <a:ext cx="8674867" cy="430560"/>
      </dsp:txXfrm>
    </dsp:sp>
    <dsp:sp modelId="{5554EC64-3E77-40C6-BBED-FDF231245878}">
      <dsp:nvSpPr>
        <dsp:cNvPr id="0" name=""/>
        <dsp:cNvSpPr/>
      </dsp:nvSpPr>
      <dsp:spPr>
        <a:xfrm>
          <a:off x="0" y="874943"/>
          <a:ext cx="8674867" cy="361642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</a:t>
          </a:r>
          <a:endParaRPr lang="ru-RU" sz="2000" b="1" kern="1200" dirty="0"/>
        </a:p>
      </dsp:txBody>
      <dsp:txXfrm>
        <a:off x="17654" y="892597"/>
        <a:ext cx="8639559" cy="326334"/>
      </dsp:txXfrm>
    </dsp:sp>
    <dsp:sp modelId="{E8F55038-930C-4EC2-9027-6A93BD1DB909}">
      <dsp:nvSpPr>
        <dsp:cNvPr id="0" name=""/>
        <dsp:cNvSpPr/>
      </dsp:nvSpPr>
      <dsp:spPr>
        <a:xfrm>
          <a:off x="0" y="1236585"/>
          <a:ext cx="8674867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На протяжении 2013 – 2015 гг. востребованность кадровых резервов Хабаровского края держится на уровне </a:t>
          </a:r>
          <a:r>
            <a:rPr lang="ru-RU" sz="2000" b="1" kern="1200" dirty="0" smtClean="0">
              <a:solidFill>
                <a:schemeClr val="accent1"/>
              </a:solidFill>
            </a:rPr>
            <a:t>20-22%</a:t>
          </a:r>
          <a:r>
            <a:rPr lang="ru-RU" sz="2000" kern="1200" dirty="0" smtClean="0">
              <a:solidFill>
                <a:schemeClr val="accent1"/>
              </a:solidFill>
            </a:rPr>
            <a:t>, т.е. примерно </a:t>
          </a:r>
          <a:r>
            <a:rPr lang="ru-RU" sz="2000" b="1" kern="1200" dirty="0" smtClean="0">
              <a:solidFill>
                <a:schemeClr val="accent1"/>
              </a:solidFill>
            </a:rPr>
            <a:t>каждый пятый резервист </a:t>
          </a:r>
          <a:r>
            <a:rPr lang="ru-RU" sz="2000" kern="1200" dirty="0" smtClean="0">
              <a:solidFill>
                <a:schemeClr val="accent1"/>
              </a:solidFill>
            </a:rPr>
            <a:t>назначается на должность государственной гражданской службы края</a:t>
          </a:r>
          <a:endParaRPr lang="ru-RU" sz="2000" kern="1200" dirty="0">
            <a:solidFill>
              <a:schemeClr val="accent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8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Ежегодно растет количество назначений из резерва управленческих кадров Хабаровского края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1236585"/>
        <a:ext cx="8674867" cy="19375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4AC4-0E74-49AE-BBD6-45CE049A0B94}">
      <dsp:nvSpPr>
        <dsp:cNvPr id="0" name=""/>
        <dsp:cNvSpPr/>
      </dsp:nvSpPr>
      <dsp:spPr>
        <a:xfrm>
          <a:off x="657025" y="0"/>
          <a:ext cx="7446284" cy="2059384"/>
        </a:xfrm>
        <a:prstGeom prst="rightArrow">
          <a:avLst/>
        </a:prstGeom>
        <a:gradFill rotWithShape="0">
          <a:gsLst>
            <a:gs pos="13000">
              <a:schemeClr val="accent1"/>
            </a:gs>
            <a:gs pos="100000">
              <a:schemeClr val="accent2">
                <a:lumMod val="62000"/>
                <a:lumOff val="3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F59C4-462B-47F4-A0B7-A4C24F125BDF}">
      <dsp:nvSpPr>
        <dsp:cNvPr id="0" name=""/>
        <dsp:cNvSpPr/>
      </dsp:nvSpPr>
      <dsp:spPr>
        <a:xfrm>
          <a:off x="1960" y="617815"/>
          <a:ext cx="1822218" cy="82375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2013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15 человек</a:t>
          </a:r>
          <a:endParaRPr lang="ru-RU" sz="1600" kern="1200" dirty="0"/>
        </a:p>
      </dsp:txBody>
      <dsp:txXfrm>
        <a:off x="42172" y="658027"/>
        <a:ext cx="1741794" cy="743329"/>
      </dsp:txXfrm>
    </dsp:sp>
    <dsp:sp modelId="{F997B0F8-6469-4101-89A5-D0C6ED01E465}">
      <dsp:nvSpPr>
        <dsp:cNvPr id="0" name=""/>
        <dsp:cNvSpPr/>
      </dsp:nvSpPr>
      <dsp:spPr>
        <a:xfrm>
          <a:off x="2127881" y="617815"/>
          <a:ext cx="1822218" cy="823753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2014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27 человек</a:t>
          </a:r>
          <a:endParaRPr lang="ru-RU" sz="1600" kern="1200" dirty="0"/>
        </a:p>
      </dsp:txBody>
      <dsp:txXfrm>
        <a:off x="2168093" y="658027"/>
        <a:ext cx="1741794" cy="743329"/>
      </dsp:txXfrm>
    </dsp:sp>
    <dsp:sp modelId="{3F1030F4-BE3C-414C-9747-291A6153F533}">
      <dsp:nvSpPr>
        <dsp:cNvPr id="0" name=""/>
        <dsp:cNvSpPr/>
      </dsp:nvSpPr>
      <dsp:spPr>
        <a:xfrm>
          <a:off x="4253802" y="617815"/>
          <a:ext cx="1822218" cy="823753"/>
        </a:xfrm>
        <a:prstGeom prst="roundRect">
          <a:avLst/>
        </a:prstGeom>
        <a:solidFill>
          <a:schemeClr val="accent1">
            <a:shade val="80000"/>
            <a:hueOff val="473037"/>
            <a:satOff val="-26563"/>
            <a:lumOff val="229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2015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36 человек</a:t>
          </a:r>
          <a:endParaRPr lang="ru-RU" sz="1600" kern="1200" dirty="0"/>
        </a:p>
      </dsp:txBody>
      <dsp:txXfrm>
        <a:off x="4294014" y="658027"/>
        <a:ext cx="1741794" cy="743329"/>
      </dsp:txXfrm>
    </dsp:sp>
    <dsp:sp modelId="{012D69C5-E397-45E6-A224-E0375E4BCD27}">
      <dsp:nvSpPr>
        <dsp:cNvPr id="0" name=""/>
        <dsp:cNvSpPr/>
      </dsp:nvSpPr>
      <dsp:spPr>
        <a:xfrm>
          <a:off x="6379723" y="617815"/>
          <a:ext cx="2378650" cy="823753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 9 месяцев 2016 г.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21 человек</a:t>
          </a:r>
          <a:endParaRPr lang="ru-RU" sz="1600" kern="1200" dirty="0"/>
        </a:p>
      </dsp:txBody>
      <dsp:txXfrm>
        <a:off x="6419935" y="658027"/>
        <a:ext cx="2298226" cy="743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C264-AA8A-4F0E-9099-F7B69B5DDDF9}">
      <dsp:nvSpPr>
        <dsp:cNvPr id="0" name=""/>
        <dsp:cNvSpPr/>
      </dsp:nvSpPr>
      <dsp:spPr>
        <a:xfrm rot="5400000">
          <a:off x="-145979" y="163085"/>
          <a:ext cx="1031276" cy="721893"/>
        </a:xfrm>
        <a:prstGeom prst="chevron">
          <a:avLst/>
        </a:prstGeom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8713" y="369341"/>
        <a:ext cx="721893" cy="309383"/>
      </dsp:txXfrm>
    </dsp:sp>
    <dsp:sp modelId="{CE29D4ED-6F8F-42C8-8526-58F9AEA6F45C}">
      <dsp:nvSpPr>
        <dsp:cNvPr id="0" name=""/>
        <dsp:cNvSpPr/>
      </dsp:nvSpPr>
      <dsp:spPr>
        <a:xfrm rot="5400000">
          <a:off x="4040545" y="-3273624"/>
          <a:ext cx="670329" cy="7234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chemeClr val="accent1"/>
              </a:solidFill>
            </a:rPr>
            <a:t>Эффективное решение задач долгосрочного планирования по развитию кадрового потенциала</a:t>
          </a: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758527" y="41117"/>
        <a:ext cx="7201644" cy="604883"/>
      </dsp:txXfrm>
    </dsp:sp>
    <dsp:sp modelId="{2150778A-D96F-41CD-B436-163BE91B6CF5}">
      <dsp:nvSpPr>
        <dsp:cNvPr id="0" name=""/>
        <dsp:cNvSpPr/>
      </dsp:nvSpPr>
      <dsp:spPr>
        <a:xfrm rot="5400000">
          <a:off x="-145979" y="1083176"/>
          <a:ext cx="1031276" cy="721893"/>
        </a:xfrm>
        <a:prstGeom prst="chevron">
          <a:avLst/>
        </a:prstGeom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8713" y="1289432"/>
        <a:ext cx="721893" cy="309383"/>
      </dsp:txXfrm>
    </dsp:sp>
    <dsp:sp modelId="{18864F66-4F11-448D-BA8A-1CAA2754349A}">
      <dsp:nvSpPr>
        <dsp:cNvPr id="0" name=""/>
        <dsp:cNvSpPr/>
      </dsp:nvSpPr>
      <dsp:spPr>
        <a:xfrm rot="5400000">
          <a:off x="4049257" y="-2356410"/>
          <a:ext cx="670329" cy="7255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kern="1200" smtClean="0">
              <a:solidFill>
                <a:schemeClr val="accent1"/>
              </a:solidFill>
            </a:rPr>
            <a:t>Использование при подборе кадров всех элементов системы кадровых резервов в Хабаровском крае</a:t>
          </a:r>
          <a:endParaRPr lang="ru-RU" sz="1600" b="0" kern="1200" dirty="0" smtClean="0">
            <a:solidFill>
              <a:schemeClr val="accent1"/>
            </a:solidFill>
          </a:endParaRPr>
        </a:p>
      </dsp:txBody>
      <dsp:txXfrm rot="-5400000">
        <a:off x="756741" y="968829"/>
        <a:ext cx="7222640" cy="604883"/>
      </dsp:txXfrm>
    </dsp:sp>
    <dsp:sp modelId="{3D262446-FD0A-4811-B6FA-173A465AA4D3}">
      <dsp:nvSpPr>
        <dsp:cNvPr id="0" name=""/>
        <dsp:cNvSpPr/>
      </dsp:nvSpPr>
      <dsp:spPr>
        <a:xfrm rot="5400000">
          <a:off x="-145979" y="2003266"/>
          <a:ext cx="1031276" cy="721893"/>
        </a:xfrm>
        <a:prstGeom prst="chevron">
          <a:avLst/>
        </a:prstGeom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8713" y="2209522"/>
        <a:ext cx="721893" cy="309383"/>
      </dsp:txXfrm>
    </dsp:sp>
    <dsp:sp modelId="{8D2FC970-E478-40AD-AB43-9CAA138D4635}">
      <dsp:nvSpPr>
        <dsp:cNvPr id="0" name=""/>
        <dsp:cNvSpPr/>
      </dsp:nvSpPr>
      <dsp:spPr>
        <a:xfrm rot="5400000">
          <a:off x="3695511" y="-1047629"/>
          <a:ext cx="670329" cy="6510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chemeClr val="accent1"/>
              </a:solidFill>
            </a:rPr>
            <a:t>Использование «профессионального лифта»</a:t>
          </a: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775671" y="1904934"/>
        <a:ext cx="6477287" cy="604883"/>
      </dsp:txXfrm>
    </dsp:sp>
    <dsp:sp modelId="{386CDB49-E0A8-4BB4-91D3-0C7AA0B868A3}">
      <dsp:nvSpPr>
        <dsp:cNvPr id="0" name=""/>
        <dsp:cNvSpPr/>
      </dsp:nvSpPr>
      <dsp:spPr>
        <a:xfrm rot="5400000">
          <a:off x="-145979" y="3029064"/>
          <a:ext cx="1031276" cy="721893"/>
        </a:xfrm>
        <a:prstGeom prst="chevron">
          <a:avLst/>
        </a:prstGeom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8713" y="3235320"/>
        <a:ext cx="721893" cy="309383"/>
      </dsp:txXfrm>
    </dsp:sp>
    <dsp:sp modelId="{CA640109-944E-4584-B1E2-CB98571FE3ED}">
      <dsp:nvSpPr>
        <dsp:cNvPr id="0" name=""/>
        <dsp:cNvSpPr/>
      </dsp:nvSpPr>
      <dsp:spPr>
        <a:xfrm rot="5400000">
          <a:off x="2779908" y="820522"/>
          <a:ext cx="881745" cy="4857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chemeClr val="accent1"/>
              </a:solidFill>
            </a:rPr>
            <a:t>Мотивация кандидата на постоянное совершенствование своих умений, получение дополнительных знаний</a:t>
          </a: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792116" y="2851358"/>
        <a:ext cx="4814287" cy="795659"/>
      </dsp:txXfrm>
    </dsp:sp>
    <dsp:sp modelId="{08E3DDF0-F803-4D36-92FE-888A18C17EB9}">
      <dsp:nvSpPr>
        <dsp:cNvPr id="0" name=""/>
        <dsp:cNvSpPr/>
      </dsp:nvSpPr>
      <dsp:spPr>
        <a:xfrm rot="5400000">
          <a:off x="-145979" y="4083572"/>
          <a:ext cx="1031276" cy="721893"/>
        </a:xfrm>
        <a:prstGeom prst="chevron">
          <a:avLst/>
        </a:prstGeom>
        <a:gradFill rotWithShape="0">
          <a:gsLst>
            <a:gs pos="25000">
              <a:schemeClr val="accent1"/>
            </a:gs>
            <a:gs pos="100000">
              <a:schemeClr val="bg1"/>
            </a:gs>
          </a:gsLst>
          <a:lin ang="5400000" scaled="0"/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8713" y="4289828"/>
        <a:ext cx="721893" cy="309383"/>
      </dsp:txXfrm>
    </dsp:sp>
    <dsp:sp modelId="{A0624310-F2D4-4FEE-B2F8-B887DA51E19F}">
      <dsp:nvSpPr>
        <dsp:cNvPr id="0" name=""/>
        <dsp:cNvSpPr/>
      </dsp:nvSpPr>
      <dsp:spPr>
        <a:xfrm rot="5400000">
          <a:off x="2779744" y="1900754"/>
          <a:ext cx="939165" cy="4914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chemeClr val="accent1"/>
              </a:solidFill>
            </a:rPr>
            <a:t>Сопровождение кадровой службой карьерного роста перспективных резервистов из числа собственных сотрудников до эффективных управленцев</a:t>
          </a:r>
          <a:endParaRPr lang="ru-RU" sz="1600" b="0" kern="1200" dirty="0">
            <a:solidFill>
              <a:schemeClr val="accent1"/>
            </a:solidFill>
          </a:endParaRPr>
        </a:p>
      </dsp:txBody>
      <dsp:txXfrm rot="-5400000">
        <a:off x="792068" y="3934276"/>
        <a:ext cx="4868671" cy="8474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A0C3D-5155-4DAA-972B-9EC413E88438}">
      <dsp:nvSpPr>
        <dsp:cNvPr id="0" name=""/>
        <dsp:cNvSpPr/>
      </dsp:nvSpPr>
      <dsp:spPr>
        <a:xfrm>
          <a:off x="4101" y="1630085"/>
          <a:ext cx="2445956" cy="219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/>
              </a:solidFill>
            </a:rPr>
            <a:t>Результаты функционирования системы формирования и использования кадровых резервов в Хабаровском крае</a:t>
          </a:r>
          <a:endParaRPr lang="ru-RU" sz="1600" b="0" kern="1200" dirty="0">
            <a:solidFill>
              <a:schemeClr val="accent1"/>
            </a:solidFill>
          </a:endParaRPr>
        </a:p>
      </dsp:txBody>
      <dsp:txXfrm>
        <a:off x="4101" y="1630085"/>
        <a:ext cx="2445956" cy="2196081"/>
      </dsp:txXfrm>
    </dsp:sp>
    <dsp:sp modelId="{85BB39BF-DF02-41E2-80C1-BECCBFF48540}">
      <dsp:nvSpPr>
        <dsp:cNvPr id="0" name=""/>
        <dsp:cNvSpPr/>
      </dsp:nvSpPr>
      <dsp:spPr>
        <a:xfrm>
          <a:off x="2450058" y="2664"/>
          <a:ext cx="425272" cy="5450924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9887D-8CA9-4370-852B-9B17C881E6A3}">
      <dsp:nvSpPr>
        <dsp:cNvPr id="0" name=""/>
        <dsp:cNvSpPr/>
      </dsp:nvSpPr>
      <dsp:spPr>
        <a:xfrm>
          <a:off x="3027004" y="5328"/>
          <a:ext cx="5783710" cy="5450924"/>
        </a:xfrm>
        <a:prstGeom prst="rect">
          <a:avLst/>
        </a:prstGeom>
        <a:gradFill flip="none" rotWithShape="1">
          <a:gsLst>
            <a:gs pos="57000">
              <a:schemeClr val="accent1">
                <a:lumMod val="70000"/>
                <a:lumOff val="30000"/>
              </a:schemeClr>
            </a:gs>
            <a:gs pos="100000">
              <a:schemeClr val="accent1">
                <a:lumMod val="70000"/>
                <a:lumOff val="30000"/>
              </a:schemeClr>
            </a:gs>
            <a:gs pos="100000">
              <a:schemeClr val="tx2"/>
            </a:gs>
          </a:gsLst>
          <a:lin ang="0" scaled="1"/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chemeClr val="bg1"/>
              </a:solidFill>
            </a:rPr>
            <a:t>Успешное </a:t>
          </a:r>
          <a:r>
            <a:rPr lang="ru-RU" sz="1600" kern="1200" smtClean="0">
              <a:solidFill>
                <a:schemeClr val="bg1"/>
              </a:solidFill>
            </a:rPr>
            <a:t>решение </a:t>
          </a:r>
          <a:r>
            <a:rPr lang="ru-RU" sz="1600" kern="1200" dirty="0" smtClean="0">
              <a:solidFill>
                <a:schemeClr val="bg1"/>
              </a:solidFill>
            </a:rPr>
            <a:t>оперативных задач, стоящих перед органами исполнительной власти, органами местного самоуправления, краевыми государственными предприятиями и учреждениями </a:t>
          </a: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Устойчивость </a:t>
          </a:r>
          <a:r>
            <a:rPr lang="ru-RU" sz="1600" kern="1200" dirty="0" smtClean="0">
              <a:solidFill>
                <a:schemeClr val="bg1"/>
              </a:solidFill>
            </a:rPr>
            <a:t>к восприятию различных организационных изменений</a:t>
          </a:r>
          <a:endParaRPr lang="ru-RU" sz="1600" b="0" kern="1200" dirty="0" smtClean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0" kern="1200" dirty="0" smtClean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Сокращение </a:t>
          </a:r>
          <a:r>
            <a:rPr lang="ru-RU" sz="1600" kern="1200" dirty="0" smtClean="0">
              <a:solidFill>
                <a:schemeClr val="bg1"/>
              </a:solidFill>
            </a:rPr>
            <a:t>периода адаптации нового сотрудника в должности</a:t>
          </a: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Повышение </a:t>
          </a:r>
          <a:r>
            <a:rPr lang="ru-RU" sz="1600" kern="1200" dirty="0" smtClean="0">
              <a:solidFill>
                <a:schemeClr val="bg1"/>
              </a:solidFill>
            </a:rPr>
            <a:t>мотивации резервистов</a:t>
          </a: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Продвижение </a:t>
          </a:r>
          <a:r>
            <a:rPr lang="ru-RU" sz="1600" kern="1200" dirty="0" smtClean="0">
              <a:solidFill>
                <a:schemeClr val="bg1"/>
              </a:solidFill>
            </a:rPr>
            <a:t>подготовленных резервистов на вакантные целевые должности</a:t>
          </a: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Востребованность кадровых резервов</a:t>
          </a: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1"/>
              </a:solidFill>
            </a:rPr>
            <a:t>Снижение материальных и временных затрат </a:t>
          </a:r>
          <a:r>
            <a:rPr lang="ru-RU" sz="1600" kern="1200" dirty="0" smtClean="0">
              <a:solidFill>
                <a:schemeClr val="bg1"/>
              </a:solidFill>
            </a:rPr>
            <a:t>на привлечение кадров 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3027004" y="5328"/>
        <a:ext cx="5783710" cy="5450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C9DA-9088-49A6-B0BF-4E0A43D9747D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BEDB-C015-4F42-868F-9F448F31BDCE}">
      <dsp:nvSpPr>
        <dsp:cNvPr id="0" name=""/>
        <dsp:cNvSpPr/>
      </dsp:nvSpPr>
      <dsp:spPr>
        <a:xfrm>
          <a:off x="590216" y="424847"/>
          <a:ext cx="4968307" cy="849694"/>
        </a:xfrm>
        <a:prstGeom prst="rect">
          <a:avLst/>
        </a:prstGeom>
        <a:gradFill flip="none" rotWithShape="1">
          <a:gsLst>
            <a:gs pos="0">
              <a:schemeClr val="accent5"/>
            </a:gs>
            <a:gs pos="54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Резерв управленческих кадров края</a:t>
          </a:r>
          <a:endParaRPr lang="ru-RU" sz="1800" kern="1200" dirty="0"/>
        </a:p>
      </dsp:txBody>
      <dsp:txXfrm>
        <a:off x="590216" y="424847"/>
        <a:ext cx="4968307" cy="849694"/>
      </dsp:txXfrm>
    </dsp:sp>
    <dsp:sp modelId="{9320E567-19E3-4637-956A-FE74A922E0DC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9050" cap="flat" cmpd="sng" algn="ctr">
          <a:solidFill>
            <a:srgbClr val="5725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E0C9D-BAB7-4F6D-9CC5-8BC5698460F0}">
      <dsp:nvSpPr>
        <dsp:cNvPr id="0" name=""/>
        <dsp:cNvSpPr/>
      </dsp:nvSpPr>
      <dsp:spPr>
        <a:xfrm>
          <a:off x="899080" y="1699388"/>
          <a:ext cx="4659443" cy="849694"/>
        </a:xfrm>
        <a:prstGeom prst="rect">
          <a:avLst/>
        </a:prstGeom>
        <a:gradFill flip="none" rotWithShape="1">
          <a:gsLst>
            <a:gs pos="0">
              <a:srgbClr val="92D050"/>
            </a:gs>
            <a:gs pos="56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Кадровый резерв государственной гражданской службы края</a:t>
          </a:r>
          <a:endParaRPr lang="ru-RU" sz="1800" kern="1200" dirty="0"/>
        </a:p>
      </dsp:txBody>
      <dsp:txXfrm>
        <a:off x="899080" y="1699388"/>
        <a:ext cx="4659443" cy="849694"/>
      </dsp:txXfrm>
    </dsp:sp>
    <dsp:sp modelId="{BC4FD4E6-2B16-4CBD-B35E-A1056B84936D}">
      <dsp:nvSpPr>
        <dsp:cNvPr id="0" name=""/>
        <dsp:cNvSpPr/>
      </dsp:nvSpPr>
      <dsp:spPr>
        <a:xfrm>
          <a:off x="288033" y="1593177"/>
          <a:ext cx="1222094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725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2DB7A-1BEB-49F2-9E5C-F3949D9B7702}">
      <dsp:nvSpPr>
        <dsp:cNvPr id="0" name=""/>
        <dsp:cNvSpPr/>
      </dsp:nvSpPr>
      <dsp:spPr>
        <a:xfrm>
          <a:off x="590216" y="2973930"/>
          <a:ext cx="4968307" cy="849694"/>
        </a:xfrm>
        <a:prstGeom prst="rect">
          <a:avLst/>
        </a:prstGeom>
        <a:gradFill flip="none" rotWithShape="1">
          <a:gsLst>
            <a:gs pos="75000">
              <a:schemeClr val="accent1">
                <a:lumMod val="40000"/>
                <a:lumOff val="60000"/>
              </a:schemeClr>
            </a:gs>
            <a:gs pos="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Кадровые резервы органов исполнительной власти края</a:t>
          </a:r>
          <a:endParaRPr lang="ru-RU" sz="1800" kern="1200" dirty="0"/>
        </a:p>
      </dsp:txBody>
      <dsp:txXfrm>
        <a:off x="590216" y="2973930"/>
        <a:ext cx="4968307" cy="849694"/>
      </dsp:txXfrm>
    </dsp:sp>
    <dsp:sp modelId="{AC004F9C-7C38-485C-A408-8C2A247EB933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725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E0CC-5D98-447D-8A66-A414B6FF843A}">
      <dsp:nvSpPr>
        <dsp:cNvPr id="0" name=""/>
        <dsp:cNvSpPr/>
      </dsp:nvSpPr>
      <dsp:spPr>
        <a:xfrm>
          <a:off x="0" y="0"/>
          <a:ext cx="8487978" cy="383760"/>
        </a:xfrm>
        <a:prstGeom prst="roundRect">
          <a:avLst/>
        </a:prstGeom>
        <a:gradFill flip="none" rotWithShape="1">
          <a:gsLst>
            <a:gs pos="100000">
              <a:schemeClr val="bg1"/>
            </a:gs>
            <a:gs pos="0">
              <a:schemeClr val="accent5">
                <a:lumMod val="75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Цель</a:t>
          </a:r>
          <a:endParaRPr lang="ru-RU" sz="1600" b="1" kern="1200" dirty="0"/>
        </a:p>
      </dsp:txBody>
      <dsp:txXfrm>
        <a:off x="18734" y="18734"/>
        <a:ext cx="8450510" cy="346292"/>
      </dsp:txXfrm>
    </dsp:sp>
    <dsp:sp modelId="{8DB46F5E-E9EF-4710-A94B-6A7F967985AB}">
      <dsp:nvSpPr>
        <dsp:cNvPr id="0" name=""/>
        <dsp:cNvSpPr/>
      </dsp:nvSpPr>
      <dsp:spPr>
        <a:xfrm>
          <a:off x="23002" y="390691"/>
          <a:ext cx="8441973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93" tIns="21590" rIns="120904" bIns="2159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Подбор 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подготовленных к управлению в новых условиях резервистов, способных профессионально и эффективно реализовывать задачи и функции, стоящие перед органами исполнительной власти края, местного самоуправления, а также государственными предприятиями и учреждениями регионального значения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002" y="390691"/>
        <a:ext cx="8441973" cy="1258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E0CC-5D98-447D-8A66-A414B6FF843A}">
      <dsp:nvSpPr>
        <dsp:cNvPr id="0" name=""/>
        <dsp:cNvSpPr/>
      </dsp:nvSpPr>
      <dsp:spPr>
        <a:xfrm>
          <a:off x="0" y="49926"/>
          <a:ext cx="8485737" cy="425764"/>
        </a:xfrm>
        <a:prstGeom prst="roundRect">
          <a:avLst/>
        </a:prstGeom>
        <a:gradFill flip="none" rotWithShape="1">
          <a:gsLst>
            <a:gs pos="100000">
              <a:schemeClr val="bg1"/>
            </a:gs>
            <a:gs pos="0">
              <a:schemeClr val="accent5"/>
            </a:gs>
            <a:gs pos="61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Задачи:</a:t>
          </a:r>
          <a:endParaRPr lang="ru-RU" sz="1600" b="1" kern="1200" dirty="0"/>
        </a:p>
      </dsp:txBody>
      <dsp:txXfrm>
        <a:off x="20784" y="70710"/>
        <a:ext cx="8444169" cy="384196"/>
      </dsp:txXfrm>
    </dsp:sp>
    <dsp:sp modelId="{8DB46F5E-E9EF-4710-A94B-6A7F967985AB}">
      <dsp:nvSpPr>
        <dsp:cNvPr id="0" name=""/>
        <dsp:cNvSpPr/>
      </dsp:nvSpPr>
      <dsp:spPr>
        <a:xfrm>
          <a:off x="22996" y="501308"/>
          <a:ext cx="8439744" cy="223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22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определение текущей и перспективной потребности в кадрах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своевременный подбор кадров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обеспечение готовности персонала к скорейшей адаптации в случае организационных изменений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повышение качества подбора и расстановки руководящих кадров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оптимальное распределение кадровых ресурсов по уровням и сферам государственного управления и местного самоуправления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стимулирование карьерного роста и обучения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996" y="501308"/>
        <a:ext cx="8439744" cy="2231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12B0-C6AF-4003-B804-445A12F8F298}">
      <dsp:nvSpPr>
        <dsp:cNvPr id="0" name=""/>
        <dsp:cNvSpPr/>
      </dsp:nvSpPr>
      <dsp:spPr>
        <a:xfrm>
          <a:off x="0" y="285564"/>
          <a:ext cx="7056425" cy="380752"/>
        </a:xfrm>
        <a:prstGeom prst="notchedRightArrow">
          <a:avLst/>
        </a:prstGeom>
        <a:gradFill flip="none" rotWithShape="1">
          <a:gsLst>
            <a:gs pos="69000">
              <a:schemeClr val="accent1">
                <a:lumMod val="60000"/>
                <a:lumOff val="40000"/>
              </a:schemeClr>
            </a:gs>
            <a:gs pos="0">
              <a:schemeClr val="accent5">
                <a:lumMod val="75000"/>
              </a:schemeClr>
            </a:gs>
            <a:gs pos="36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C0AC47-72AF-45BD-AB5D-D1D8301ECEC7}">
      <dsp:nvSpPr>
        <dsp:cNvPr id="0" name=""/>
        <dsp:cNvSpPr/>
      </dsp:nvSpPr>
      <dsp:spPr>
        <a:xfrm>
          <a:off x="1783" y="0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2009</a:t>
          </a:r>
          <a:endParaRPr lang="ru-RU" sz="1200" b="1" kern="1200" dirty="0"/>
        </a:p>
      </dsp:txBody>
      <dsp:txXfrm>
        <a:off x="1783" y="0"/>
        <a:ext cx="675235" cy="380752"/>
      </dsp:txXfrm>
    </dsp:sp>
    <dsp:sp modelId="{C77C318E-0A74-49E3-B72E-BBE73CFD0A28}">
      <dsp:nvSpPr>
        <dsp:cNvPr id="0" name=""/>
        <dsp:cNvSpPr/>
      </dsp:nvSpPr>
      <dsp:spPr>
        <a:xfrm>
          <a:off x="291806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5E1B88-EA75-4DBD-A220-9F6702383390}">
      <dsp:nvSpPr>
        <dsp:cNvPr id="0" name=""/>
        <dsp:cNvSpPr/>
      </dsp:nvSpPr>
      <dsp:spPr>
        <a:xfrm>
          <a:off x="710780" y="571128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2010</a:t>
          </a:r>
          <a:endParaRPr lang="ru-RU" sz="1200" b="1" kern="1200" dirty="0"/>
        </a:p>
      </dsp:txBody>
      <dsp:txXfrm>
        <a:off x="710780" y="571128"/>
        <a:ext cx="675235" cy="380752"/>
      </dsp:txXfrm>
    </dsp:sp>
    <dsp:sp modelId="{88114B57-F2D0-4C7C-978A-EE20448F330B}">
      <dsp:nvSpPr>
        <dsp:cNvPr id="0" name=""/>
        <dsp:cNvSpPr/>
      </dsp:nvSpPr>
      <dsp:spPr>
        <a:xfrm>
          <a:off x="1000804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D60B48-332C-4F76-A5BF-924044A28DB0}">
      <dsp:nvSpPr>
        <dsp:cNvPr id="0" name=""/>
        <dsp:cNvSpPr/>
      </dsp:nvSpPr>
      <dsp:spPr>
        <a:xfrm>
          <a:off x="1419778" y="0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2011</a:t>
          </a:r>
          <a:endParaRPr lang="ru-RU" sz="1200" b="1" kern="1200" dirty="0"/>
        </a:p>
      </dsp:txBody>
      <dsp:txXfrm>
        <a:off x="1419778" y="0"/>
        <a:ext cx="675235" cy="380752"/>
      </dsp:txXfrm>
    </dsp:sp>
    <dsp:sp modelId="{1620FD6D-41EB-4596-8C17-AE2FDA6725DA}">
      <dsp:nvSpPr>
        <dsp:cNvPr id="0" name=""/>
        <dsp:cNvSpPr/>
      </dsp:nvSpPr>
      <dsp:spPr>
        <a:xfrm>
          <a:off x="1709802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ADEA20-C2FC-4332-87AA-7FDF80CAB077}">
      <dsp:nvSpPr>
        <dsp:cNvPr id="0" name=""/>
        <dsp:cNvSpPr/>
      </dsp:nvSpPr>
      <dsp:spPr>
        <a:xfrm>
          <a:off x="2128775" y="571128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2012</a:t>
          </a:r>
          <a:endParaRPr lang="ru-RU" sz="1200" b="1" kern="1200" dirty="0"/>
        </a:p>
      </dsp:txBody>
      <dsp:txXfrm>
        <a:off x="2128775" y="571128"/>
        <a:ext cx="675235" cy="380752"/>
      </dsp:txXfrm>
    </dsp:sp>
    <dsp:sp modelId="{118160B2-09BF-4D53-A521-5954CE318DE9}">
      <dsp:nvSpPr>
        <dsp:cNvPr id="0" name=""/>
        <dsp:cNvSpPr/>
      </dsp:nvSpPr>
      <dsp:spPr>
        <a:xfrm>
          <a:off x="2418799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10F80B-AF45-44EE-B9B7-2C0F11AC7E01}">
      <dsp:nvSpPr>
        <dsp:cNvPr id="0" name=""/>
        <dsp:cNvSpPr/>
      </dsp:nvSpPr>
      <dsp:spPr>
        <a:xfrm>
          <a:off x="2837773" y="0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2013</a:t>
          </a:r>
          <a:endParaRPr lang="ru-RU" sz="1200" b="1" kern="1200" dirty="0"/>
        </a:p>
      </dsp:txBody>
      <dsp:txXfrm>
        <a:off x="2837773" y="0"/>
        <a:ext cx="675235" cy="380752"/>
      </dsp:txXfrm>
    </dsp:sp>
    <dsp:sp modelId="{32E6C95D-E950-4EA4-AFF8-A1D58AEA246F}">
      <dsp:nvSpPr>
        <dsp:cNvPr id="0" name=""/>
        <dsp:cNvSpPr/>
      </dsp:nvSpPr>
      <dsp:spPr>
        <a:xfrm>
          <a:off x="3127797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5E6F17-E800-457D-A67B-44FFF1DD1DD8}">
      <dsp:nvSpPr>
        <dsp:cNvPr id="0" name=""/>
        <dsp:cNvSpPr/>
      </dsp:nvSpPr>
      <dsp:spPr>
        <a:xfrm>
          <a:off x="3546770" y="571128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2014</a:t>
          </a:r>
          <a:endParaRPr lang="ru-RU" sz="1200" b="1" kern="1200" dirty="0"/>
        </a:p>
      </dsp:txBody>
      <dsp:txXfrm>
        <a:off x="3546770" y="571128"/>
        <a:ext cx="675235" cy="380752"/>
      </dsp:txXfrm>
    </dsp:sp>
    <dsp:sp modelId="{9CBC96DB-3F3E-4E68-8A15-5C2057D7D01E}">
      <dsp:nvSpPr>
        <dsp:cNvPr id="0" name=""/>
        <dsp:cNvSpPr/>
      </dsp:nvSpPr>
      <dsp:spPr>
        <a:xfrm>
          <a:off x="3836794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52108B-D6F4-4B69-A7FB-38D9A18DF278}">
      <dsp:nvSpPr>
        <dsp:cNvPr id="0" name=""/>
        <dsp:cNvSpPr/>
      </dsp:nvSpPr>
      <dsp:spPr>
        <a:xfrm>
          <a:off x="4255768" y="0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2015</a:t>
          </a:r>
          <a:endParaRPr lang="ru-RU" sz="1200" b="1" kern="1200" dirty="0"/>
        </a:p>
      </dsp:txBody>
      <dsp:txXfrm>
        <a:off x="4255768" y="0"/>
        <a:ext cx="675235" cy="380752"/>
      </dsp:txXfrm>
    </dsp:sp>
    <dsp:sp modelId="{5DB4B06D-9466-47F7-BEA9-C28E1ECBDF53}">
      <dsp:nvSpPr>
        <dsp:cNvPr id="0" name=""/>
        <dsp:cNvSpPr/>
      </dsp:nvSpPr>
      <dsp:spPr>
        <a:xfrm>
          <a:off x="4545792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2764B1-E6DE-4D90-872B-FEE880DC317B}">
      <dsp:nvSpPr>
        <dsp:cNvPr id="0" name=""/>
        <dsp:cNvSpPr/>
      </dsp:nvSpPr>
      <dsp:spPr>
        <a:xfrm>
          <a:off x="4964766" y="571128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2016</a:t>
          </a:r>
          <a:endParaRPr lang="ru-RU" sz="1200" b="1" kern="1200" dirty="0"/>
        </a:p>
      </dsp:txBody>
      <dsp:txXfrm>
        <a:off x="4964766" y="571128"/>
        <a:ext cx="675235" cy="380752"/>
      </dsp:txXfrm>
    </dsp:sp>
    <dsp:sp modelId="{C229C4BC-3532-4C84-9083-08EA5A038973}">
      <dsp:nvSpPr>
        <dsp:cNvPr id="0" name=""/>
        <dsp:cNvSpPr/>
      </dsp:nvSpPr>
      <dsp:spPr>
        <a:xfrm>
          <a:off x="5254789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32EDC3-0BF3-40AA-B5D8-18E8C9E5E959}">
      <dsp:nvSpPr>
        <dsp:cNvPr id="0" name=""/>
        <dsp:cNvSpPr/>
      </dsp:nvSpPr>
      <dsp:spPr>
        <a:xfrm>
          <a:off x="5696985" y="571128"/>
          <a:ext cx="675235" cy="3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(годы)</a:t>
          </a:r>
          <a:endParaRPr lang="ru-RU" sz="1200" b="1" kern="1200" dirty="0"/>
        </a:p>
      </dsp:txBody>
      <dsp:txXfrm>
        <a:off x="5696985" y="571128"/>
        <a:ext cx="675235" cy="380752"/>
      </dsp:txXfrm>
    </dsp:sp>
    <dsp:sp modelId="{23CB430B-9780-4AF2-A5EC-84576D868345}">
      <dsp:nvSpPr>
        <dsp:cNvPr id="0" name=""/>
        <dsp:cNvSpPr/>
      </dsp:nvSpPr>
      <dsp:spPr>
        <a:xfrm>
          <a:off x="5963787" y="428346"/>
          <a:ext cx="95188" cy="9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88456-9172-4219-9EBB-F08EAAE00700}">
      <dsp:nvSpPr>
        <dsp:cNvPr id="0" name=""/>
        <dsp:cNvSpPr/>
      </dsp:nvSpPr>
      <dsp:spPr>
        <a:xfrm>
          <a:off x="6467426" y="1778601"/>
          <a:ext cx="2632174" cy="253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/>
              </a:solidFill>
            </a:rPr>
            <a:t>Принципы функционирования системы кадровых резервов в Хабаровском крае </a:t>
          </a:r>
          <a:endParaRPr lang="ru-RU" sz="1600" b="1" kern="1200" dirty="0">
            <a:solidFill>
              <a:schemeClr val="accent1"/>
            </a:solidFill>
          </a:endParaRPr>
        </a:p>
      </dsp:txBody>
      <dsp:txXfrm>
        <a:off x="6467426" y="1778601"/>
        <a:ext cx="2632174" cy="2533987"/>
      </dsp:txXfrm>
    </dsp:sp>
    <dsp:sp modelId="{B9E255E8-B18A-404E-84E5-F760FE3B4EF4}">
      <dsp:nvSpPr>
        <dsp:cNvPr id="0" name=""/>
        <dsp:cNvSpPr/>
      </dsp:nvSpPr>
      <dsp:spPr>
        <a:xfrm rot="10800000">
          <a:off x="6012446" y="753126"/>
          <a:ext cx="454980" cy="45849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6141D-5CB6-4F05-A39E-3AB01113B9AA}">
      <dsp:nvSpPr>
        <dsp:cNvPr id="0" name=""/>
        <dsp:cNvSpPr/>
      </dsp:nvSpPr>
      <dsp:spPr>
        <a:xfrm>
          <a:off x="3" y="441510"/>
          <a:ext cx="5830451" cy="520816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1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Планомерности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заблаговременный и планомерный подбор и подготовка резервистов к замещению должностей различных уровней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accent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Взаимосвязи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использование возможностей перемещения лиц, включенных в различные резервы, из одного резерва в другой при достижении следующего уровня в профессиональном развитии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Профессионализма и компетентности</a:t>
          </a:r>
          <a:endParaRPr lang="ru-RU" sz="500" b="1" kern="120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соответствие компетенции кандидата требованиям, предъявляемым к определенной должности и элементу системы кадровых резервов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accent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Перспективности</a:t>
          </a:r>
          <a:endParaRPr lang="ru-RU" sz="1600" kern="120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ориентация кандидата на профессиональный рост, повышение статуса резервиста</a:t>
          </a:r>
          <a:endParaRPr lang="ru-RU" sz="1600" kern="1200" dirty="0"/>
        </a:p>
      </dsp:txBody>
      <dsp:txXfrm>
        <a:off x="3" y="441510"/>
        <a:ext cx="5830451" cy="5208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A6DB2-BA5A-4E89-BE21-56416B41B79A}">
      <dsp:nvSpPr>
        <dsp:cNvPr id="0" name=""/>
        <dsp:cNvSpPr/>
      </dsp:nvSpPr>
      <dsp:spPr>
        <a:xfrm>
          <a:off x="0" y="212389"/>
          <a:ext cx="8856984" cy="54501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этап</a:t>
          </a:r>
          <a:endParaRPr lang="ru-RU" sz="2000" b="1" kern="1200" dirty="0"/>
        </a:p>
      </dsp:txBody>
      <dsp:txXfrm>
        <a:off x="26605" y="238994"/>
        <a:ext cx="8803774" cy="491806"/>
      </dsp:txXfrm>
    </dsp:sp>
    <dsp:sp modelId="{5D4A5B4F-9723-4244-BCFA-A4BCECD70106}">
      <dsp:nvSpPr>
        <dsp:cNvPr id="0" name=""/>
        <dsp:cNvSpPr/>
      </dsp:nvSpPr>
      <dsp:spPr>
        <a:xfrm>
          <a:off x="0" y="757406"/>
          <a:ext cx="885698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Проведение анализа количественной и качественной потребности в кадрах, для последующего привлечения как внешних, так и внутренних источников пополнения 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757406"/>
        <a:ext cx="8856984" cy="1076400"/>
      </dsp:txXfrm>
    </dsp:sp>
    <dsp:sp modelId="{13FD252A-9AA1-4E4E-9AFC-613E7B097537}">
      <dsp:nvSpPr>
        <dsp:cNvPr id="0" name=""/>
        <dsp:cNvSpPr/>
      </dsp:nvSpPr>
      <dsp:spPr>
        <a:xfrm>
          <a:off x="0" y="1833806"/>
          <a:ext cx="8856984" cy="521471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</a:t>
          </a:r>
          <a:endParaRPr lang="ru-RU" sz="2000" b="1" kern="1200" dirty="0"/>
        </a:p>
      </dsp:txBody>
      <dsp:txXfrm>
        <a:off x="25456" y="1859262"/>
        <a:ext cx="8806072" cy="470559"/>
      </dsp:txXfrm>
    </dsp:sp>
    <dsp:sp modelId="{C1443433-C695-4033-ABE9-747AA8A79DBE}">
      <dsp:nvSpPr>
        <dsp:cNvPr id="0" name=""/>
        <dsp:cNvSpPr/>
      </dsp:nvSpPr>
      <dsp:spPr>
        <a:xfrm>
          <a:off x="0" y="2355278"/>
          <a:ext cx="8856984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Сокращение количества резервируемых должностей руководителей и заместителей руководителей органов исполнительной власти края с высоким уровнем риска высвобождения</a:t>
          </a:r>
          <a:endParaRPr lang="ru-RU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в 2015 году на </a:t>
          </a:r>
          <a:r>
            <a:rPr lang="ru-RU" sz="2400" b="1" kern="1200" dirty="0" smtClean="0">
              <a:solidFill>
                <a:schemeClr val="accent1"/>
              </a:solidFill>
            </a:rPr>
            <a:t>15 %</a:t>
          </a:r>
          <a:endParaRPr lang="ru-RU" sz="24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в 2016 году на </a:t>
          </a:r>
          <a:r>
            <a:rPr lang="ru-RU" sz="2400" b="1" kern="1200" dirty="0" smtClean="0">
              <a:solidFill>
                <a:schemeClr val="accent1"/>
              </a:solidFill>
            </a:rPr>
            <a:t>10 % </a:t>
          </a:r>
          <a:endParaRPr lang="ru-RU" sz="2400" b="1" kern="1200" dirty="0">
            <a:solidFill>
              <a:schemeClr val="accent1"/>
            </a:solidFill>
          </a:endParaRPr>
        </a:p>
      </dsp:txBody>
      <dsp:txXfrm>
        <a:off x="0" y="2355278"/>
        <a:ext cx="8856984" cy="1984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A6DB2-BA5A-4E89-BE21-56416B41B79A}">
      <dsp:nvSpPr>
        <dsp:cNvPr id="0" name=""/>
        <dsp:cNvSpPr/>
      </dsp:nvSpPr>
      <dsp:spPr>
        <a:xfrm>
          <a:off x="0" y="0"/>
          <a:ext cx="8856984" cy="43184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 этап</a:t>
          </a:r>
          <a:endParaRPr lang="ru-RU" sz="2000" b="1" kern="1200" dirty="0"/>
        </a:p>
      </dsp:txBody>
      <dsp:txXfrm>
        <a:off x="21081" y="21081"/>
        <a:ext cx="8814822" cy="389683"/>
      </dsp:txXfrm>
    </dsp:sp>
    <dsp:sp modelId="{5D4A5B4F-9723-4244-BCFA-A4BCECD70106}">
      <dsp:nvSpPr>
        <dsp:cNvPr id="0" name=""/>
        <dsp:cNvSpPr/>
      </dsp:nvSpPr>
      <dsp:spPr>
        <a:xfrm>
          <a:off x="0" y="535431"/>
          <a:ext cx="8856984" cy="3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Выявление источников пополнения кадровых резервов</a:t>
          </a:r>
          <a:endParaRPr lang="ru-RU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</dsp:txBody>
      <dsp:txXfrm>
        <a:off x="0" y="535431"/>
        <a:ext cx="8856984" cy="397464"/>
      </dsp:txXfrm>
    </dsp:sp>
    <dsp:sp modelId="{13FD252A-9AA1-4E4E-9AFC-613E7B097537}">
      <dsp:nvSpPr>
        <dsp:cNvPr id="0" name=""/>
        <dsp:cNvSpPr/>
      </dsp:nvSpPr>
      <dsp:spPr>
        <a:xfrm>
          <a:off x="0" y="1103726"/>
          <a:ext cx="8856984" cy="399241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</a:t>
          </a:r>
          <a:endParaRPr lang="ru-RU" sz="2000" b="1" kern="1200" dirty="0"/>
        </a:p>
      </dsp:txBody>
      <dsp:txXfrm>
        <a:off x="19489" y="1123215"/>
        <a:ext cx="8818006" cy="360263"/>
      </dsp:txXfrm>
    </dsp:sp>
    <dsp:sp modelId="{C1443433-C695-4033-ABE9-747AA8A79DBE}">
      <dsp:nvSpPr>
        <dsp:cNvPr id="0" name=""/>
        <dsp:cNvSpPr/>
      </dsp:nvSpPr>
      <dsp:spPr>
        <a:xfrm>
          <a:off x="0" y="1538137"/>
          <a:ext cx="8856984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В результате использования различных источников пополнения кадровых резервов был обеспечен ежегодный прирост численности кадровых резервов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1538137"/>
        <a:ext cx="8856984" cy="10588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EFCA-B003-4742-B18A-BC9C4CC00D2F}">
      <dsp:nvSpPr>
        <dsp:cNvPr id="0" name=""/>
        <dsp:cNvSpPr/>
      </dsp:nvSpPr>
      <dsp:spPr>
        <a:xfrm>
          <a:off x="0" y="14201"/>
          <a:ext cx="8674867" cy="60297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 этап</a:t>
          </a:r>
          <a:endParaRPr lang="ru-RU" sz="2000" b="1" kern="1200" dirty="0"/>
        </a:p>
      </dsp:txBody>
      <dsp:txXfrm>
        <a:off x="29435" y="43636"/>
        <a:ext cx="8615997" cy="544101"/>
      </dsp:txXfrm>
    </dsp:sp>
    <dsp:sp modelId="{F7156769-045C-48C5-85CB-E163DD1435E8}">
      <dsp:nvSpPr>
        <dsp:cNvPr id="0" name=""/>
        <dsp:cNvSpPr/>
      </dsp:nvSpPr>
      <dsp:spPr>
        <a:xfrm>
          <a:off x="0" y="606867"/>
          <a:ext cx="8674867" cy="234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Проведение отбора кандидатов                                                                  -   при отборе кандидатов </a:t>
          </a:r>
          <a:r>
            <a:rPr lang="ru-RU" sz="2000" b="1" kern="1200" dirty="0" smtClean="0">
              <a:solidFill>
                <a:schemeClr val="accent1"/>
              </a:solidFill>
            </a:rPr>
            <a:t>в обязательном </a:t>
          </a:r>
          <a:r>
            <a:rPr lang="ru-RU" sz="2000" kern="1200" dirty="0" smtClean="0">
              <a:solidFill>
                <a:schemeClr val="accent1"/>
              </a:solidFill>
            </a:rPr>
            <a:t>порядке применяются тестирование и индивидуальное собеседование с конкурсной комиссией                                            - при отборе кандидатов </a:t>
          </a:r>
          <a:r>
            <a:rPr lang="ru-RU" sz="2000" b="1" kern="1200" dirty="0" smtClean="0">
              <a:solidFill>
                <a:schemeClr val="accent1"/>
              </a:solidFill>
            </a:rPr>
            <a:t>на руководящие должности высшего звена </a:t>
          </a:r>
          <a:r>
            <a:rPr lang="ru-RU" sz="2000" kern="1200" dirty="0" smtClean="0">
              <a:solidFill>
                <a:schemeClr val="accent1"/>
              </a:solidFill>
            </a:rPr>
            <a:t>дополнительно используются такие конкурсные процедуры как эссе и индивидуальное собеседование с экспертной рабочей группой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606867"/>
        <a:ext cx="8674867" cy="2347380"/>
      </dsp:txXfrm>
    </dsp:sp>
    <dsp:sp modelId="{5554EC64-3E77-40C6-BBED-FDF231245878}">
      <dsp:nvSpPr>
        <dsp:cNvPr id="0" name=""/>
        <dsp:cNvSpPr/>
      </dsp:nvSpPr>
      <dsp:spPr>
        <a:xfrm>
          <a:off x="0" y="2954247"/>
          <a:ext cx="8674867" cy="499258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</a:t>
          </a:r>
          <a:endParaRPr lang="ru-RU" sz="2000" b="1" kern="1200" dirty="0"/>
        </a:p>
      </dsp:txBody>
      <dsp:txXfrm>
        <a:off x="24372" y="2978619"/>
        <a:ext cx="8626123" cy="450514"/>
      </dsp:txXfrm>
    </dsp:sp>
    <dsp:sp modelId="{E8F55038-930C-4EC2-9027-6A93BD1DB909}">
      <dsp:nvSpPr>
        <dsp:cNvPr id="0" name=""/>
        <dsp:cNvSpPr/>
      </dsp:nvSpPr>
      <dsp:spPr>
        <a:xfrm>
          <a:off x="0" y="3453505"/>
          <a:ext cx="8674867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/>
              </a:solidFill>
            </a:rPr>
            <a:t>В </a:t>
          </a:r>
          <a:r>
            <a:rPr lang="ru-RU" sz="2000" b="1" kern="1200" dirty="0" smtClean="0">
              <a:solidFill>
                <a:schemeClr val="accent1"/>
              </a:solidFill>
            </a:rPr>
            <a:t>2015 году </a:t>
          </a:r>
          <a:r>
            <a:rPr lang="ru-RU" sz="2000" kern="1200" dirty="0" smtClean="0">
              <a:solidFill>
                <a:schemeClr val="accent1"/>
              </a:solidFill>
            </a:rPr>
            <a:t>по результатам тестирования к             индивидуальному собеседованию допущено </a:t>
          </a:r>
          <a:r>
            <a:rPr lang="ru-RU" sz="2400" b="1" kern="1200" dirty="0" smtClean="0">
              <a:solidFill>
                <a:schemeClr val="accent1"/>
              </a:solidFill>
            </a:rPr>
            <a:t>59,3 %</a:t>
          </a:r>
          <a:r>
            <a:rPr lang="ru-RU" sz="2000" kern="1200" dirty="0" smtClean="0">
              <a:solidFill>
                <a:schemeClr val="accent1"/>
              </a:solidFill>
            </a:rPr>
            <a:t> кандидатов, изначально принявших участие в                   конкурсном отборе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0" y="3453505"/>
        <a:ext cx="8674867" cy="1238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F7C9-0252-4D0F-BD06-2EEB9CC19D9E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3854-00C6-44C6-9BA0-596577586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png"/><Relationship Id="rId9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5.pn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jpe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0.jpg"/><Relationship Id="rId9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9930" y="1674272"/>
            <a:ext cx="7764139" cy="1944216"/>
          </a:xfrm>
          <a:effectLst/>
        </p:spPr>
        <p:txBody>
          <a:bodyPr anchor="ctr">
            <a:normAutofit fontScale="90000"/>
          </a:bodyPr>
          <a:lstStyle/>
          <a:p>
            <a:pPr marL="182880"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Система кадровых резервов в Хабаровском крае: технология формирования и использования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-44397" y="-712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71730"/>
            <a:ext cx="1656184" cy="1987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15062"/>
            <a:ext cx="57517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2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1" y="723061"/>
            <a:ext cx="9143799" cy="689716"/>
            <a:chOff x="0" y="141913"/>
            <a:chExt cx="9099603" cy="8216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41913"/>
              <a:ext cx="9099603" cy="735889"/>
            </a:xfrm>
            <a:prstGeom prst="rect">
              <a:avLst/>
            </a:prstGeom>
            <a:gradFill rotWithShape="0">
              <a:gsLst>
                <a:gs pos="95000">
                  <a:schemeClr val="accent2"/>
                </a:gs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0" y="201158"/>
              <a:ext cx="9099603" cy="76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Этапы формирования кадрового резерва Хабаровского края</a:t>
              </a:r>
              <a:endParaRPr lang="ru-RU" sz="2000" b="1" kern="1200" dirty="0"/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2573736"/>
              </p:ext>
            </p:extLst>
          </p:nvPr>
        </p:nvGraphicFramePr>
        <p:xfrm>
          <a:off x="117220" y="1404581"/>
          <a:ext cx="8674867" cy="317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1909197"/>
              </p:ext>
            </p:extLst>
          </p:nvPr>
        </p:nvGraphicFramePr>
        <p:xfrm>
          <a:off x="204152" y="4581128"/>
          <a:ext cx="8760335" cy="205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375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2335" r="17935" b="8555"/>
          <a:stretch/>
        </p:blipFill>
        <p:spPr>
          <a:xfrm>
            <a:off x="6197212" y="2780928"/>
            <a:ext cx="2806544" cy="398562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6097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85362083"/>
              </p:ext>
            </p:extLst>
          </p:nvPr>
        </p:nvGraphicFramePr>
        <p:xfrm>
          <a:off x="323528" y="1412776"/>
          <a:ext cx="80121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Заголовок 7"/>
          <p:cNvSpPr txBox="1">
            <a:spLocks/>
          </p:cNvSpPr>
          <p:nvPr/>
        </p:nvSpPr>
        <p:spPr>
          <a:xfrm>
            <a:off x="199115" y="801363"/>
            <a:ext cx="8804641" cy="429942"/>
          </a:xfrm>
          <a:prstGeom prst="rect">
            <a:avLst/>
          </a:prstGeom>
          <a:effectLst/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44000"/>
            <a:r>
              <a:rPr lang="ru-RU" sz="2800" b="1" kern="600" spc="-3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Преимущества кадровых резервов в Хабаровском крае</a:t>
            </a:r>
            <a:endParaRPr lang="ru-RU" sz="2800" b="1" kern="600" spc="-3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6097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336" y="812417"/>
            <a:ext cx="80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36855683"/>
              </p:ext>
            </p:extLst>
          </p:nvPr>
        </p:nvGraphicFramePr>
        <p:xfrm>
          <a:off x="179511" y="997083"/>
          <a:ext cx="8833253" cy="545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0133"/>
            <a:ext cx="1368152" cy="21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6097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689930" y="1844824"/>
            <a:ext cx="7764139" cy="1944216"/>
          </a:xfrm>
          <a:prstGeom prst="rect">
            <a:avLst/>
          </a:prstGeom>
          <a:effectLst/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3573016"/>
            <a:ext cx="1656184" cy="19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8803898"/>
              </p:ext>
            </p:extLst>
          </p:nvPr>
        </p:nvGraphicFramePr>
        <p:xfrm>
          <a:off x="179511" y="1448586"/>
          <a:ext cx="8736632" cy="46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99992" y="1383372"/>
            <a:ext cx="0" cy="64647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306280" y="1682800"/>
            <a:ext cx="613152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06280" y="1682800"/>
            <a:ext cx="0" cy="378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37800" y="1681198"/>
            <a:ext cx="0" cy="378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7"/>
          <p:cNvSpPr txBox="1">
            <a:spLocks/>
          </p:cNvSpPr>
          <p:nvPr/>
        </p:nvSpPr>
        <p:spPr>
          <a:xfrm>
            <a:off x="179511" y="980728"/>
            <a:ext cx="8784977" cy="43204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2000"/>
                  <a:lumOff val="58000"/>
                </a:schemeClr>
              </a:gs>
              <a:gs pos="0">
                <a:schemeClr val="accent5">
                  <a:lumMod val="6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44000"/>
            <a:r>
              <a:rPr lang="ru-RU" sz="2800" b="1" kern="60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Система кадровых резервов в Хабаровском крае</a:t>
            </a:r>
            <a:endParaRPr lang="ru-RU" sz="2800" b="1" kern="600" spc="-3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" y="1304138"/>
            <a:ext cx="2898435" cy="507719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1648689"/>
              </p:ext>
            </p:extLst>
          </p:nvPr>
        </p:nvGraphicFramePr>
        <p:xfrm>
          <a:off x="3419872" y="1700808"/>
          <a:ext cx="56166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7904" y="3466654"/>
            <a:ext cx="11815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546</a:t>
            </a:r>
            <a:r>
              <a:rPr lang="ru-RU" sz="1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чел</a:t>
            </a:r>
            <a:endParaRPr lang="ru-RU" sz="44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1766" y="2204864"/>
            <a:ext cx="15977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182 </a:t>
            </a:r>
            <a:r>
              <a:rPr lang="ru-RU" sz="1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чел.</a:t>
            </a:r>
            <a:endParaRPr lang="ru-RU" sz="12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199115" y="801363"/>
            <a:ext cx="8804641" cy="429942"/>
          </a:xfrm>
          <a:prstGeom prst="rect">
            <a:avLst/>
          </a:prstGeom>
          <a:effectLst/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44000"/>
            <a:r>
              <a:rPr lang="ru-RU" sz="2800" b="1" kern="600" spc="-3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Численность кадровых резервов в Хабаровском крае</a:t>
            </a:r>
            <a:endParaRPr lang="ru-RU" sz="2800" b="1" kern="600" spc="-3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6578" y="4725144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698</a:t>
            </a:r>
            <a:r>
              <a:rPr lang="ru-RU" sz="12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чел</a:t>
            </a:r>
            <a:r>
              <a:rPr lang="ru-RU" sz="12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2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9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94046354"/>
              </p:ext>
            </p:extLst>
          </p:nvPr>
        </p:nvGraphicFramePr>
        <p:xfrm>
          <a:off x="332494" y="2060848"/>
          <a:ext cx="848797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3209539"/>
              </p:ext>
            </p:extLst>
          </p:nvPr>
        </p:nvGraphicFramePr>
        <p:xfrm>
          <a:off x="332493" y="3861048"/>
          <a:ext cx="8485737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3459" y="98072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период реализации кадровой практики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Двойные круглые скобки 10"/>
          <p:cNvSpPr/>
          <p:nvPr/>
        </p:nvSpPr>
        <p:spPr>
          <a:xfrm>
            <a:off x="332494" y="1000581"/>
            <a:ext cx="1359185" cy="914400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876900134"/>
              </p:ext>
            </p:extLst>
          </p:nvPr>
        </p:nvGraphicFramePr>
        <p:xfrm>
          <a:off x="1764047" y="982955"/>
          <a:ext cx="7056425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0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2938889"/>
              </p:ext>
            </p:extLst>
          </p:nvPr>
        </p:nvGraphicFramePr>
        <p:xfrm>
          <a:off x="64001" y="791236"/>
          <a:ext cx="9099604" cy="609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7" y="4509120"/>
            <a:ext cx="2332856" cy="20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1" y="723061"/>
            <a:ext cx="9143799" cy="689716"/>
            <a:chOff x="0" y="141913"/>
            <a:chExt cx="9099603" cy="8216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41913"/>
              <a:ext cx="9099603" cy="735889"/>
            </a:xfrm>
            <a:prstGeom prst="rect">
              <a:avLst/>
            </a:prstGeom>
            <a:gradFill rotWithShape="0">
              <a:gsLst>
                <a:gs pos="95000">
                  <a:schemeClr val="accent2"/>
                </a:gs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0" y="201158"/>
              <a:ext cx="9099603" cy="76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Этапы формирования кадрового резерва Хабаровского края</a:t>
              </a:r>
              <a:endParaRPr lang="ru-RU" sz="2000" b="1" kern="1200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148" r="23926" b="11555"/>
          <a:stretch/>
        </p:blipFill>
        <p:spPr>
          <a:xfrm>
            <a:off x="7884367" y="4761686"/>
            <a:ext cx="1259633" cy="2077481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8417164"/>
              </p:ext>
            </p:extLst>
          </p:nvPr>
        </p:nvGraphicFramePr>
        <p:xfrm>
          <a:off x="107504" y="1397000"/>
          <a:ext cx="88569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1" y="723061"/>
            <a:ext cx="9143799" cy="689716"/>
            <a:chOff x="0" y="141913"/>
            <a:chExt cx="9099603" cy="8216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41913"/>
              <a:ext cx="9099603" cy="735889"/>
            </a:xfrm>
            <a:prstGeom prst="rect">
              <a:avLst/>
            </a:prstGeom>
            <a:gradFill rotWithShape="0">
              <a:gsLst>
                <a:gs pos="95000">
                  <a:schemeClr val="accent2"/>
                </a:gs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0" y="201158"/>
              <a:ext cx="9099603" cy="76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Этапы формирования кадрового резерва Хабаровского края</a:t>
              </a:r>
              <a:endParaRPr lang="ru-RU" sz="2000" b="1" kern="1200" dirty="0"/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11535085"/>
              </p:ext>
            </p:extLst>
          </p:nvPr>
        </p:nvGraphicFramePr>
        <p:xfrm>
          <a:off x="143508" y="1484784"/>
          <a:ext cx="88569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613838" y="4051871"/>
            <a:ext cx="429770" cy="78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6382" y="435575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в 2014 г. на </a:t>
            </a:r>
            <a:r>
              <a:rPr lang="ru-RU" sz="2800" b="1" dirty="0" smtClean="0">
                <a:solidFill>
                  <a:schemeClr val="accent1"/>
                </a:solidFill>
              </a:rPr>
              <a:t>63</a:t>
            </a:r>
            <a:r>
              <a:rPr lang="ru-RU" sz="2000" dirty="0" smtClean="0">
                <a:solidFill>
                  <a:schemeClr val="accent1"/>
                </a:solidFill>
              </a:rPr>
              <a:t> человека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5176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в 2015 г. на </a:t>
            </a:r>
            <a:r>
              <a:rPr lang="ru-RU" sz="2400" b="1" dirty="0" smtClean="0">
                <a:solidFill>
                  <a:schemeClr val="accent1"/>
                </a:solidFill>
              </a:rPr>
              <a:t>226</a:t>
            </a:r>
            <a:r>
              <a:rPr lang="ru-RU" sz="2000" dirty="0" smtClean="0">
                <a:solidFill>
                  <a:schemeClr val="accent1"/>
                </a:solidFill>
              </a:rPr>
              <a:t> человек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1044691" y="4051946"/>
            <a:ext cx="429770" cy="7831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1474461" y="4051946"/>
            <a:ext cx="429770" cy="7831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1904231" y="4835157"/>
            <a:ext cx="429770" cy="7831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2335084" y="4835232"/>
            <a:ext cx="429770" cy="78313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2764854" y="4835232"/>
            <a:ext cx="429770" cy="7831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614921" y="4835082"/>
            <a:ext cx="429770" cy="78313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1045774" y="4835157"/>
            <a:ext cx="429770" cy="7831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5286" r="17608" b="8846"/>
          <a:stretch/>
        </p:blipFill>
        <p:spPr>
          <a:xfrm>
            <a:off x="1475544" y="4835157"/>
            <a:ext cx="429770" cy="7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1" y="723061"/>
            <a:ext cx="9143799" cy="689716"/>
            <a:chOff x="0" y="141913"/>
            <a:chExt cx="9099603" cy="8216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41913"/>
              <a:ext cx="9099603" cy="735889"/>
            </a:xfrm>
            <a:prstGeom prst="rect">
              <a:avLst/>
            </a:prstGeom>
            <a:gradFill rotWithShape="0">
              <a:gsLst>
                <a:gs pos="95000">
                  <a:schemeClr val="accent2"/>
                </a:gs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0" y="201158"/>
              <a:ext cx="9099603" cy="76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Этапы формирования кадрового резерва Хабаровского края</a:t>
              </a:r>
              <a:endParaRPr lang="ru-RU" sz="2000" b="1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3491" r="19840"/>
          <a:stretch/>
        </p:blipFill>
        <p:spPr>
          <a:xfrm>
            <a:off x="7452320" y="5000967"/>
            <a:ext cx="1618083" cy="184529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1270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6258513"/>
              </p:ext>
            </p:extLst>
          </p:nvPr>
        </p:nvGraphicFramePr>
        <p:xfrm>
          <a:off x="117220" y="1404580"/>
          <a:ext cx="8674867" cy="46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37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780" r="2052" b="7637"/>
          <a:stretch/>
        </p:blipFill>
        <p:spPr>
          <a:xfrm>
            <a:off x="5963661" y="4537554"/>
            <a:ext cx="3147961" cy="229438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1" y="723061"/>
            <a:ext cx="9143799" cy="689716"/>
            <a:chOff x="0" y="141913"/>
            <a:chExt cx="9099603" cy="8216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41913"/>
              <a:ext cx="9099603" cy="735889"/>
            </a:xfrm>
            <a:prstGeom prst="rect">
              <a:avLst/>
            </a:prstGeom>
            <a:gradFill rotWithShape="0">
              <a:gsLst>
                <a:gs pos="95000">
                  <a:schemeClr val="accent2"/>
                </a:gs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0" y="201158"/>
              <a:ext cx="9099603" cy="76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Этапы формирования кадрового резерва Хабаровского края</a:t>
              </a:r>
              <a:endParaRPr lang="ru-RU" sz="2000" b="1" kern="1200" dirty="0"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0998237"/>
              </p:ext>
            </p:extLst>
          </p:nvPr>
        </p:nvGraphicFramePr>
        <p:xfrm>
          <a:off x="179511" y="1396999"/>
          <a:ext cx="8920092" cy="452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2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8FD179"/>
      </a:accent2>
      <a:accent3>
        <a:srgbClr val="0BD0D9"/>
      </a:accent3>
      <a:accent4>
        <a:srgbClr val="10CF9B"/>
      </a:accent4>
      <a:accent5>
        <a:srgbClr val="7CCA62"/>
      </a:accent5>
      <a:accent6>
        <a:srgbClr val="509D36"/>
      </a:accent6>
      <a:hlink>
        <a:srgbClr val="F491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2989</TotalTime>
  <Words>745</Words>
  <Application>Microsoft Office PowerPoint</Application>
  <PresentationFormat>Экран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Система кадровых резервов в Хабаровском крае: технология формирования и использования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РЕЗЕРВ УПРАВЛЕНЧЕСКИХ КАДРОВ</dc:title>
  <dc:creator>Зайцева Екатерина Эдуардовна</dc:creator>
  <cp:lastModifiedBy>Аксаментова Ксения Олеговна</cp:lastModifiedBy>
  <cp:revision>312</cp:revision>
  <dcterms:created xsi:type="dcterms:W3CDTF">2015-05-27T04:20:07Z</dcterms:created>
  <dcterms:modified xsi:type="dcterms:W3CDTF">2016-10-11T07:30:30Z</dcterms:modified>
</cp:coreProperties>
</file>