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2" r:id="rId6"/>
    <p:sldId id="264" r:id="rId7"/>
    <p:sldId id="266" r:id="rId8"/>
    <p:sldId id="268" r:id="rId9"/>
    <p:sldId id="270" r:id="rId10"/>
    <p:sldId id="273" r:id="rId11"/>
    <p:sldId id="274" r:id="rId12"/>
    <p:sldId id="276" r:id="rId13"/>
    <p:sldId id="277" r:id="rId14"/>
    <p:sldId id="279" r:id="rId15"/>
    <p:sldId id="280" r:id="rId16"/>
    <p:sldId id="281" r:id="rId17"/>
    <p:sldId id="282" r:id="rId18"/>
    <p:sldId id="287" r:id="rId19"/>
    <p:sldId id="294" r:id="rId20"/>
    <p:sldId id="295" r:id="rId21"/>
    <p:sldId id="296" r:id="rId22"/>
    <p:sldId id="297" r:id="rId23"/>
    <p:sldId id="298" r:id="rId24"/>
    <p:sldId id="288" r:id="rId25"/>
    <p:sldId id="283" r:id="rId26"/>
    <p:sldId id="290" r:id="rId27"/>
    <p:sldId id="291" r:id="rId28"/>
    <p:sldId id="292" r:id="rId29"/>
    <p:sldId id="293" r:id="rId30"/>
    <p:sldId id="299" r:id="rId31"/>
    <p:sldId id="300" r:id="rId32"/>
    <p:sldId id="301" r:id="rId33"/>
    <p:sldId id="286" r:id="rId34"/>
    <p:sldId id="30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F2CAAC-809E-42AF-A5E3-F11FA502A67C}" type="doc">
      <dgm:prSet loTypeId="urn:microsoft.com/office/officeart/2005/8/layout/gear1" loCatId="relationship" qsTypeId="urn:microsoft.com/office/officeart/2005/8/quickstyle/3d1" qsCatId="3D" csTypeId="urn:microsoft.com/office/officeart/2005/8/colors/accent1_2" csCatId="accent1" phldr="1"/>
      <dgm:spPr/>
    </dgm:pt>
    <dgm:pt modelId="{1AEE16A5-230D-4C1C-9AC0-E81897CADD6F}">
      <dgm:prSet phldrT="[Текст]" custT="1"/>
      <dgm:spPr/>
      <dgm:t>
        <a:bodyPr/>
        <a:lstStyle/>
        <a:p>
          <a:r>
            <a:rPr lang="ru-RU" sz="1600" b="1" i="1" dirty="0" smtClean="0">
              <a:latin typeface="+mj-lt"/>
            </a:rPr>
            <a:t>3</a:t>
          </a:r>
        </a:p>
        <a:p>
          <a:r>
            <a:rPr lang="ru-RU" sz="1100" b="1" i="1" dirty="0" smtClean="0">
              <a:latin typeface="Constantia" panose="02030602050306030303" pitchFamily="18" charset="0"/>
            </a:rPr>
            <a:t>Разработка и внедрение системы управления проектами</a:t>
          </a:r>
          <a:endParaRPr lang="ru-RU" sz="1100" b="1" i="1" dirty="0">
            <a:latin typeface="Constantia" panose="02030602050306030303" pitchFamily="18" charset="0"/>
          </a:endParaRPr>
        </a:p>
      </dgm:t>
    </dgm:pt>
    <dgm:pt modelId="{95587D71-1F4C-4A7F-9CC5-C43DAD19AAA8}" type="parTrans" cxnId="{62B02DE8-F4C5-40A4-A58A-DFCA853BAF1F}">
      <dgm:prSet/>
      <dgm:spPr/>
      <dgm:t>
        <a:bodyPr/>
        <a:lstStyle/>
        <a:p>
          <a:endParaRPr lang="ru-RU"/>
        </a:p>
      </dgm:t>
    </dgm:pt>
    <dgm:pt modelId="{208B4AD5-9A1C-4386-972C-B9EEB0704508}" type="sibTrans" cxnId="{62B02DE8-F4C5-40A4-A58A-DFCA853BAF1F}">
      <dgm:prSet/>
      <dgm:spPr/>
      <dgm:t>
        <a:bodyPr/>
        <a:lstStyle/>
        <a:p>
          <a:endParaRPr lang="ru-RU"/>
        </a:p>
      </dgm:t>
    </dgm:pt>
    <dgm:pt modelId="{5AF12B90-98C1-4F5D-AF3B-CC5A740A1F8C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bg1"/>
              </a:solidFill>
              <a:latin typeface="+mj-lt"/>
            </a:rPr>
            <a:t>1</a:t>
          </a:r>
        </a:p>
        <a:p>
          <a:r>
            <a:rPr lang="ru-RU" sz="1100" b="1" i="1" dirty="0" smtClean="0">
              <a:solidFill>
                <a:schemeClr val="bg1"/>
              </a:solidFill>
              <a:latin typeface="Constantia" panose="02030602050306030303" pitchFamily="18" charset="0"/>
            </a:rPr>
            <a:t>Разработка, внедрение и реализация  системы оценки эффективности и результативности руководителей  ИОГВ области </a:t>
          </a:r>
        </a:p>
        <a:p>
          <a:endParaRPr lang="ru-RU" sz="1200" dirty="0"/>
        </a:p>
      </dgm:t>
    </dgm:pt>
    <dgm:pt modelId="{DA053C38-7983-4268-9A39-02DCE7AF99AF}" type="parTrans" cxnId="{400FBB4A-633D-4E3E-A61D-91600C0A88AE}">
      <dgm:prSet/>
      <dgm:spPr/>
      <dgm:t>
        <a:bodyPr/>
        <a:lstStyle/>
        <a:p>
          <a:endParaRPr lang="ru-RU"/>
        </a:p>
      </dgm:t>
    </dgm:pt>
    <dgm:pt modelId="{FDB54FB0-27DE-458D-87DD-48F7583E8C8C}" type="sibTrans" cxnId="{400FBB4A-633D-4E3E-A61D-91600C0A88AE}">
      <dgm:prSet/>
      <dgm:spPr/>
      <dgm:t>
        <a:bodyPr/>
        <a:lstStyle/>
        <a:p>
          <a:endParaRPr lang="ru-RU"/>
        </a:p>
      </dgm:t>
    </dgm:pt>
    <dgm:pt modelId="{A629CDA0-B940-42CF-95F2-C75F5510FC1D}">
      <dgm:prSet phldrT="[Текст]" custT="1"/>
      <dgm:spPr/>
      <dgm:t>
        <a:bodyPr/>
        <a:lstStyle/>
        <a:p>
          <a:r>
            <a:rPr lang="ru-RU" sz="1600" b="1" i="1" dirty="0" smtClean="0">
              <a:latin typeface="+mj-lt"/>
            </a:rPr>
            <a:t>2</a:t>
          </a:r>
        </a:p>
        <a:p>
          <a:r>
            <a:rPr lang="ru-RU" sz="1100" b="1" i="1" dirty="0" smtClean="0">
              <a:latin typeface="Constantia" panose="02030602050306030303" pitchFamily="18" charset="0"/>
            </a:rPr>
            <a:t>Разработка и внедрение модели компетенций руководителей ИОГВ области </a:t>
          </a:r>
          <a:endParaRPr lang="ru-RU" sz="1100" b="1" i="1" dirty="0">
            <a:latin typeface="Constantia" panose="02030602050306030303" pitchFamily="18" charset="0"/>
          </a:endParaRPr>
        </a:p>
      </dgm:t>
    </dgm:pt>
    <dgm:pt modelId="{54DBF4A1-D8F2-4380-A327-E58F588A3613}" type="parTrans" cxnId="{CDB8012F-E158-4B3E-8F92-307301752112}">
      <dgm:prSet/>
      <dgm:spPr/>
      <dgm:t>
        <a:bodyPr/>
        <a:lstStyle/>
        <a:p>
          <a:endParaRPr lang="ru-RU"/>
        </a:p>
      </dgm:t>
    </dgm:pt>
    <dgm:pt modelId="{3E6A0C69-8C43-42C6-95F0-5846C73516AF}" type="sibTrans" cxnId="{CDB8012F-E158-4B3E-8F92-307301752112}">
      <dgm:prSet/>
      <dgm:spPr/>
      <dgm:t>
        <a:bodyPr/>
        <a:lstStyle/>
        <a:p>
          <a:endParaRPr lang="ru-RU"/>
        </a:p>
      </dgm:t>
    </dgm:pt>
    <dgm:pt modelId="{64AFE4C5-4C00-43C6-A76F-1A463D0EEA44}" type="pres">
      <dgm:prSet presAssocID="{34F2CAAC-809E-42AF-A5E3-F11FA502A67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B3BFF85-AE81-4BCF-B2BC-1E5A9F8AC8AF}" type="pres">
      <dgm:prSet presAssocID="{1AEE16A5-230D-4C1C-9AC0-E81897CADD6F}" presName="gear1" presStyleLbl="node1" presStyleIdx="0" presStyleCnt="3" custScaleX="110244" custLinFactNeighborX="8789" custLinFactNeighborY="-11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3A50A-B402-4FBA-8362-6A51FB05604C}" type="pres">
      <dgm:prSet presAssocID="{1AEE16A5-230D-4C1C-9AC0-E81897CADD6F}" presName="gear1srcNode" presStyleLbl="node1" presStyleIdx="0" presStyleCnt="3"/>
      <dgm:spPr/>
      <dgm:t>
        <a:bodyPr/>
        <a:lstStyle/>
        <a:p>
          <a:endParaRPr lang="ru-RU"/>
        </a:p>
      </dgm:t>
    </dgm:pt>
    <dgm:pt modelId="{E6199E85-DC68-4049-A199-76C90F185FF9}" type="pres">
      <dgm:prSet presAssocID="{1AEE16A5-230D-4C1C-9AC0-E81897CADD6F}" presName="gear1dstNode" presStyleLbl="node1" presStyleIdx="0" presStyleCnt="3"/>
      <dgm:spPr/>
      <dgm:t>
        <a:bodyPr/>
        <a:lstStyle/>
        <a:p>
          <a:endParaRPr lang="ru-RU"/>
        </a:p>
      </dgm:t>
    </dgm:pt>
    <dgm:pt modelId="{CF30EB23-4995-44F8-A69C-DB60028F476A}" type="pres">
      <dgm:prSet presAssocID="{5AF12B90-98C1-4F5D-AF3B-CC5A740A1F8C}" presName="gear2" presStyleLbl="node1" presStyleIdx="1" presStyleCnt="3" custScaleX="179702" custScaleY="164047" custLinFactNeighborX="-60855" custLinFactNeighborY="-28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DE6B7-E46A-414F-A500-5177E0604294}" type="pres">
      <dgm:prSet presAssocID="{5AF12B90-98C1-4F5D-AF3B-CC5A740A1F8C}" presName="gear2srcNode" presStyleLbl="node1" presStyleIdx="1" presStyleCnt="3"/>
      <dgm:spPr/>
      <dgm:t>
        <a:bodyPr/>
        <a:lstStyle/>
        <a:p>
          <a:endParaRPr lang="ru-RU"/>
        </a:p>
      </dgm:t>
    </dgm:pt>
    <dgm:pt modelId="{2AC526E0-213F-4166-9331-5972B59B1B6F}" type="pres">
      <dgm:prSet presAssocID="{5AF12B90-98C1-4F5D-AF3B-CC5A740A1F8C}" presName="gear2dstNode" presStyleLbl="node1" presStyleIdx="1" presStyleCnt="3"/>
      <dgm:spPr/>
      <dgm:t>
        <a:bodyPr/>
        <a:lstStyle/>
        <a:p>
          <a:endParaRPr lang="ru-RU"/>
        </a:p>
      </dgm:t>
    </dgm:pt>
    <dgm:pt modelId="{D96FD7D0-8DDA-4603-8315-7D1D0812ECB3}" type="pres">
      <dgm:prSet presAssocID="{A629CDA0-B940-42CF-95F2-C75F5510FC1D}" presName="gear3" presStyleLbl="node1" presStyleIdx="2" presStyleCnt="3" custScaleX="154416" custScaleY="140145" custLinFactNeighborX="17204" custLinFactNeighborY="-5035"/>
      <dgm:spPr/>
      <dgm:t>
        <a:bodyPr/>
        <a:lstStyle/>
        <a:p>
          <a:endParaRPr lang="ru-RU"/>
        </a:p>
      </dgm:t>
    </dgm:pt>
    <dgm:pt modelId="{930CCBB0-7204-432E-934B-C71C95DECAAB}" type="pres">
      <dgm:prSet presAssocID="{A629CDA0-B940-42CF-95F2-C75F5510FC1D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B60D3A-3C84-4A04-BEEE-BBCFB819DDEC}" type="pres">
      <dgm:prSet presAssocID="{A629CDA0-B940-42CF-95F2-C75F5510FC1D}" presName="gear3srcNode" presStyleLbl="node1" presStyleIdx="2" presStyleCnt="3"/>
      <dgm:spPr/>
      <dgm:t>
        <a:bodyPr/>
        <a:lstStyle/>
        <a:p>
          <a:endParaRPr lang="ru-RU"/>
        </a:p>
      </dgm:t>
    </dgm:pt>
    <dgm:pt modelId="{FEA32418-DA69-4784-AA3F-A0E8D8D5D709}" type="pres">
      <dgm:prSet presAssocID="{A629CDA0-B940-42CF-95F2-C75F5510FC1D}" presName="gear3dstNode" presStyleLbl="node1" presStyleIdx="2" presStyleCnt="3"/>
      <dgm:spPr/>
      <dgm:t>
        <a:bodyPr/>
        <a:lstStyle/>
        <a:p>
          <a:endParaRPr lang="ru-RU"/>
        </a:p>
      </dgm:t>
    </dgm:pt>
    <dgm:pt modelId="{5BD6C86E-094A-4A71-A60D-C5E2C0A42E16}" type="pres">
      <dgm:prSet presAssocID="{208B4AD5-9A1C-4386-972C-B9EEB0704508}" presName="connector1" presStyleLbl="sibTrans2D1" presStyleIdx="0" presStyleCnt="3" custScaleX="118570" custLinFactNeighborX="4864" custLinFactNeighborY="1325"/>
      <dgm:spPr/>
      <dgm:t>
        <a:bodyPr/>
        <a:lstStyle/>
        <a:p>
          <a:endParaRPr lang="ru-RU"/>
        </a:p>
      </dgm:t>
    </dgm:pt>
    <dgm:pt modelId="{3DA13E20-9A63-4EAE-BEFF-69A36A2C198E}" type="pres">
      <dgm:prSet presAssocID="{FDB54FB0-27DE-458D-87DD-48F7583E8C8C}" presName="connector2" presStyleLbl="sibTrans2D1" presStyleIdx="1" presStyleCnt="3" custAng="1370430" custScaleX="122313" custLinFactNeighborX="-30320" custLinFactNeighborY="-25756"/>
      <dgm:spPr/>
      <dgm:t>
        <a:bodyPr/>
        <a:lstStyle/>
        <a:p>
          <a:endParaRPr lang="ru-RU"/>
        </a:p>
      </dgm:t>
    </dgm:pt>
    <dgm:pt modelId="{59778006-33A7-4A2F-9F45-BCDAEE18FAB1}" type="pres">
      <dgm:prSet presAssocID="{3E6A0C69-8C43-42C6-95F0-5846C73516AF}" presName="connector3" presStyleLbl="sibTrans2D1" presStyleIdx="2" presStyleCnt="3" custAng="787211" custScaleX="111651" custLinFactNeighborX="6208" custLinFactNeighborY="-9659"/>
      <dgm:spPr/>
      <dgm:t>
        <a:bodyPr/>
        <a:lstStyle/>
        <a:p>
          <a:endParaRPr lang="ru-RU"/>
        </a:p>
      </dgm:t>
    </dgm:pt>
  </dgm:ptLst>
  <dgm:cxnLst>
    <dgm:cxn modelId="{CDB8012F-E158-4B3E-8F92-307301752112}" srcId="{34F2CAAC-809E-42AF-A5E3-F11FA502A67C}" destId="{A629CDA0-B940-42CF-95F2-C75F5510FC1D}" srcOrd="2" destOrd="0" parTransId="{54DBF4A1-D8F2-4380-A327-E58F588A3613}" sibTransId="{3E6A0C69-8C43-42C6-95F0-5846C73516AF}"/>
    <dgm:cxn modelId="{965958FA-4C79-47A6-BB9B-CF176EAB0258}" type="presOf" srcId="{1AEE16A5-230D-4C1C-9AC0-E81897CADD6F}" destId="{6F23A50A-B402-4FBA-8362-6A51FB05604C}" srcOrd="1" destOrd="0" presId="urn:microsoft.com/office/officeart/2005/8/layout/gear1"/>
    <dgm:cxn modelId="{060579C4-802F-4CBE-8200-F479059E1DB0}" type="presOf" srcId="{A629CDA0-B940-42CF-95F2-C75F5510FC1D}" destId="{BDB60D3A-3C84-4A04-BEEE-BBCFB819DDEC}" srcOrd="2" destOrd="0" presId="urn:microsoft.com/office/officeart/2005/8/layout/gear1"/>
    <dgm:cxn modelId="{E039447B-D192-4B2C-A651-754FAE43AFA1}" type="presOf" srcId="{3E6A0C69-8C43-42C6-95F0-5846C73516AF}" destId="{59778006-33A7-4A2F-9F45-BCDAEE18FAB1}" srcOrd="0" destOrd="0" presId="urn:microsoft.com/office/officeart/2005/8/layout/gear1"/>
    <dgm:cxn modelId="{F760AFC1-8156-4B3C-8534-55081AB278E3}" type="presOf" srcId="{5AF12B90-98C1-4F5D-AF3B-CC5A740A1F8C}" destId="{E79DE6B7-E46A-414F-A500-5177E0604294}" srcOrd="1" destOrd="0" presId="urn:microsoft.com/office/officeart/2005/8/layout/gear1"/>
    <dgm:cxn modelId="{F362EEEC-CC18-4C20-8AD2-197263CBE81E}" type="presOf" srcId="{5AF12B90-98C1-4F5D-AF3B-CC5A740A1F8C}" destId="{2AC526E0-213F-4166-9331-5972B59B1B6F}" srcOrd="2" destOrd="0" presId="urn:microsoft.com/office/officeart/2005/8/layout/gear1"/>
    <dgm:cxn modelId="{FC128CDA-A081-4B85-A987-C21E97375D7F}" type="presOf" srcId="{1AEE16A5-230D-4C1C-9AC0-E81897CADD6F}" destId="{DB3BFF85-AE81-4BCF-B2BC-1E5A9F8AC8AF}" srcOrd="0" destOrd="0" presId="urn:microsoft.com/office/officeart/2005/8/layout/gear1"/>
    <dgm:cxn modelId="{FD39A9D6-E6ED-4812-B8E6-489D663F15AF}" type="presOf" srcId="{5AF12B90-98C1-4F5D-AF3B-CC5A740A1F8C}" destId="{CF30EB23-4995-44F8-A69C-DB60028F476A}" srcOrd="0" destOrd="0" presId="urn:microsoft.com/office/officeart/2005/8/layout/gear1"/>
    <dgm:cxn modelId="{62B02DE8-F4C5-40A4-A58A-DFCA853BAF1F}" srcId="{34F2CAAC-809E-42AF-A5E3-F11FA502A67C}" destId="{1AEE16A5-230D-4C1C-9AC0-E81897CADD6F}" srcOrd="0" destOrd="0" parTransId="{95587D71-1F4C-4A7F-9CC5-C43DAD19AAA8}" sibTransId="{208B4AD5-9A1C-4386-972C-B9EEB0704508}"/>
    <dgm:cxn modelId="{F744E87D-86C9-4A22-8900-0BF55F4FCC7D}" type="presOf" srcId="{208B4AD5-9A1C-4386-972C-B9EEB0704508}" destId="{5BD6C86E-094A-4A71-A60D-C5E2C0A42E16}" srcOrd="0" destOrd="0" presId="urn:microsoft.com/office/officeart/2005/8/layout/gear1"/>
    <dgm:cxn modelId="{400FBB4A-633D-4E3E-A61D-91600C0A88AE}" srcId="{34F2CAAC-809E-42AF-A5E3-F11FA502A67C}" destId="{5AF12B90-98C1-4F5D-AF3B-CC5A740A1F8C}" srcOrd="1" destOrd="0" parTransId="{DA053C38-7983-4268-9A39-02DCE7AF99AF}" sibTransId="{FDB54FB0-27DE-458D-87DD-48F7583E8C8C}"/>
    <dgm:cxn modelId="{59EC00B3-5125-450F-A772-E312B55D738A}" type="presOf" srcId="{FDB54FB0-27DE-458D-87DD-48F7583E8C8C}" destId="{3DA13E20-9A63-4EAE-BEFF-69A36A2C198E}" srcOrd="0" destOrd="0" presId="urn:microsoft.com/office/officeart/2005/8/layout/gear1"/>
    <dgm:cxn modelId="{0E2A6CB9-7E4C-4EE6-A731-747A988AAA5C}" type="presOf" srcId="{1AEE16A5-230D-4C1C-9AC0-E81897CADD6F}" destId="{E6199E85-DC68-4049-A199-76C90F185FF9}" srcOrd="2" destOrd="0" presId="urn:microsoft.com/office/officeart/2005/8/layout/gear1"/>
    <dgm:cxn modelId="{7E588834-7A7A-4ECB-B8BD-AEB3F952C9F7}" type="presOf" srcId="{A629CDA0-B940-42CF-95F2-C75F5510FC1D}" destId="{FEA32418-DA69-4784-AA3F-A0E8D8D5D709}" srcOrd="3" destOrd="0" presId="urn:microsoft.com/office/officeart/2005/8/layout/gear1"/>
    <dgm:cxn modelId="{5D3F731B-2C25-425E-BC3B-01C23EEB8832}" type="presOf" srcId="{34F2CAAC-809E-42AF-A5E3-F11FA502A67C}" destId="{64AFE4C5-4C00-43C6-A76F-1A463D0EEA44}" srcOrd="0" destOrd="0" presId="urn:microsoft.com/office/officeart/2005/8/layout/gear1"/>
    <dgm:cxn modelId="{CC5ADD76-BCD2-4957-BE43-D7792CF6FDDE}" type="presOf" srcId="{A629CDA0-B940-42CF-95F2-C75F5510FC1D}" destId="{D96FD7D0-8DDA-4603-8315-7D1D0812ECB3}" srcOrd="0" destOrd="0" presId="urn:microsoft.com/office/officeart/2005/8/layout/gear1"/>
    <dgm:cxn modelId="{CB68B8C6-6B52-468C-82D6-C567A540C62D}" type="presOf" srcId="{A629CDA0-B940-42CF-95F2-C75F5510FC1D}" destId="{930CCBB0-7204-432E-934B-C71C95DECAAB}" srcOrd="1" destOrd="0" presId="urn:microsoft.com/office/officeart/2005/8/layout/gear1"/>
    <dgm:cxn modelId="{AB3FBDA2-F316-4ADB-9014-BD533897972E}" type="presParOf" srcId="{64AFE4C5-4C00-43C6-A76F-1A463D0EEA44}" destId="{DB3BFF85-AE81-4BCF-B2BC-1E5A9F8AC8AF}" srcOrd="0" destOrd="0" presId="urn:microsoft.com/office/officeart/2005/8/layout/gear1"/>
    <dgm:cxn modelId="{7E429C78-BBBF-477D-8C93-973297DD88D8}" type="presParOf" srcId="{64AFE4C5-4C00-43C6-A76F-1A463D0EEA44}" destId="{6F23A50A-B402-4FBA-8362-6A51FB05604C}" srcOrd="1" destOrd="0" presId="urn:microsoft.com/office/officeart/2005/8/layout/gear1"/>
    <dgm:cxn modelId="{7026F304-5F88-4657-A6F5-4E9FE78A3028}" type="presParOf" srcId="{64AFE4C5-4C00-43C6-A76F-1A463D0EEA44}" destId="{E6199E85-DC68-4049-A199-76C90F185FF9}" srcOrd="2" destOrd="0" presId="urn:microsoft.com/office/officeart/2005/8/layout/gear1"/>
    <dgm:cxn modelId="{211DFACD-990F-4739-8DD4-DE37C458A6F6}" type="presParOf" srcId="{64AFE4C5-4C00-43C6-A76F-1A463D0EEA44}" destId="{CF30EB23-4995-44F8-A69C-DB60028F476A}" srcOrd="3" destOrd="0" presId="urn:microsoft.com/office/officeart/2005/8/layout/gear1"/>
    <dgm:cxn modelId="{D2E0B470-EB89-442E-81DB-E15B5620D79A}" type="presParOf" srcId="{64AFE4C5-4C00-43C6-A76F-1A463D0EEA44}" destId="{E79DE6B7-E46A-414F-A500-5177E0604294}" srcOrd="4" destOrd="0" presId="urn:microsoft.com/office/officeart/2005/8/layout/gear1"/>
    <dgm:cxn modelId="{0CD9746C-669D-4368-8595-C42A7628EF3C}" type="presParOf" srcId="{64AFE4C5-4C00-43C6-A76F-1A463D0EEA44}" destId="{2AC526E0-213F-4166-9331-5972B59B1B6F}" srcOrd="5" destOrd="0" presId="urn:microsoft.com/office/officeart/2005/8/layout/gear1"/>
    <dgm:cxn modelId="{55DA7AD4-2F63-460F-B951-658EEEF4534C}" type="presParOf" srcId="{64AFE4C5-4C00-43C6-A76F-1A463D0EEA44}" destId="{D96FD7D0-8DDA-4603-8315-7D1D0812ECB3}" srcOrd="6" destOrd="0" presId="urn:microsoft.com/office/officeart/2005/8/layout/gear1"/>
    <dgm:cxn modelId="{BEF88762-F79A-482F-BDA1-CEF009C65D3A}" type="presParOf" srcId="{64AFE4C5-4C00-43C6-A76F-1A463D0EEA44}" destId="{930CCBB0-7204-432E-934B-C71C95DECAAB}" srcOrd="7" destOrd="0" presId="urn:microsoft.com/office/officeart/2005/8/layout/gear1"/>
    <dgm:cxn modelId="{506731EB-8568-47C3-B25E-6B37058530FC}" type="presParOf" srcId="{64AFE4C5-4C00-43C6-A76F-1A463D0EEA44}" destId="{BDB60D3A-3C84-4A04-BEEE-BBCFB819DDEC}" srcOrd="8" destOrd="0" presId="urn:microsoft.com/office/officeart/2005/8/layout/gear1"/>
    <dgm:cxn modelId="{86BD4907-EB85-4AD2-9F70-CEC5AAEF4DD1}" type="presParOf" srcId="{64AFE4C5-4C00-43C6-A76F-1A463D0EEA44}" destId="{FEA32418-DA69-4784-AA3F-A0E8D8D5D709}" srcOrd="9" destOrd="0" presId="urn:microsoft.com/office/officeart/2005/8/layout/gear1"/>
    <dgm:cxn modelId="{78E12991-CBD2-41BF-801F-E08EFE42CF13}" type="presParOf" srcId="{64AFE4C5-4C00-43C6-A76F-1A463D0EEA44}" destId="{5BD6C86E-094A-4A71-A60D-C5E2C0A42E16}" srcOrd="10" destOrd="0" presId="urn:microsoft.com/office/officeart/2005/8/layout/gear1"/>
    <dgm:cxn modelId="{F5D42267-E71E-4AA5-8035-6E1F10323526}" type="presParOf" srcId="{64AFE4C5-4C00-43C6-A76F-1A463D0EEA44}" destId="{3DA13E20-9A63-4EAE-BEFF-69A36A2C198E}" srcOrd="11" destOrd="0" presId="urn:microsoft.com/office/officeart/2005/8/layout/gear1"/>
    <dgm:cxn modelId="{3BB6ED7C-3DC4-4863-A694-B60368FF2A7B}" type="presParOf" srcId="{64AFE4C5-4C00-43C6-A76F-1A463D0EEA44}" destId="{59778006-33A7-4A2F-9F45-BCDAEE18FAB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11DE9B-3FE0-47A9-B172-3BFA4348AA85}" type="doc">
      <dgm:prSet loTypeId="urn:microsoft.com/office/officeart/2008/layout/AscendingPictureAccentProcess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92A9EC-C998-408D-98B6-D8559C346D7F}">
      <dgm:prSet phldrT="[Текст]" custT="1"/>
      <dgm:spPr/>
      <dgm:t>
        <a:bodyPr/>
        <a:lstStyle/>
        <a:p>
          <a:r>
            <a:rPr lang="ru-RU" sz="1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Обучить процедуре оценки эффективности и результативности деятельности </a:t>
          </a:r>
          <a:endParaRPr lang="ru-RU" sz="11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186E6E95-D0ED-48DF-8BE3-AF94BD0D126F}" type="parTrans" cxnId="{C7550581-FAF5-4606-8F8C-FF74716D3184}">
      <dgm:prSet/>
      <dgm:spPr/>
      <dgm:t>
        <a:bodyPr/>
        <a:lstStyle/>
        <a:p>
          <a:endParaRPr lang="ru-RU"/>
        </a:p>
      </dgm:t>
    </dgm:pt>
    <dgm:pt modelId="{57B942C3-EA14-480F-94DB-320A69EB7E95}" type="sibTrans" cxnId="{C7550581-FAF5-4606-8F8C-FF74716D3184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32CC522-7402-4AD1-AEEA-60C91C4DA4CC}">
      <dgm:prSet phldrT="[Текст]" custT="1"/>
      <dgm:spPr/>
      <dgm:t>
        <a:bodyPr/>
        <a:lstStyle/>
        <a:p>
          <a:r>
            <a:rPr lang="ru-RU" sz="1100" dirty="0" smtClean="0">
              <a:latin typeface="Constantia" panose="02030602050306030303" pitchFamily="18" charset="0"/>
            </a:rPr>
            <a:t>Обучить оценке компетенций </a:t>
          </a:r>
          <a:endParaRPr lang="ru-RU" sz="1100" dirty="0">
            <a:latin typeface="Constantia" panose="02030602050306030303" pitchFamily="18" charset="0"/>
          </a:endParaRPr>
        </a:p>
      </dgm:t>
    </dgm:pt>
    <dgm:pt modelId="{E7628E64-463A-4C40-8E2B-B321F11141E7}" type="parTrans" cxnId="{D16E2C1B-6347-4D45-9F50-ACF207CDEE15}">
      <dgm:prSet/>
      <dgm:spPr/>
      <dgm:t>
        <a:bodyPr/>
        <a:lstStyle/>
        <a:p>
          <a:endParaRPr lang="ru-RU"/>
        </a:p>
      </dgm:t>
    </dgm:pt>
    <dgm:pt modelId="{6A5E9F74-C9AC-453C-9828-A857D1798203}" type="sibTrans" cxnId="{D16E2C1B-6347-4D45-9F50-ACF207CDEE15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E2D458-7256-4634-ACBD-C50A7A8B9D31}" type="pres">
      <dgm:prSet presAssocID="{7F11DE9B-3FE0-47A9-B172-3BFA4348AA85}" presName="Name0" presStyleCnt="0">
        <dgm:presLayoutVars>
          <dgm:chMax val="7"/>
          <dgm:chPref val="7"/>
          <dgm:dir/>
        </dgm:presLayoutVars>
      </dgm:prSet>
      <dgm:spPr/>
    </dgm:pt>
    <dgm:pt modelId="{809C82FD-4613-4AC9-96F0-F51EF288E3B8}" type="pres">
      <dgm:prSet presAssocID="{7F11DE9B-3FE0-47A9-B172-3BFA4348AA85}" presName="dot1" presStyleLbl="alignNode1" presStyleIdx="0" presStyleCnt="10"/>
      <dgm:spPr/>
    </dgm:pt>
    <dgm:pt modelId="{2E31D44A-D8AF-4C27-BF30-008BC78453A2}" type="pres">
      <dgm:prSet presAssocID="{7F11DE9B-3FE0-47A9-B172-3BFA4348AA85}" presName="dot2" presStyleLbl="alignNode1" presStyleIdx="1" presStyleCnt="10"/>
      <dgm:spPr/>
    </dgm:pt>
    <dgm:pt modelId="{50C30DBA-3B84-4E1B-924E-07EF498B41F9}" type="pres">
      <dgm:prSet presAssocID="{7F11DE9B-3FE0-47A9-B172-3BFA4348AA85}" presName="dot3" presStyleLbl="alignNode1" presStyleIdx="2" presStyleCnt="10"/>
      <dgm:spPr/>
    </dgm:pt>
    <dgm:pt modelId="{786FFB51-36FB-45BC-9D7E-468F5309989E}" type="pres">
      <dgm:prSet presAssocID="{7F11DE9B-3FE0-47A9-B172-3BFA4348AA85}" presName="dotArrow1" presStyleLbl="alignNode1" presStyleIdx="3" presStyleCnt="10"/>
      <dgm:spPr/>
    </dgm:pt>
    <dgm:pt modelId="{5B87F524-AA5A-4457-AA1A-2DF4A4382633}" type="pres">
      <dgm:prSet presAssocID="{7F11DE9B-3FE0-47A9-B172-3BFA4348AA85}" presName="dotArrow2" presStyleLbl="alignNode1" presStyleIdx="4" presStyleCnt="10"/>
      <dgm:spPr/>
    </dgm:pt>
    <dgm:pt modelId="{4FE15AD9-D5B0-4311-A016-CDB05C27F871}" type="pres">
      <dgm:prSet presAssocID="{7F11DE9B-3FE0-47A9-B172-3BFA4348AA85}" presName="dotArrow3" presStyleLbl="alignNode1" presStyleIdx="5" presStyleCnt="10"/>
      <dgm:spPr/>
    </dgm:pt>
    <dgm:pt modelId="{78BDC100-0F42-45A0-BF6D-6073B8D78CCB}" type="pres">
      <dgm:prSet presAssocID="{7F11DE9B-3FE0-47A9-B172-3BFA4348AA85}" presName="dotArrow4" presStyleLbl="alignNode1" presStyleIdx="6" presStyleCnt="10"/>
      <dgm:spPr/>
    </dgm:pt>
    <dgm:pt modelId="{5C3BCD31-B989-4068-83C8-FAC70223D0F5}" type="pres">
      <dgm:prSet presAssocID="{7F11DE9B-3FE0-47A9-B172-3BFA4348AA85}" presName="dotArrow5" presStyleLbl="alignNode1" presStyleIdx="7" presStyleCnt="10"/>
      <dgm:spPr/>
    </dgm:pt>
    <dgm:pt modelId="{2EA73BE9-0649-43AA-B0D4-31C65A75DA98}" type="pres">
      <dgm:prSet presAssocID="{7F11DE9B-3FE0-47A9-B172-3BFA4348AA85}" presName="dotArrow6" presStyleLbl="alignNode1" presStyleIdx="8" presStyleCnt="10"/>
      <dgm:spPr/>
    </dgm:pt>
    <dgm:pt modelId="{8F57ED08-9405-4E47-95ED-4092BF3746A9}" type="pres">
      <dgm:prSet presAssocID="{7F11DE9B-3FE0-47A9-B172-3BFA4348AA85}" presName="dotArrow7" presStyleLbl="alignNode1" presStyleIdx="9" presStyleCnt="10"/>
      <dgm:spPr/>
    </dgm:pt>
    <dgm:pt modelId="{FF867B21-9E65-49DF-85E8-EFB81DA0CE1E}" type="pres">
      <dgm:prSet presAssocID="{CD92A9EC-C998-408D-98B6-D8559C346D7F}" presName="parTx1" presStyleLbl="node1" presStyleIdx="0" presStyleCnt="2"/>
      <dgm:spPr/>
    </dgm:pt>
    <dgm:pt modelId="{DE28F2F1-678E-49B4-9D35-98C0416CF4CD}" type="pres">
      <dgm:prSet presAssocID="{57B942C3-EA14-480F-94DB-320A69EB7E95}" presName="picture1" presStyleCnt="0"/>
      <dgm:spPr/>
    </dgm:pt>
    <dgm:pt modelId="{6A00CE38-F7DE-40E2-945E-14307573DBE5}" type="pres">
      <dgm:prSet presAssocID="{57B942C3-EA14-480F-94DB-320A69EB7E95}" presName="imageRepeatNode" presStyleLbl="fgImgPlace1" presStyleIdx="0" presStyleCnt="2"/>
      <dgm:spPr/>
    </dgm:pt>
    <dgm:pt modelId="{1BD46FB2-91A4-4FDD-8812-51BD97FD37E3}" type="pres">
      <dgm:prSet presAssocID="{932CC522-7402-4AD1-AEEA-60C91C4DA4CC}" presName="parTx2" presStyleLbl="node1" presStyleIdx="1" presStyleCnt="2"/>
      <dgm:spPr/>
    </dgm:pt>
    <dgm:pt modelId="{33763EA5-124B-4E62-83BD-0EC1B073833A}" type="pres">
      <dgm:prSet presAssocID="{6A5E9F74-C9AC-453C-9828-A857D1798203}" presName="picture2" presStyleCnt="0"/>
      <dgm:spPr/>
    </dgm:pt>
    <dgm:pt modelId="{FB38CA6B-4B78-40FC-9B15-4A299695814A}" type="pres">
      <dgm:prSet presAssocID="{6A5E9F74-C9AC-453C-9828-A857D1798203}" presName="imageRepeatNode" presStyleLbl="fgImgPlace1" presStyleIdx="1" presStyleCnt="2"/>
      <dgm:spPr/>
    </dgm:pt>
  </dgm:ptLst>
  <dgm:cxnLst>
    <dgm:cxn modelId="{49548E6C-8C26-49F0-A9B6-C70A9501F895}" type="presOf" srcId="{932CC522-7402-4AD1-AEEA-60C91C4DA4CC}" destId="{1BD46FB2-91A4-4FDD-8812-51BD97FD37E3}" srcOrd="0" destOrd="0" presId="urn:microsoft.com/office/officeart/2008/layout/AscendingPictureAccentProcess"/>
    <dgm:cxn modelId="{0B96C410-033D-4384-AF69-5EEB5C54C874}" type="presOf" srcId="{7F11DE9B-3FE0-47A9-B172-3BFA4348AA85}" destId="{03E2D458-7256-4634-ACBD-C50A7A8B9D31}" srcOrd="0" destOrd="0" presId="urn:microsoft.com/office/officeart/2008/layout/AscendingPictureAccentProcess"/>
    <dgm:cxn modelId="{C56EF260-50FE-45DD-9228-2C2F0675A7D8}" type="presOf" srcId="{6A5E9F74-C9AC-453C-9828-A857D1798203}" destId="{FB38CA6B-4B78-40FC-9B15-4A299695814A}" srcOrd="0" destOrd="0" presId="urn:microsoft.com/office/officeart/2008/layout/AscendingPictureAccentProcess"/>
    <dgm:cxn modelId="{9E470499-25FB-4BCF-8943-9BA6FD6900EA}" type="presOf" srcId="{CD92A9EC-C998-408D-98B6-D8559C346D7F}" destId="{FF867B21-9E65-49DF-85E8-EFB81DA0CE1E}" srcOrd="0" destOrd="0" presId="urn:microsoft.com/office/officeart/2008/layout/AscendingPictureAccentProcess"/>
    <dgm:cxn modelId="{48AEFC6C-4D37-448D-8A3F-F6F5B2CE7583}" type="presOf" srcId="{57B942C3-EA14-480F-94DB-320A69EB7E95}" destId="{6A00CE38-F7DE-40E2-945E-14307573DBE5}" srcOrd="0" destOrd="0" presId="urn:microsoft.com/office/officeart/2008/layout/AscendingPictureAccentProcess"/>
    <dgm:cxn modelId="{C7550581-FAF5-4606-8F8C-FF74716D3184}" srcId="{7F11DE9B-3FE0-47A9-B172-3BFA4348AA85}" destId="{CD92A9EC-C998-408D-98B6-D8559C346D7F}" srcOrd="0" destOrd="0" parTransId="{186E6E95-D0ED-48DF-8BE3-AF94BD0D126F}" sibTransId="{57B942C3-EA14-480F-94DB-320A69EB7E95}"/>
    <dgm:cxn modelId="{D16E2C1B-6347-4D45-9F50-ACF207CDEE15}" srcId="{7F11DE9B-3FE0-47A9-B172-3BFA4348AA85}" destId="{932CC522-7402-4AD1-AEEA-60C91C4DA4CC}" srcOrd="1" destOrd="0" parTransId="{E7628E64-463A-4C40-8E2B-B321F11141E7}" sibTransId="{6A5E9F74-C9AC-453C-9828-A857D1798203}"/>
    <dgm:cxn modelId="{90E4F224-27A3-42D7-9F83-C44172A7249F}" type="presParOf" srcId="{03E2D458-7256-4634-ACBD-C50A7A8B9D31}" destId="{809C82FD-4613-4AC9-96F0-F51EF288E3B8}" srcOrd="0" destOrd="0" presId="urn:microsoft.com/office/officeart/2008/layout/AscendingPictureAccentProcess"/>
    <dgm:cxn modelId="{2D5B0049-952B-4695-BA7E-32895BEF713D}" type="presParOf" srcId="{03E2D458-7256-4634-ACBD-C50A7A8B9D31}" destId="{2E31D44A-D8AF-4C27-BF30-008BC78453A2}" srcOrd="1" destOrd="0" presId="urn:microsoft.com/office/officeart/2008/layout/AscendingPictureAccentProcess"/>
    <dgm:cxn modelId="{FE082298-9CA8-4E6B-B538-84F89B05447C}" type="presParOf" srcId="{03E2D458-7256-4634-ACBD-C50A7A8B9D31}" destId="{50C30DBA-3B84-4E1B-924E-07EF498B41F9}" srcOrd="2" destOrd="0" presId="urn:microsoft.com/office/officeart/2008/layout/AscendingPictureAccentProcess"/>
    <dgm:cxn modelId="{50C0725B-3CFA-48C9-91F6-EB3D4ABCA326}" type="presParOf" srcId="{03E2D458-7256-4634-ACBD-C50A7A8B9D31}" destId="{786FFB51-36FB-45BC-9D7E-468F5309989E}" srcOrd="3" destOrd="0" presId="urn:microsoft.com/office/officeart/2008/layout/AscendingPictureAccentProcess"/>
    <dgm:cxn modelId="{29805654-ED99-4EC7-9C69-2B04180CC80C}" type="presParOf" srcId="{03E2D458-7256-4634-ACBD-C50A7A8B9D31}" destId="{5B87F524-AA5A-4457-AA1A-2DF4A4382633}" srcOrd="4" destOrd="0" presId="urn:microsoft.com/office/officeart/2008/layout/AscendingPictureAccentProcess"/>
    <dgm:cxn modelId="{C51CF64F-DAD2-4560-A881-807793BB33B6}" type="presParOf" srcId="{03E2D458-7256-4634-ACBD-C50A7A8B9D31}" destId="{4FE15AD9-D5B0-4311-A016-CDB05C27F871}" srcOrd="5" destOrd="0" presId="urn:microsoft.com/office/officeart/2008/layout/AscendingPictureAccentProcess"/>
    <dgm:cxn modelId="{714C6585-CEA9-4833-9E4E-BBEC3D93274B}" type="presParOf" srcId="{03E2D458-7256-4634-ACBD-C50A7A8B9D31}" destId="{78BDC100-0F42-45A0-BF6D-6073B8D78CCB}" srcOrd="6" destOrd="0" presId="urn:microsoft.com/office/officeart/2008/layout/AscendingPictureAccentProcess"/>
    <dgm:cxn modelId="{28A46406-9EE6-4738-95C2-C229A8FF7147}" type="presParOf" srcId="{03E2D458-7256-4634-ACBD-C50A7A8B9D31}" destId="{5C3BCD31-B989-4068-83C8-FAC70223D0F5}" srcOrd="7" destOrd="0" presId="urn:microsoft.com/office/officeart/2008/layout/AscendingPictureAccentProcess"/>
    <dgm:cxn modelId="{9E35643D-B77F-4ED3-9123-2267CF0252EA}" type="presParOf" srcId="{03E2D458-7256-4634-ACBD-C50A7A8B9D31}" destId="{2EA73BE9-0649-43AA-B0D4-31C65A75DA98}" srcOrd="8" destOrd="0" presId="urn:microsoft.com/office/officeart/2008/layout/AscendingPictureAccentProcess"/>
    <dgm:cxn modelId="{E29500A4-95A2-41BA-928A-32CD0EB8EBC5}" type="presParOf" srcId="{03E2D458-7256-4634-ACBD-C50A7A8B9D31}" destId="{8F57ED08-9405-4E47-95ED-4092BF3746A9}" srcOrd="9" destOrd="0" presId="urn:microsoft.com/office/officeart/2008/layout/AscendingPictureAccentProcess"/>
    <dgm:cxn modelId="{214E3261-2D10-42E2-A77A-92740B551E95}" type="presParOf" srcId="{03E2D458-7256-4634-ACBD-C50A7A8B9D31}" destId="{FF867B21-9E65-49DF-85E8-EFB81DA0CE1E}" srcOrd="10" destOrd="0" presId="urn:microsoft.com/office/officeart/2008/layout/AscendingPictureAccentProcess"/>
    <dgm:cxn modelId="{C915AC46-D798-428E-9760-1CFBF6B0035B}" type="presParOf" srcId="{03E2D458-7256-4634-ACBD-C50A7A8B9D31}" destId="{DE28F2F1-678E-49B4-9D35-98C0416CF4CD}" srcOrd="11" destOrd="0" presId="urn:microsoft.com/office/officeart/2008/layout/AscendingPictureAccentProcess"/>
    <dgm:cxn modelId="{EDADDDDC-5DE7-43D8-92DB-445EA6C23F6F}" type="presParOf" srcId="{DE28F2F1-678E-49B4-9D35-98C0416CF4CD}" destId="{6A00CE38-F7DE-40E2-945E-14307573DBE5}" srcOrd="0" destOrd="0" presId="urn:microsoft.com/office/officeart/2008/layout/AscendingPictureAccentProcess"/>
    <dgm:cxn modelId="{C8E7F87D-C756-4263-AF8E-FB20A2DE4018}" type="presParOf" srcId="{03E2D458-7256-4634-ACBD-C50A7A8B9D31}" destId="{1BD46FB2-91A4-4FDD-8812-51BD97FD37E3}" srcOrd="12" destOrd="0" presId="urn:microsoft.com/office/officeart/2008/layout/AscendingPictureAccentProcess"/>
    <dgm:cxn modelId="{F35620FD-5FDC-4EF8-85BC-D3F9AC767656}" type="presParOf" srcId="{03E2D458-7256-4634-ACBD-C50A7A8B9D31}" destId="{33763EA5-124B-4E62-83BD-0EC1B073833A}" srcOrd="13" destOrd="0" presId="urn:microsoft.com/office/officeart/2008/layout/AscendingPictureAccentProcess"/>
    <dgm:cxn modelId="{3771FF96-506E-40F9-9774-DAEAE6F80FC8}" type="presParOf" srcId="{33763EA5-124B-4E62-83BD-0EC1B073833A}" destId="{FB38CA6B-4B78-40FC-9B15-4A299695814A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CF95D0-2A53-4782-A1C0-F0FCD91CC386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E2D0FB-654F-43F8-8D62-46A03CC8FD0C}">
      <dgm:prSet phldrT="[Текст]" custT="1"/>
      <dgm:spPr/>
      <dgm:t>
        <a:bodyPr/>
        <a:lstStyle/>
        <a:p>
          <a:r>
            <a:rPr lang="ru-RU" sz="1200" b="1" dirty="0" smtClean="0">
              <a:latin typeface="Constantia" panose="02030602050306030303" pitchFamily="18" charset="0"/>
            </a:rPr>
            <a:t>ПРОБЛЕМЫ и ОСОБЕННОСТИ</a:t>
          </a:r>
        </a:p>
        <a:p>
          <a:r>
            <a:rPr lang="ru-RU" sz="1200" b="1" dirty="0" smtClean="0">
              <a:latin typeface="Constantia" panose="02030602050306030303" pitchFamily="18" charset="0"/>
            </a:rPr>
            <a:t>при построении показателей для органов государственной власти</a:t>
          </a:r>
          <a:endParaRPr lang="ru-RU" sz="1200" b="1" dirty="0">
            <a:latin typeface="Constantia" panose="02030602050306030303" pitchFamily="18" charset="0"/>
          </a:endParaRPr>
        </a:p>
      </dgm:t>
    </dgm:pt>
    <dgm:pt modelId="{A17E0D52-8AB1-44A2-AD1A-A21F31EFA2C8}" type="parTrans" cxnId="{B8DB1E44-EC00-4080-8C43-46E61E2B6D7B}">
      <dgm:prSet/>
      <dgm:spPr/>
      <dgm:t>
        <a:bodyPr/>
        <a:lstStyle/>
        <a:p>
          <a:endParaRPr lang="ru-RU"/>
        </a:p>
      </dgm:t>
    </dgm:pt>
    <dgm:pt modelId="{8D7A2B0D-B876-4210-B060-5B8075844745}" type="sibTrans" cxnId="{B8DB1E44-EC00-4080-8C43-46E61E2B6D7B}">
      <dgm:prSet/>
      <dgm:spPr/>
      <dgm:t>
        <a:bodyPr/>
        <a:lstStyle/>
        <a:p>
          <a:endParaRPr lang="ru-RU"/>
        </a:p>
      </dgm:t>
    </dgm:pt>
    <dgm:pt modelId="{5A48F899-8CE4-45B5-87E9-497963E3625E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Сложность определения единственной  цели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A5BF6ABB-6EC6-4FEE-97A3-F90589198D03}" type="parTrans" cxnId="{DBF98419-B7E6-4760-B80F-E08FCDE466D2}">
      <dgm:prSet/>
      <dgm:spPr/>
      <dgm:t>
        <a:bodyPr/>
        <a:lstStyle/>
        <a:p>
          <a:endParaRPr lang="ru-RU"/>
        </a:p>
      </dgm:t>
    </dgm:pt>
    <dgm:pt modelId="{844E9E44-4551-4210-9118-DEE35F84D921}" type="sibTrans" cxnId="{DBF98419-B7E6-4760-B80F-E08FCDE466D2}">
      <dgm:prSet/>
      <dgm:spPr/>
      <dgm:t>
        <a:bodyPr/>
        <a:lstStyle/>
        <a:p>
          <a:endParaRPr lang="ru-RU"/>
        </a:p>
      </dgm:t>
    </dgm:pt>
    <dgm:pt modelId="{14C643E6-6EEF-49E3-89AA-47737AD8E6B2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Сложность </a:t>
          </a:r>
          <a:r>
            <a:rPr lang="ru-RU" sz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приоритезации</a:t>
          </a:r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  и декомпозиции показателей 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4ADE80C3-BC93-4D71-B132-BE4F456B9473}" type="parTrans" cxnId="{82139525-D59C-4FBB-9E7C-DC3A34829C00}">
      <dgm:prSet/>
      <dgm:spPr/>
      <dgm:t>
        <a:bodyPr/>
        <a:lstStyle/>
        <a:p>
          <a:endParaRPr lang="ru-RU"/>
        </a:p>
      </dgm:t>
    </dgm:pt>
    <dgm:pt modelId="{B317BB03-1FB8-4BAF-9B1C-0F5ACF8E6B1E}" type="sibTrans" cxnId="{82139525-D59C-4FBB-9E7C-DC3A34829C00}">
      <dgm:prSet/>
      <dgm:spPr/>
      <dgm:t>
        <a:bodyPr/>
        <a:lstStyle/>
        <a:p>
          <a:endParaRPr lang="ru-RU"/>
        </a:p>
      </dgm:t>
    </dgm:pt>
    <dgm:pt modelId="{8E1A4A59-085E-4097-AA4D-307647491149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Многообразие  показателей </a:t>
          </a:r>
          <a:endParaRPr lang="ru-RU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F01F89D8-CE18-46B1-954B-CCB7DCEC3B36}" type="parTrans" cxnId="{02BFB580-E99D-43A3-9C08-84F6F493E55B}">
      <dgm:prSet/>
      <dgm:spPr/>
      <dgm:t>
        <a:bodyPr/>
        <a:lstStyle/>
        <a:p>
          <a:endParaRPr lang="ru-RU"/>
        </a:p>
      </dgm:t>
    </dgm:pt>
    <dgm:pt modelId="{8B452D3B-CEE4-4F38-80F4-78987EBFEE7A}" type="sibTrans" cxnId="{02BFB580-E99D-43A3-9C08-84F6F493E55B}">
      <dgm:prSet/>
      <dgm:spPr/>
      <dgm:t>
        <a:bodyPr/>
        <a:lstStyle/>
        <a:p>
          <a:endParaRPr lang="ru-RU"/>
        </a:p>
      </dgm:t>
    </dgm:pt>
    <dgm:pt modelId="{3D672FA6-B365-462E-A29A-660E9B3FFC5F}">
      <dgm:prSet phldrT="[Текст]" custT="1"/>
      <dgm:spPr/>
      <dgm:t>
        <a:bodyPr/>
        <a:lstStyle/>
        <a:p>
          <a:r>
            <a:rPr lang="ru-RU" sz="1200" b="1" dirty="0" smtClean="0">
              <a:effectLst/>
              <a:latin typeface="Constantia" panose="02030602050306030303" pitchFamily="18" charset="0"/>
            </a:rPr>
            <a:t>ПУТИ РЕШЕНИЯ </a:t>
          </a:r>
        </a:p>
        <a:p>
          <a:r>
            <a:rPr lang="ru-RU" sz="1200" b="1" dirty="0" smtClean="0">
              <a:effectLst/>
              <a:latin typeface="Constantia" panose="02030602050306030303" pitchFamily="18" charset="0"/>
            </a:rPr>
            <a:t>Объектно-ориентированная модель как основа системы.</a:t>
          </a:r>
        </a:p>
        <a:p>
          <a:r>
            <a:rPr lang="ru-RU" sz="1200" b="1" dirty="0" smtClean="0">
              <a:effectLst/>
              <a:latin typeface="Constantia" panose="02030602050306030303" pitchFamily="18" charset="0"/>
            </a:rPr>
            <a:t>Выделены 28 объектов управления   </a:t>
          </a:r>
          <a:endParaRPr lang="ru-RU" sz="1200" b="1" dirty="0">
            <a:effectLst/>
            <a:latin typeface="Constantia" panose="02030602050306030303" pitchFamily="18" charset="0"/>
          </a:endParaRPr>
        </a:p>
      </dgm:t>
    </dgm:pt>
    <dgm:pt modelId="{A2F6C223-57A9-44A6-AEC6-384E339ABAA3}" type="parTrans" cxnId="{E275868E-59AF-4E36-858F-C684E11BF45E}">
      <dgm:prSet/>
      <dgm:spPr/>
      <dgm:t>
        <a:bodyPr/>
        <a:lstStyle/>
        <a:p>
          <a:endParaRPr lang="ru-RU"/>
        </a:p>
      </dgm:t>
    </dgm:pt>
    <dgm:pt modelId="{7DFC4EAA-66BE-4D64-8B13-0D4E4F9AF48F}" type="sibTrans" cxnId="{E275868E-59AF-4E36-858F-C684E11BF45E}">
      <dgm:prSet/>
      <dgm:spPr/>
      <dgm:t>
        <a:bodyPr/>
        <a:lstStyle/>
        <a:p>
          <a:endParaRPr lang="ru-RU"/>
        </a:p>
      </dgm:t>
    </dgm:pt>
    <dgm:pt modelId="{DD202287-BCB2-4E21-9396-2BF5B9BF23FB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5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Объект управления –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5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то, на что направлена, или должна быть направлена целевая деятельности ИОГВ</a:t>
          </a:r>
          <a:endParaRPr lang="ru-RU" sz="115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439FEA7B-BD26-41A2-8631-EEF833EF71DD}" type="parTrans" cxnId="{5A3B7EC9-C16C-4CA8-9CB7-3C1690A2BC11}">
      <dgm:prSet/>
      <dgm:spPr/>
      <dgm:t>
        <a:bodyPr/>
        <a:lstStyle/>
        <a:p>
          <a:endParaRPr lang="ru-RU"/>
        </a:p>
      </dgm:t>
    </dgm:pt>
    <dgm:pt modelId="{B9E2D34D-1F35-4490-9D86-FFCE5754B970}" type="sibTrans" cxnId="{5A3B7EC9-C16C-4CA8-9CB7-3C1690A2BC11}">
      <dgm:prSet/>
      <dgm:spPr/>
      <dgm:t>
        <a:bodyPr/>
        <a:lstStyle/>
        <a:p>
          <a:endParaRPr lang="ru-RU"/>
        </a:p>
      </dgm:t>
    </dgm:pt>
    <dgm:pt modelId="{23D6232F-3326-4459-A5A9-159201652000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К объектами управления отнесены: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отрасли экономики, категории населения, инвестиционный климат </a:t>
          </a:r>
        </a:p>
      </dgm:t>
    </dgm:pt>
    <dgm:pt modelId="{C687ABA8-60B1-4D62-9CCB-76ADA878A489}" type="parTrans" cxnId="{1E256C2C-5852-4E66-AB02-65DB06D61FE5}">
      <dgm:prSet/>
      <dgm:spPr/>
      <dgm:t>
        <a:bodyPr/>
        <a:lstStyle/>
        <a:p>
          <a:endParaRPr lang="ru-RU"/>
        </a:p>
      </dgm:t>
    </dgm:pt>
    <dgm:pt modelId="{EB460743-2B63-445C-934E-AFB7B813410A}" type="sibTrans" cxnId="{1E256C2C-5852-4E66-AB02-65DB06D61FE5}">
      <dgm:prSet/>
      <dgm:spPr/>
      <dgm:t>
        <a:bodyPr/>
        <a:lstStyle/>
        <a:p>
          <a:endParaRPr lang="ru-RU"/>
        </a:p>
      </dgm:t>
    </dgm:pt>
    <dgm:pt modelId="{D6805721-1EEF-42DE-9380-D9D20F13E828}">
      <dgm:prSet phldrT="[Текст]" custT="1"/>
      <dgm:spPr/>
      <dgm:t>
        <a:bodyPr/>
        <a:lstStyle/>
        <a:p>
          <a:r>
            <a:rPr lang="ru-RU" sz="1200" b="1" dirty="0" smtClean="0">
              <a:effectLst/>
              <a:latin typeface="Constantia" panose="02030602050306030303" pitchFamily="18" charset="0"/>
            </a:rPr>
            <a:t>ПУТИ РЕШЕНИЯ</a:t>
          </a:r>
        </a:p>
        <a:p>
          <a:r>
            <a:rPr lang="ru-RU" sz="1200" b="1" dirty="0" smtClean="0">
              <a:effectLst/>
              <a:latin typeface="Constantia" panose="02030602050306030303" pitchFamily="18" charset="0"/>
            </a:rPr>
            <a:t> </a:t>
          </a:r>
          <a:r>
            <a:rPr lang="ru-RU" sz="1100" b="1" dirty="0" smtClean="0">
              <a:effectLst/>
              <a:latin typeface="Constantia" panose="02030602050306030303" pitchFamily="18" charset="0"/>
            </a:rPr>
            <a:t>РОЛЬ РУКОВОВОДИТЕЛЯ </a:t>
          </a:r>
        </a:p>
        <a:p>
          <a:r>
            <a:rPr lang="ru-RU" sz="1100" b="1" dirty="0" smtClean="0">
              <a:effectLst/>
              <a:latin typeface="Constantia" panose="02030602050306030303" pitchFamily="18" charset="0"/>
            </a:rPr>
            <a:t>ИОГВ области</a:t>
          </a:r>
          <a:endParaRPr lang="ru-RU" sz="1100" b="1" dirty="0">
            <a:effectLst/>
            <a:latin typeface="Constantia" panose="02030602050306030303" pitchFamily="18" charset="0"/>
          </a:endParaRPr>
        </a:p>
      </dgm:t>
    </dgm:pt>
    <dgm:pt modelId="{AD8C9599-5084-4D18-96D3-999A6E604A40}" type="parTrans" cxnId="{8B3135E1-E003-4E59-AE15-5B47E6D5F1FC}">
      <dgm:prSet/>
      <dgm:spPr/>
      <dgm:t>
        <a:bodyPr/>
        <a:lstStyle/>
        <a:p>
          <a:endParaRPr lang="ru-RU"/>
        </a:p>
      </dgm:t>
    </dgm:pt>
    <dgm:pt modelId="{71A72FC9-966E-4898-8F31-AB7B6FC1EA73}" type="sibTrans" cxnId="{8B3135E1-E003-4E59-AE15-5B47E6D5F1FC}">
      <dgm:prSet/>
      <dgm:spPr/>
      <dgm:t>
        <a:bodyPr/>
        <a:lstStyle/>
        <a:p>
          <a:endParaRPr lang="ru-RU"/>
        </a:p>
      </dgm:t>
    </dgm:pt>
    <dgm:pt modelId="{30241E58-6930-4EA3-BC09-5036A06E84F5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12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Персональная ответственность руководителя ИОГВ области за состояние объектов управления</a:t>
          </a:r>
          <a:endParaRPr lang="ru-RU" sz="12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5BFBC50F-5667-43D2-AAE4-4883E6C31925}" type="parTrans" cxnId="{7499F881-1087-4C22-9EB3-5BBCFBAB8208}">
      <dgm:prSet/>
      <dgm:spPr/>
      <dgm:t>
        <a:bodyPr/>
        <a:lstStyle/>
        <a:p>
          <a:endParaRPr lang="ru-RU"/>
        </a:p>
      </dgm:t>
    </dgm:pt>
    <dgm:pt modelId="{B235E7A7-D01C-423F-816C-5AC6EB70F468}" type="sibTrans" cxnId="{7499F881-1087-4C22-9EB3-5BBCFBAB8208}">
      <dgm:prSet/>
      <dgm:spPr/>
      <dgm:t>
        <a:bodyPr/>
        <a:lstStyle/>
        <a:p>
          <a:endParaRPr lang="ru-RU"/>
        </a:p>
      </dgm:t>
    </dgm:pt>
    <dgm:pt modelId="{BB4675B6-A3D4-4066-8B2B-9E1385786622}" type="pres">
      <dgm:prSet presAssocID="{35CF95D0-2A53-4782-A1C0-F0FCD91CC386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8EEB67F-78C1-432F-B3B1-0BFF648153EC}" type="pres">
      <dgm:prSet presAssocID="{35CF95D0-2A53-4782-A1C0-F0FCD91CC386}" presName="arc1" presStyleLbl="node1" presStyleIdx="0" presStyleCnt="4" custScaleX="94128" custLinFactNeighborX="2748"/>
      <dgm:spPr/>
    </dgm:pt>
    <dgm:pt modelId="{E3F8762E-9E5C-470C-9553-7507AA2186A0}" type="pres">
      <dgm:prSet presAssocID="{35CF95D0-2A53-4782-A1C0-F0FCD91CC386}" presName="arc3" presStyleLbl="node1" presStyleIdx="1" presStyleCnt="4" custLinFactNeighborX="-2643" custLinFactNeighborY="529"/>
      <dgm:spPr/>
    </dgm:pt>
    <dgm:pt modelId="{F67B3C14-FB89-4853-AD12-16D7A71498BC}" type="pres">
      <dgm:prSet presAssocID="{35CF95D0-2A53-4782-A1C0-F0FCD91CC386}" presName="parentText2" presStyleLbl="revTx" presStyleIdx="0" presStyleCnt="3" custScaleY="12745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F7487-A304-4700-AB3E-B2354B6D6C7F}" type="pres">
      <dgm:prSet presAssocID="{35CF95D0-2A53-4782-A1C0-F0FCD91CC386}" presName="arc2" presStyleLbl="node1" presStyleIdx="2" presStyleCnt="4" custLinFactNeighborX="5550" custLinFactNeighborY="-264"/>
      <dgm:spPr/>
    </dgm:pt>
    <dgm:pt modelId="{9F0595B6-3DCD-4066-BA00-0F684F03CBBB}" type="pres">
      <dgm:prSet presAssocID="{35CF95D0-2A53-4782-A1C0-F0FCD91CC386}" presName="arc4" presStyleLbl="node1" presStyleIdx="3" presStyleCnt="4" custLinFactNeighborX="4228"/>
      <dgm:spPr/>
    </dgm:pt>
    <dgm:pt modelId="{3CF054E5-D001-4AA5-B8A1-862268A70CAF}" type="pres">
      <dgm:prSet presAssocID="{35CF95D0-2A53-4782-A1C0-F0FCD91CC386}" presName="parentText3" presStyleLbl="revTx" presStyleIdx="1" presStyleCnt="3" custLinFactNeighborX="6502" custLinFactNeighborY="-13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FB2C5C-C8B1-4DC2-9680-2B3E846B6AD5}" type="pres">
      <dgm:prSet presAssocID="{35CF95D0-2A53-4782-A1C0-F0FCD91CC386}" presName="middleComposite" presStyleCnt="0"/>
      <dgm:spPr/>
    </dgm:pt>
    <dgm:pt modelId="{A4DE5A0E-519B-4534-BDC1-6DFFD009F68D}" type="pres">
      <dgm:prSet presAssocID="{DD202287-BCB2-4E21-9396-2BF5B9BF23FB}" presName="circ1" presStyleLbl="vennNode1" presStyleIdx="0" presStyleCnt="8" custScaleX="118771" custScaleY="111405" custLinFactNeighborX="-4038" custLinFactNeighborY="-8652"/>
      <dgm:spPr/>
      <dgm:t>
        <a:bodyPr/>
        <a:lstStyle/>
        <a:p>
          <a:endParaRPr lang="ru-RU"/>
        </a:p>
      </dgm:t>
    </dgm:pt>
    <dgm:pt modelId="{79E3EF90-43A9-44F1-A52E-1C9D7428640A}" type="pres">
      <dgm:prSet presAssocID="{DD202287-BCB2-4E21-9396-2BF5B9BF23FB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492339A-DE58-45C7-B6E6-F21B7AC78DD2}" type="pres">
      <dgm:prSet presAssocID="{23D6232F-3326-4459-A5A9-159201652000}" presName="circ2" presStyleLbl="vennNode1" presStyleIdx="1" presStyleCnt="8" custScaleX="126417" custScaleY="117934" custLinFactNeighborX="8652" custLinFactNeighborY="-577"/>
      <dgm:spPr/>
      <dgm:t>
        <a:bodyPr/>
        <a:lstStyle/>
        <a:p>
          <a:endParaRPr lang="ru-RU"/>
        </a:p>
      </dgm:t>
    </dgm:pt>
    <dgm:pt modelId="{6FB2F5E1-3308-4F80-BEB7-B6DC826640E7}" type="pres">
      <dgm:prSet presAssocID="{23D6232F-3326-4459-A5A9-159201652000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D09035D-6E87-4172-9F03-F57A5A7C3D3D}" type="pres">
      <dgm:prSet presAssocID="{35CF95D0-2A53-4782-A1C0-F0FCD91CC386}" presName="leftComposite" presStyleCnt="0"/>
      <dgm:spPr/>
    </dgm:pt>
    <dgm:pt modelId="{1FD941A4-F6C8-4B8E-86E7-E884D3376B38}" type="pres">
      <dgm:prSet presAssocID="{5A48F899-8CE4-45B5-87E9-497963E3625E}" presName="childText1_1" presStyleLbl="vennNode1" presStyleIdx="2" presStyleCnt="8" custScaleX="159517" custScaleY="153300" custLinFactNeighborX="-12771" custLinFactNeighborY="-85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DC3E03F-ACAF-465D-AB29-DA535F884E73}" type="pres">
      <dgm:prSet presAssocID="{5A48F899-8CE4-45B5-87E9-497963E3625E}" presName="ellipse1" presStyleLbl="vennNode1" presStyleIdx="3" presStyleCnt="8"/>
      <dgm:spPr/>
    </dgm:pt>
    <dgm:pt modelId="{E87DCCB2-E389-489A-8EFF-297E13C5E11B}" type="pres">
      <dgm:prSet presAssocID="{5A48F899-8CE4-45B5-87E9-497963E3625E}" presName="ellipse2" presStyleLbl="vennNode1" presStyleIdx="4" presStyleCnt="8" custLinFactNeighborX="-71489" custLinFactNeighborY="29806"/>
      <dgm:spPr/>
    </dgm:pt>
    <dgm:pt modelId="{F5E1343E-A605-4AE9-87B3-AF84F2DB8E31}" type="pres">
      <dgm:prSet presAssocID="{14C643E6-6EEF-49E3-89AA-47737AD8E6B2}" presName="childText1_2" presStyleLbl="vennNode1" presStyleIdx="5" presStyleCnt="8" custScaleX="158117" custScaleY="155269" custLinFactNeighborX="-1703" custLinFactNeighborY="-510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FE648DE-DC36-49DF-9D56-35965CC2FEBE}" type="pres">
      <dgm:prSet presAssocID="{14C643E6-6EEF-49E3-89AA-47737AD8E6B2}" presName="ellipse3" presStyleLbl="vennNode1" presStyleIdx="6" presStyleCnt="8" custLinFactNeighborX="-65531" custLinFactNeighborY="-14903"/>
      <dgm:spPr/>
    </dgm:pt>
    <dgm:pt modelId="{05C23527-0C10-4492-A9C8-DFB76D629CA8}" type="pres">
      <dgm:prSet presAssocID="{8E1A4A59-085E-4097-AA4D-307647491149}" presName="childText1_3" presStyleLbl="vennNode1" presStyleIdx="7" presStyleCnt="8" custScaleX="142033" custScaleY="123412" custLinFactNeighborX="-17027" custLinFactNeighborY="-936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1FF22B4-5157-49A1-9EB5-581EF85BE488}" type="pres">
      <dgm:prSet presAssocID="{35CF95D0-2A53-4782-A1C0-F0FCD91CC386}" presName="rightChild" presStyleLbl="node2" presStyleIdx="0" presStyleCnt="1" custScaleX="106945" custScaleY="102283" custLinFactNeighborX="463" custLinFactNeighborY="138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38B1F196-E5C1-42B3-B985-43CC332782F9}" type="pres">
      <dgm:prSet presAssocID="{35CF95D0-2A53-4782-A1C0-F0FCD91CC386}" presName="parentText1" presStyleLbl="revTx" presStyleIdx="2" presStyleCnt="3" custScaleX="127535" custScaleY="137677" custLinFactNeighborX="-8338" custLinFactNeighborY="13352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2424D0-74CC-4AE2-AE85-52C66046009C}" type="presOf" srcId="{96E2D0FB-654F-43F8-8D62-46A03CC8FD0C}" destId="{38B1F196-E5C1-42B3-B985-43CC332782F9}" srcOrd="0" destOrd="0" presId="urn:microsoft.com/office/officeart/2009/3/layout/PhasedProcess"/>
    <dgm:cxn modelId="{A64F0027-C023-4B35-B20A-EF79141B45C3}" type="presOf" srcId="{3D672FA6-B365-462E-A29A-660E9B3FFC5F}" destId="{F67B3C14-FB89-4853-AD12-16D7A71498BC}" srcOrd="0" destOrd="0" presId="urn:microsoft.com/office/officeart/2009/3/layout/PhasedProcess"/>
    <dgm:cxn modelId="{9E8DACBD-EC06-441F-B57B-B29DED4F2D45}" type="presOf" srcId="{DD202287-BCB2-4E21-9396-2BF5B9BF23FB}" destId="{79E3EF90-43A9-44F1-A52E-1C9D7428640A}" srcOrd="1" destOrd="0" presId="urn:microsoft.com/office/officeart/2009/3/layout/PhasedProcess"/>
    <dgm:cxn modelId="{48BDA7A0-2A7F-495C-BF65-3CC50BFB9A90}" type="presOf" srcId="{5A48F899-8CE4-45B5-87E9-497963E3625E}" destId="{1FD941A4-F6C8-4B8E-86E7-E884D3376B38}" srcOrd="0" destOrd="0" presId="urn:microsoft.com/office/officeart/2009/3/layout/PhasedProcess"/>
    <dgm:cxn modelId="{DBF98419-B7E6-4760-B80F-E08FCDE466D2}" srcId="{96E2D0FB-654F-43F8-8D62-46A03CC8FD0C}" destId="{5A48F899-8CE4-45B5-87E9-497963E3625E}" srcOrd="0" destOrd="0" parTransId="{A5BF6ABB-6EC6-4FEE-97A3-F90589198D03}" sibTransId="{844E9E44-4551-4210-9118-DEE35F84D921}"/>
    <dgm:cxn modelId="{82139525-D59C-4FBB-9E7C-DC3A34829C00}" srcId="{96E2D0FB-654F-43F8-8D62-46A03CC8FD0C}" destId="{14C643E6-6EEF-49E3-89AA-47737AD8E6B2}" srcOrd="1" destOrd="0" parTransId="{4ADE80C3-BC93-4D71-B132-BE4F456B9473}" sibTransId="{B317BB03-1FB8-4BAF-9B1C-0F5ACF8E6B1E}"/>
    <dgm:cxn modelId="{40CA0912-A68A-4F03-B7E1-DF98B02941B5}" type="presOf" srcId="{8E1A4A59-085E-4097-AA4D-307647491149}" destId="{05C23527-0C10-4492-A9C8-DFB76D629CA8}" srcOrd="0" destOrd="0" presId="urn:microsoft.com/office/officeart/2009/3/layout/PhasedProcess"/>
    <dgm:cxn modelId="{3FAAFC92-8D59-4A0B-8E4B-9A4AC3E19EAB}" type="presOf" srcId="{30241E58-6930-4EA3-BC09-5036A06E84F5}" destId="{B1FF22B4-5157-49A1-9EB5-581EF85BE488}" srcOrd="0" destOrd="0" presId="urn:microsoft.com/office/officeart/2009/3/layout/PhasedProcess"/>
    <dgm:cxn modelId="{B8DB1E44-EC00-4080-8C43-46E61E2B6D7B}" srcId="{35CF95D0-2A53-4782-A1C0-F0FCD91CC386}" destId="{96E2D0FB-654F-43F8-8D62-46A03CC8FD0C}" srcOrd="0" destOrd="0" parTransId="{A17E0D52-8AB1-44A2-AD1A-A21F31EFA2C8}" sibTransId="{8D7A2B0D-B876-4210-B060-5B8075844745}"/>
    <dgm:cxn modelId="{AA8E0026-AB51-4EB6-B20A-94BED175D954}" type="presOf" srcId="{23D6232F-3326-4459-A5A9-159201652000}" destId="{9492339A-DE58-45C7-B6E6-F21B7AC78DD2}" srcOrd="0" destOrd="0" presId="urn:microsoft.com/office/officeart/2009/3/layout/PhasedProcess"/>
    <dgm:cxn modelId="{25417F15-F999-4729-BC92-0BB5DA435DDD}" type="presOf" srcId="{23D6232F-3326-4459-A5A9-159201652000}" destId="{6FB2F5E1-3308-4F80-BEB7-B6DC826640E7}" srcOrd="1" destOrd="0" presId="urn:microsoft.com/office/officeart/2009/3/layout/PhasedProcess"/>
    <dgm:cxn modelId="{1E256C2C-5852-4E66-AB02-65DB06D61FE5}" srcId="{3D672FA6-B365-462E-A29A-660E9B3FFC5F}" destId="{23D6232F-3326-4459-A5A9-159201652000}" srcOrd="1" destOrd="0" parTransId="{C687ABA8-60B1-4D62-9CCB-76ADA878A489}" sibTransId="{EB460743-2B63-445C-934E-AFB7B813410A}"/>
    <dgm:cxn modelId="{D4F42641-528E-4FA1-AF6C-8D9D99BE6C01}" type="presOf" srcId="{14C643E6-6EEF-49E3-89AA-47737AD8E6B2}" destId="{F5E1343E-A605-4AE9-87B3-AF84F2DB8E31}" srcOrd="0" destOrd="0" presId="urn:microsoft.com/office/officeart/2009/3/layout/PhasedProcess"/>
    <dgm:cxn modelId="{5A3B7EC9-C16C-4CA8-9CB7-3C1690A2BC11}" srcId="{3D672FA6-B365-462E-A29A-660E9B3FFC5F}" destId="{DD202287-BCB2-4E21-9396-2BF5B9BF23FB}" srcOrd="0" destOrd="0" parTransId="{439FEA7B-BD26-41A2-8631-EEF833EF71DD}" sibTransId="{B9E2D34D-1F35-4490-9D86-FFCE5754B970}"/>
    <dgm:cxn modelId="{02BFB580-E99D-43A3-9C08-84F6F493E55B}" srcId="{96E2D0FB-654F-43F8-8D62-46A03CC8FD0C}" destId="{8E1A4A59-085E-4097-AA4D-307647491149}" srcOrd="2" destOrd="0" parTransId="{F01F89D8-CE18-46B1-954B-CCB7DCEC3B36}" sibTransId="{8B452D3B-CEE4-4F38-80F4-78987EBFEE7A}"/>
    <dgm:cxn modelId="{E275868E-59AF-4E36-858F-C684E11BF45E}" srcId="{35CF95D0-2A53-4782-A1C0-F0FCD91CC386}" destId="{3D672FA6-B365-462E-A29A-660E9B3FFC5F}" srcOrd="1" destOrd="0" parTransId="{A2F6C223-57A9-44A6-AEC6-384E339ABAA3}" sibTransId="{7DFC4EAA-66BE-4D64-8B13-0D4E4F9AF48F}"/>
    <dgm:cxn modelId="{5CF53677-4817-4A66-AB82-7B095D2A1718}" type="presOf" srcId="{DD202287-BCB2-4E21-9396-2BF5B9BF23FB}" destId="{A4DE5A0E-519B-4534-BDC1-6DFFD009F68D}" srcOrd="0" destOrd="0" presId="urn:microsoft.com/office/officeart/2009/3/layout/PhasedProcess"/>
    <dgm:cxn modelId="{5188C517-C543-45CA-B761-7F900C909037}" type="presOf" srcId="{D6805721-1EEF-42DE-9380-D9D20F13E828}" destId="{3CF054E5-D001-4AA5-B8A1-862268A70CAF}" srcOrd="0" destOrd="0" presId="urn:microsoft.com/office/officeart/2009/3/layout/PhasedProcess"/>
    <dgm:cxn modelId="{8B3135E1-E003-4E59-AE15-5B47E6D5F1FC}" srcId="{35CF95D0-2A53-4782-A1C0-F0FCD91CC386}" destId="{D6805721-1EEF-42DE-9380-D9D20F13E828}" srcOrd="2" destOrd="0" parTransId="{AD8C9599-5084-4D18-96D3-999A6E604A40}" sibTransId="{71A72FC9-966E-4898-8F31-AB7B6FC1EA73}"/>
    <dgm:cxn modelId="{7499F881-1087-4C22-9EB3-5BBCFBAB8208}" srcId="{D6805721-1EEF-42DE-9380-D9D20F13E828}" destId="{30241E58-6930-4EA3-BC09-5036A06E84F5}" srcOrd="0" destOrd="0" parTransId="{5BFBC50F-5667-43D2-AAE4-4883E6C31925}" sibTransId="{B235E7A7-D01C-423F-816C-5AC6EB70F468}"/>
    <dgm:cxn modelId="{20AEF442-2D74-41C2-9131-8F4E61FEDD20}" type="presOf" srcId="{35CF95D0-2A53-4782-A1C0-F0FCD91CC386}" destId="{BB4675B6-A3D4-4066-8B2B-9E1385786622}" srcOrd="0" destOrd="0" presId="urn:microsoft.com/office/officeart/2009/3/layout/PhasedProcess"/>
    <dgm:cxn modelId="{0398F135-98B6-4F7A-81DD-9B2BC1F06EC6}" type="presParOf" srcId="{BB4675B6-A3D4-4066-8B2B-9E1385786622}" destId="{58EEB67F-78C1-432F-B3B1-0BFF648153EC}" srcOrd="0" destOrd="0" presId="urn:microsoft.com/office/officeart/2009/3/layout/PhasedProcess"/>
    <dgm:cxn modelId="{C326C20F-B001-4E93-9869-3CD2C324A07B}" type="presParOf" srcId="{BB4675B6-A3D4-4066-8B2B-9E1385786622}" destId="{E3F8762E-9E5C-470C-9553-7507AA2186A0}" srcOrd="1" destOrd="0" presId="urn:microsoft.com/office/officeart/2009/3/layout/PhasedProcess"/>
    <dgm:cxn modelId="{9A9FA99B-E722-48A9-A706-E6D7728CD6DC}" type="presParOf" srcId="{BB4675B6-A3D4-4066-8B2B-9E1385786622}" destId="{F67B3C14-FB89-4853-AD12-16D7A71498BC}" srcOrd="2" destOrd="0" presId="urn:microsoft.com/office/officeart/2009/3/layout/PhasedProcess"/>
    <dgm:cxn modelId="{F1C6A58E-ABE2-4BAE-89E3-8C2A39D1BCB8}" type="presParOf" srcId="{BB4675B6-A3D4-4066-8B2B-9E1385786622}" destId="{F02F7487-A304-4700-AB3E-B2354B6D6C7F}" srcOrd="3" destOrd="0" presId="urn:microsoft.com/office/officeart/2009/3/layout/PhasedProcess"/>
    <dgm:cxn modelId="{128CA224-FDD2-48ED-92B1-74F17E24E024}" type="presParOf" srcId="{BB4675B6-A3D4-4066-8B2B-9E1385786622}" destId="{9F0595B6-3DCD-4066-BA00-0F684F03CBBB}" srcOrd="4" destOrd="0" presId="urn:microsoft.com/office/officeart/2009/3/layout/PhasedProcess"/>
    <dgm:cxn modelId="{B04504DE-6161-4096-8810-1EE04C96CDD1}" type="presParOf" srcId="{BB4675B6-A3D4-4066-8B2B-9E1385786622}" destId="{3CF054E5-D001-4AA5-B8A1-862268A70CAF}" srcOrd="5" destOrd="0" presId="urn:microsoft.com/office/officeart/2009/3/layout/PhasedProcess"/>
    <dgm:cxn modelId="{7BEB124A-9213-4979-AFFA-D95CB18B8937}" type="presParOf" srcId="{BB4675B6-A3D4-4066-8B2B-9E1385786622}" destId="{12FB2C5C-C8B1-4DC2-9680-2B3E846B6AD5}" srcOrd="6" destOrd="0" presId="urn:microsoft.com/office/officeart/2009/3/layout/PhasedProcess"/>
    <dgm:cxn modelId="{1A6DBBA4-AC73-4383-9D52-7A928AE6095E}" type="presParOf" srcId="{12FB2C5C-C8B1-4DC2-9680-2B3E846B6AD5}" destId="{A4DE5A0E-519B-4534-BDC1-6DFFD009F68D}" srcOrd="0" destOrd="0" presId="urn:microsoft.com/office/officeart/2009/3/layout/PhasedProcess"/>
    <dgm:cxn modelId="{54AD70D3-5727-4292-AC35-5221CA150C84}" type="presParOf" srcId="{12FB2C5C-C8B1-4DC2-9680-2B3E846B6AD5}" destId="{79E3EF90-43A9-44F1-A52E-1C9D7428640A}" srcOrd="1" destOrd="0" presId="urn:microsoft.com/office/officeart/2009/3/layout/PhasedProcess"/>
    <dgm:cxn modelId="{9D585E04-C2B9-41B7-AFE0-2B0FCA9A1562}" type="presParOf" srcId="{12FB2C5C-C8B1-4DC2-9680-2B3E846B6AD5}" destId="{9492339A-DE58-45C7-B6E6-F21B7AC78DD2}" srcOrd="2" destOrd="0" presId="urn:microsoft.com/office/officeart/2009/3/layout/PhasedProcess"/>
    <dgm:cxn modelId="{61A0E4B4-82B2-4E53-83D6-F526234D50D2}" type="presParOf" srcId="{12FB2C5C-C8B1-4DC2-9680-2B3E846B6AD5}" destId="{6FB2F5E1-3308-4F80-BEB7-B6DC826640E7}" srcOrd="3" destOrd="0" presId="urn:microsoft.com/office/officeart/2009/3/layout/PhasedProcess"/>
    <dgm:cxn modelId="{39902264-1C5E-4737-A4E4-733C97866B48}" type="presParOf" srcId="{BB4675B6-A3D4-4066-8B2B-9E1385786622}" destId="{2D09035D-6E87-4172-9F03-F57A5A7C3D3D}" srcOrd="7" destOrd="0" presId="urn:microsoft.com/office/officeart/2009/3/layout/PhasedProcess"/>
    <dgm:cxn modelId="{1C54A88E-51B2-4A94-8A04-1F276FAA3022}" type="presParOf" srcId="{2D09035D-6E87-4172-9F03-F57A5A7C3D3D}" destId="{1FD941A4-F6C8-4B8E-86E7-E884D3376B38}" srcOrd="0" destOrd="0" presId="urn:microsoft.com/office/officeart/2009/3/layout/PhasedProcess"/>
    <dgm:cxn modelId="{92CED4D3-EDBF-4314-82F4-38CBC42FB023}" type="presParOf" srcId="{2D09035D-6E87-4172-9F03-F57A5A7C3D3D}" destId="{6DC3E03F-ACAF-465D-AB29-DA535F884E73}" srcOrd="1" destOrd="0" presId="urn:microsoft.com/office/officeart/2009/3/layout/PhasedProcess"/>
    <dgm:cxn modelId="{F829026B-AF2E-451E-86F4-511C0B9BDFC5}" type="presParOf" srcId="{2D09035D-6E87-4172-9F03-F57A5A7C3D3D}" destId="{E87DCCB2-E389-489A-8EFF-297E13C5E11B}" srcOrd="2" destOrd="0" presId="urn:microsoft.com/office/officeart/2009/3/layout/PhasedProcess"/>
    <dgm:cxn modelId="{910AA1EE-F48F-46C5-89A2-641862DB8C04}" type="presParOf" srcId="{2D09035D-6E87-4172-9F03-F57A5A7C3D3D}" destId="{F5E1343E-A605-4AE9-87B3-AF84F2DB8E31}" srcOrd="3" destOrd="0" presId="urn:microsoft.com/office/officeart/2009/3/layout/PhasedProcess"/>
    <dgm:cxn modelId="{312223F5-0EA2-4063-BD43-EA90C3446E43}" type="presParOf" srcId="{2D09035D-6E87-4172-9F03-F57A5A7C3D3D}" destId="{5FE648DE-DC36-49DF-9D56-35965CC2FEBE}" srcOrd="4" destOrd="0" presId="urn:microsoft.com/office/officeart/2009/3/layout/PhasedProcess"/>
    <dgm:cxn modelId="{568C9048-F7D6-4B65-B972-889E575B6687}" type="presParOf" srcId="{2D09035D-6E87-4172-9F03-F57A5A7C3D3D}" destId="{05C23527-0C10-4492-A9C8-DFB76D629CA8}" srcOrd="5" destOrd="0" presId="urn:microsoft.com/office/officeart/2009/3/layout/PhasedProcess"/>
    <dgm:cxn modelId="{9D9D038B-2224-4CE2-9898-55CC47570BF9}" type="presParOf" srcId="{BB4675B6-A3D4-4066-8B2B-9E1385786622}" destId="{B1FF22B4-5157-49A1-9EB5-581EF85BE488}" srcOrd="8" destOrd="0" presId="urn:microsoft.com/office/officeart/2009/3/layout/PhasedProcess"/>
    <dgm:cxn modelId="{E907D10A-1123-414D-820A-B9559BEBE067}" type="presParOf" srcId="{BB4675B6-A3D4-4066-8B2B-9E1385786622}" destId="{38B1F196-E5C1-42B3-B985-43CC332782F9}" srcOrd="9" destOrd="0" presId="urn:microsoft.com/office/officeart/2009/3/layout/Phased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0B4EFF-3518-4730-94C3-C7DA0D1481C3}" type="doc">
      <dgm:prSet loTypeId="urn:microsoft.com/office/officeart/2005/8/layout/hierarchy2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9D7CA8-993D-4F21-8F9E-C97DCA70690A}">
      <dgm:prSet phldrT="[Текст]" custT="1"/>
      <dgm:spPr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Показатели …</a:t>
          </a:r>
          <a:r>
            <a:rPr lang="ru-RU" sz="3100" i="1" dirty="0" smtClean="0"/>
            <a:t> </a:t>
          </a:r>
          <a:endParaRPr lang="ru-RU" sz="3100" i="1" dirty="0"/>
        </a:p>
      </dgm:t>
    </dgm:pt>
    <dgm:pt modelId="{A8FBC2EE-714E-4497-8EB2-7D18671A27CB}" type="parTrans" cxnId="{BAFBA62C-6B14-46FC-9B58-B5A407E7A1C2}">
      <dgm:prSet/>
      <dgm:spPr/>
      <dgm:t>
        <a:bodyPr/>
        <a:lstStyle/>
        <a:p>
          <a:endParaRPr lang="ru-RU"/>
        </a:p>
      </dgm:t>
    </dgm:pt>
    <dgm:pt modelId="{28471C75-0DD3-4BCD-AFB2-A286D4CE9172}" type="sibTrans" cxnId="{BAFBA62C-6B14-46FC-9B58-B5A407E7A1C2}">
      <dgm:prSet/>
      <dgm:spPr/>
      <dgm:t>
        <a:bodyPr/>
        <a:lstStyle/>
        <a:p>
          <a:endParaRPr lang="ru-RU"/>
        </a:p>
      </dgm:t>
    </dgm:pt>
    <dgm:pt modelId="{0AF79F80-C500-402B-801E-3A3BC609E3D9}">
      <dgm:prSet phldrT="[Текст]" custT="1"/>
      <dgm:spPr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i="1" dirty="0" smtClean="0">
              <a:latin typeface="Constantia" panose="02030602050306030303" pitchFamily="18" charset="0"/>
            </a:rPr>
            <a:t>1 группа показателей</a:t>
          </a:r>
        </a:p>
        <a:p>
          <a:r>
            <a:rPr lang="ru-RU" sz="1800" dirty="0" smtClean="0">
              <a:latin typeface="Constantia" panose="02030602050306030303" pitchFamily="18" charset="0"/>
            </a:rPr>
            <a:t>Характеризующие целевое конечное состояние объекта управления</a:t>
          </a:r>
        </a:p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(КЛЮЧЕВЫЕ) 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07DB161-9CDB-4A4E-AC2E-BFC898E29508}" type="parTrans" cxnId="{5630593E-1E2E-4241-8656-156FB81133C3}">
      <dgm:prSet/>
      <dgm:spPr/>
      <dgm:t>
        <a:bodyPr/>
        <a:lstStyle/>
        <a:p>
          <a:endParaRPr lang="ru-RU"/>
        </a:p>
      </dgm:t>
    </dgm:pt>
    <dgm:pt modelId="{86E42CC0-5C8D-431E-A6EF-1F5F218B9EFA}" type="sibTrans" cxnId="{5630593E-1E2E-4241-8656-156FB81133C3}">
      <dgm:prSet/>
      <dgm:spPr/>
      <dgm:t>
        <a:bodyPr/>
        <a:lstStyle/>
        <a:p>
          <a:endParaRPr lang="ru-RU"/>
        </a:p>
      </dgm:t>
    </dgm:pt>
    <dgm:pt modelId="{9C3CDD0D-EEA3-4401-B930-D7CC668CC024}">
      <dgm:prSet phldrT="[Текст]" custT="1"/>
      <dgm:spPr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Из показателей формируется персональная карта эффективности (ПКЭ) 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CB719B11-C5E1-4643-9B3E-D2DD330442D3}" type="parTrans" cxnId="{5402B83F-76A5-4835-9D15-7B2997AE455B}">
      <dgm:prSet/>
      <dgm:spPr/>
      <dgm:t>
        <a:bodyPr/>
        <a:lstStyle/>
        <a:p>
          <a:endParaRPr lang="ru-RU"/>
        </a:p>
      </dgm:t>
    </dgm:pt>
    <dgm:pt modelId="{603A84F9-EEA3-42B9-B5C1-4039AC41C877}" type="sibTrans" cxnId="{5402B83F-76A5-4835-9D15-7B2997AE455B}">
      <dgm:prSet/>
      <dgm:spPr/>
      <dgm:t>
        <a:bodyPr/>
        <a:lstStyle/>
        <a:p>
          <a:endParaRPr lang="ru-RU"/>
        </a:p>
      </dgm:t>
    </dgm:pt>
    <dgm:pt modelId="{CC2DAB7E-09DC-4329-BF5A-100E832C6FFB}">
      <dgm:prSet phldrT="[Текст]" custT="1"/>
      <dgm:spPr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i="1" dirty="0" smtClean="0">
              <a:latin typeface="Constantia" panose="02030602050306030303" pitchFamily="18" charset="0"/>
            </a:rPr>
            <a:t>2 группа показателей</a:t>
          </a:r>
        </a:p>
        <a:p>
          <a:r>
            <a:rPr lang="ru-RU" sz="1800" b="0" dirty="0" smtClean="0">
              <a:latin typeface="Constantia" panose="02030602050306030303" pitchFamily="18" charset="0"/>
            </a:rPr>
            <a:t>Характеризующие </a:t>
          </a:r>
          <a:r>
            <a:rPr lang="ru-RU" sz="1800" b="0" i="0" dirty="0" smtClean="0">
              <a:effectLst/>
              <a:latin typeface="Constantia" panose="02030602050306030303" pitchFamily="18" charset="0"/>
              <a:ea typeface="Calibri" panose="020F0502020204030204" pitchFamily="34" charset="0"/>
            </a:rPr>
            <a:t>условия, которые необходимо создать для достижения целевого конечного состояния  объекта управления</a:t>
          </a:r>
          <a:endParaRPr lang="ru-RU" sz="1800" b="0" i="0" dirty="0">
            <a:latin typeface="Constantia" panose="02030602050306030303" pitchFamily="18" charset="0"/>
          </a:endParaRPr>
        </a:p>
      </dgm:t>
    </dgm:pt>
    <dgm:pt modelId="{900A29E9-C84A-4CF5-B825-0A2B3BCAC7E1}" type="parTrans" cxnId="{3D7671F4-7A4B-4FCC-8FA7-3CA827A70A99}">
      <dgm:prSet/>
      <dgm:spPr/>
      <dgm:t>
        <a:bodyPr/>
        <a:lstStyle/>
        <a:p>
          <a:endParaRPr lang="ru-RU"/>
        </a:p>
      </dgm:t>
    </dgm:pt>
    <dgm:pt modelId="{1522E0E0-FC50-49A4-B21D-B7285EA08A13}" type="sibTrans" cxnId="{3D7671F4-7A4B-4FCC-8FA7-3CA827A70A99}">
      <dgm:prSet/>
      <dgm:spPr/>
      <dgm:t>
        <a:bodyPr/>
        <a:lstStyle/>
        <a:p>
          <a:endParaRPr lang="ru-RU"/>
        </a:p>
      </dgm:t>
    </dgm:pt>
    <dgm:pt modelId="{A224CFAC-17E8-4715-BA96-FBEDBB59095B}">
      <dgm:prSet phldrT="[Текст]" custT="1"/>
      <dgm:spPr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руководителя ИОГВ области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24828F63-9E7B-43B8-99C4-270FFCFCCDD5}" type="parTrans" cxnId="{D0C0DA32-BF33-4D97-8F75-5BF92579487D}">
      <dgm:prSet/>
      <dgm:spPr/>
      <dgm:t>
        <a:bodyPr/>
        <a:lstStyle/>
        <a:p>
          <a:endParaRPr lang="ru-RU"/>
        </a:p>
      </dgm:t>
    </dgm:pt>
    <dgm:pt modelId="{42BF9E4C-9C19-4E86-AEC1-6BEC0094751B}" type="sibTrans" cxnId="{D0C0DA32-BF33-4D97-8F75-5BF92579487D}">
      <dgm:prSet/>
      <dgm:spPr/>
      <dgm:t>
        <a:bodyPr/>
        <a:lstStyle/>
        <a:p>
          <a:endParaRPr lang="ru-RU"/>
        </a:p>
      </dgm:t>
    </dgm:pt>
    <dgm:pt modelId="{80238DD1-7131-4526-BFFF-88ADD6390161}" type="pres">
      <dgm:prSet presAssocID="{BA0B4EFF-3518-4730-94C3-C7DA0D1481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31A116-DC43-4937-93C3-10952A10DAB3}" type="pres">
      <dgm:prSet presAssocID="{CE9D7CA8-993D-4F21-8F9E-C97DCA70690A}" presName="root1" presStyleCnt="0"/>
      <dgm:spPr/>
    </dgm:pt>
    <dgm:pt modelId="{AF39001E-C18B-49DB-8771-716671DE6D11}" type="pres">
      <dgm:prSet presAssocID="{CE9D7CA8-993D-4F21-8F9E-C97DCA70690A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E69D50-53AB-4504-A41D-661BA7127354}" type="pres">
      <dgm:prSet presAssocID="{CE9D7CA8-993D-4F21-8F9E-C97DCA70690A}" presName="level2hierChild" presStyleCnt="0"/>
      <dgm:spPr/>
    </dgm:pt>
    <dgm:pt modelId="{967BE635-887E-44BB-98A4-549C2086F2C7}" type="pres">
      <dgm:prSet presAssocID="{B07DB161-9CDB-4A4E-AC2E-BFC898E29508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3B3B0CBF-1B05-4E66-99F6-6177208891D5}" type="pres">
      <dgm:prSet presAssocID="{B07DB161-9CDB-4A4E-AC2E-BFC898E29508}" presName="connTx" presStyleLbl="parChTrans1D2" presStyleIdx="0" presStyleCnt="2"/>
      <dgm:spPr/>
      <dgm:t>
        <a:bodyPr/>
        <a:lstStyle/>
        <a:p>
          <a:endParaRPr lang="ru-RU"/>
        </a:p>
      </dgm:t>
    </dgm:pt>
    <dgm:pt modelId="{4607A7FE-F5A3-49A4-B1B0-3838B8190D5E}" type="pres">
      <dgm:prSet presAssocID="{0AF79F80-C500-402B-801E-3A3BC609E3D9}" presName="root2" presStyleCnt="0"/>
      <dgm:spPr/>
    </dgm:pt>
    <dgm:pt modelId="{5AB52E9C-B707-4765-A326-48F790876DBA}" type="pres">
      <dgm:prSet presAssocID="{0AF79F80-C500-402B-801E-3A3BC609E3D9}" presName="LevelTwoTextNode" presStyleLbl="node2" presStyleIdx="0" presStyleCnt="2" custScaleX="140764" custScaleY="150226" custLinFactNeighborX="-11" custLinFactNeighborY="-215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13FE78-2800-4AA5-B054-6F2C9142550C}" type="pres">
      <dgm:prSet presAssocID="{0AF79F80-C500-402B-801E-3A3BC609E3D9}" presName="level3hierChild" presStyleCnt="0"/>
      <dgm:spPr/>
    </dgm:pt>
    <dgm:pt modelId="{080A7D5B-5C3D-4B48-97B5-087E7B01F79D}" type="pres">
      <dgm:prSet presAssocID="{CB719B11-C5E1-4643-9B3E-D2DD330442D3}" presName="conn2-1" presStyleLbl="parChTrans1D3" presStyleIdx="0" presStyleCnt="2"/>
      <dgm:spPr/>
      <dgm:t>
        <a:bodyPr/>
        <a:lstStyle/>
        <a:p>
          <a:endParaRPr lang="ru-RU"/>
        </a:p>
      </dgm:t>
    </dgm:pt>
    <dgm:pt modelId="{E32EC34F-FC03-4076-A011-DA9AD52585A5}" type="pres">
      <dgm:prSet presAssocID="{CB719B11-C5E1-4643-9B3E-D2DD330442D3}" presName="connTx" presStyleLbl="parChTrans1D3" presStyleIdx="0" presStyleCnt="2"/>
      <dgm:spPr/>
      <dgm:t>
        <a:bodyPr/>
        <a:lstStyle/>
        <a:p>
          <a:endParaRPr lang="ru-RU"/>
        </a:p>
      </dgm:t>
    </dgm:pt>
    <dgm:pt modelId="{F775B941-D2C8-4EAE-9AF1-CAEB43938941}" type="pres">
      <dgm:prSet presAssocID="{9C3CDD0D-EEA3-4401-B930-D7CC668CC024}" presName="root2" presStyleCnt="0"/>
      <dgm:spPr/>
    </dgm:pt>
    <dgm:pt modelId="{B9BE1861-DDE8-488A-B500-064DCAE672EF}" type="pres">
      <dgm:prSet presAssocID="{9C3CDD0D-EEA3-4401-B930-D7CC668CC024}" presName="LevelTwoTextNode" presStyleLbl="node3" presStyleIdx="0" presStyleCnt="2" custScaleY="184366" custLinFactNeighborX="1233" custLinFactNeighborY="44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17EA39-A737-40FB-A376-3CE875952E17}" type="pres">
      <dgm:prSet presAssocID="{9C3CDD0D-EEA3-4401-B930-D7CC668CC024}" presName="level3hierChild" presStyleCnt="0"/>
      <dgm:spPr/>
    </dgm:pt>
    <dgm:pt modelId="{CC1CA321-DC39-43FE-B9BD-063749AD6E65}" type="pres">
      <dgm:prSet presAssocID="{900A29E9-C84A-4CF5-B825-0A2B3BCAC7E1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2B5AE7E-06DE-4AB5-99A0-A65BA2F0B3E7}" type="pres">
      <dgm:prSet presAssocID="{900A29E9-C84A-4CF5-B825-0A2B3BCAC7E1}" presName="connTx" presStyleLbl="parChTrans1D2" presStyleIdx="1" presStyleCnt="2"/>
      <dgm:spPr/>
      <dgm:t>
        <a:bodyPr/>
        <a:lstStyle/>
        <a:p>
          <a:endParaRPr lang="ru-RU"/>
        </a:p>
      </dgm:t>
    </dgm:pt>
    <dgm:pt modelId="{43DDEE1B-A7C4-4751-A95E-EDFD110BE7BF}" type="pres">
      <dgm:prSet presAssocID="{CC2DAB7E-09DC-4329-BF5A-100E832C6FFB}" presName="root2" presStyleCnt="0"/>
      <dgm:spPr/>
    </dgm:pt>
    <dgm:pt modelId="{6EFC0262-70D7-4487-9AD2-76CE006BC61C}" type="pres">
      <dgm:prSet presAssocID="{CC2DAB7E-09DC-4329-BF5A-100E832C6FFB}" presName="LevelTwoTextNode" presStyleLbl="node2" presStyleIdx="1" presStyleCnt="2" custScaleX="144627" custScaleY="2098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B31843-049B-4F44-BA11-6B1074DB3C66}" type="pres">
      <dgm:prSet presAssocID="{CC2DAB7E-09DC-4329-BF5A-100E832C6FFB}" presName="level3hierChild" presStyleCnt="0"/>
      <dgm:spPr/>
    </dgm:pt>
    <dgm:pt modelId="{634008F7-96FF-48A5-B1A5-CA8383D5D3E7}" type="pres">
      <dgm:prSet presAssocID="{24828F63-9E7B-43B8-99C4-270FFCFCCDD5}" presName="conn2-1" presStyleLbl="parChTrans1D3" presStyleIdx="1" presStyleCnt="2"/>
      <dgm:spPr/>
      <dgm:t>
        <a:bodyPr/>
        <a:lstStyle/>
        <a:p>
          <a:endParaRPr lang="ru-RU"/>
        </a:p>
      </dgm:t>
    </dgm:pt>
    <dgm:pt modelId="{49E23971-F126-4640-9501-DFB163A933DA}" type="pres">
      <dgm:prSet presAssocID="{24828F63-9E7B-43B8-99C4-270FFCFCCDD5}" presName="connTx" presStyleLbl="parChTrans1D3" presStyleIdx="1" presStyleCnt="2"/>
      <dgm:spPr/>
      <dgm:t>
        <a:bodyPr/>
        <a:lstStyle/>
        <a:p>
          <a:endParaRPr lang="ru-RU"/>
        </a:p>
      </dgm:t>
    </dgm:pt>
    <dgm:pt modelId="{41092FEF-A8F3-480E-AD82-F928785C58D1}" type="pres">
      <dgm:prSet presAssocID="{A224CFAC-17E8-4715-BA96-FBEDBB59095B}" presName="root2" presStyleCnt="0"/>
      <dgm:spPr/>
    </dgm:pt>
    <dgm:pt modelId="{0B19CFFE-D643-49E2-BD62-0786B3E7B93A}" type="pres">
      <dgm:prSet presAssocID="{A224CFAC-17E8-4715-BA96-FBEDBB59095B}" presName="LevelTwoTextNode" presStyleLbl="node3" presStyleIdx="1" presStyleCnt="2" custLinFactNeighborX="-2631" custLinFactNeighborY="-123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F1C3B3-CCDB-4E65-927C-B331EBE48117}" type="pres">
      <dgm:prSet presAssocID="{A224CFAC-17E8-4715-BA96-FBEDBB59095B}" presName="level3hierChild" presStyleCnt="0"/>
      <dgm:spPr/>
    </dgm:pt>
  </dgm:ptLst>
  <dgm:cxnLst>
    <dgm:cxn modelId="{518067DA-81EB-4147-9EF9-063FC9E3F995}" type="presOf" srcId="{CB719B11-C5E1-4643-9B3E-D2DD330442D3}" destId="{080A7D5B-5C3D-4B48-97B5-087E7B01F79D}" srcOrd="0" destOrd="0" presId="urn:microsoft.com/office/officeart/2005/8/layout/hierarchy2"/>
    <dgm:cxn modelId="{8F012A34-3306-4A05-B8D5-0AE3EB625658}" type="presOf" srcId="{CE9D7CA8-993D-4F21-8F9E-C97DCA70690A}" destId="{AF39001E-C18B-49DB-8771-716671DE6D11}" srcOrd="0" destOrd="0" presId="urn:microsoft.com/office/officeart/2005/8/layout/hierarchy2"/>
    <dgm:cxn modelId="{5402B83F-76A5-4835-9D15-7B2997AE455B}" srcId="{0AF79F80-C500-402B-801E-3A3BC609E3D9}" destId="{9C3CDD0D-EEA3-4401-B930-D7CC668CC024}" srcOrd="0" destOrd="0" parTransId="{CB719B11-C5E1-4643-9B3E-D2DD330442D3}" sibTransId="{603A84F9-EEA3-42B9-B5C1-4039AC41C877}"/>
    <dgm:cxn modelId="{71577C44-B89B-4ACE-AAFE-DEA94CC3B378}" type="presOf" srcId="{CB719B11-C5E1-4643-9B3E-D2DD330442D3}" destId="{E32EC34F-FC03-4076-A011-DA9AD52585A5}" srcOrd="1" destOrd="0" presId="urn:microsoft.com/office/officeart/2005/8/layout/hierarchy2"/>
    <dgm:cxn modelId="{5630593E-1E2E-4241-8656-156FB81133C3}" srcId="{CE9D7CA8-993D-4F21-8F9E-C97DCA70690A}" destId="{0AF79F80-C500-402B-801E-3A3BC609E3D9}" srcOrd="0" destOrd="0" parTransId="{B07DB161-9CDB-4A4E-AC2E-BFC898E29508}" sibTransId="{86E42CC0-5C8D-431E-A6EF-1F5F218B9EFA}"/>
    <dgm:cxn modelId="{567FD5B6-FD03-4554-AE20-BA355328090E}" type="presOf" srcId="{BA0B4EFF-3518-4730-94C3-C7DA0D1481C3}" destId="{80238DD1-7131-4526-BFFF-88ADD6390161}" srcOrd="0" destOrd="0" presId="urn:microsoft.com/office/officeart/2005/8/layout/hierarchy2"/>
    <dgm:cxn modelId="{FCFD6CAE-F979-4EE7-92BD-6B5F8D40861C}" type="presOf" srcId="{A224CFAC-17E8-4715-BA96-FBEDBB59095B}" destId="{0B19CFFE-D643-49E2-BD62-0786B3E7B93A}" srcOrd="0" destOrd="0" presId="urn:microsoft.com/office/officeart/2005/8/layout/hierarchy2"/>
    <dgm:cxn modelId="{337E8E68-2FE0-4691-83E9-30D132B14325}" type="presOf" srcId="{CC2DAB7E-09DC-4329-BF5A-100E832C6FFB}" destId="{6EFC0262-70D7-4487-9AD2-76CE006BC61C}" srcOrd="0" destOrd="0" presId="urn:microsoft.com/office/officeart/2005/8/layout/hierarchy2"/>
    <dgm:cxn modelId="{91FDDDFC-2CAC-41FE-A8B8-0310D0C05B0F}" type="presOf" srcId="{B07DB161-9CDB-4A4E-AC2E-BFC898E29508}" destId="{3B3B0CBF-1B05-4E66-99F6-6177208891D5}" srcOrd="1" destOrd="0" presId="urn:microsoft.com/office/officeart/2005/8/layout/hierarchy2"/>
    <dgm:cxn modelId="{237622F3-6FA3-4DA2-B2B4-B54F438C06AD}" type="presOf" srcId="{B07DB161-9CDB-4A4E-AC2E-BFC898E29508}" destId="{967BE635-887E-44BB-98A4-549C2086F2C7}" srcOrd="0" destOrd="0" presId="urn:microsoft.com/office/officeart/2005/8/layout/hierarchy2"/>
    <dgm:cxn modelId="{E0D4AD44-A4A9-465E-A708-4E8BEBCD6F9F}" type="presOf" srcId="{0AF79F80-C500-402B-801E-3A3BC609E3D9}" destId="{5AB52E9C-B707-4765-A326-48F790876DBA}" srcOrd="0" destOrd="0" presId="urn:microsoft.com/office/officeart/2005/8/layout/hierarchy2"/>
    <dgm:cxn modelId="{3D7671F4-7A4B-4FCC-8FA7-3CA827A70A99}" srcId="{CE9D7CA8-993D-4F21-8F9E-C97DCA70690A}" destId="{CC2DAB7E-09DC-4329-BF5A-100E832C6FFB}" srcOrd="1" destOrd="0" parTransId="{900A29E9-C84A-4CF5-B825-0A2B3BCAC7E1}" sibTransId="{1522E0E0-FC50-49A4-B21D-B7285EA08A13}"/>
    <dgm:cxn modelId="{BAFBA62C-6B14-46FC-9B58-B5A407E7A1C2}" srcId="{BA0B4EFF-3518-4730-94C3-C7DA0D1481C3}" destId="{CE9D7CA8-993D-4F21-8F9E-C97DCA70690A}" srcOrd="0" destOrd="0" parTransId="{A8FBC2EE-714E-4497-8EB2-7D18671A27CB}" sibTransId="{28471C75-0DD3-4BCD-AFB2-A286D4CE9172}"/>
    <dgm:cxn modelId="{D0C0DA32-BF33-4D97-8F75-5BF92579487D}" srcId="{CC2DAB7E-09DC-4329-BF5A-100E832C6FFB}" destId="{A224CFAC-17E8-4715-BA96-FBEDBB59095B}" srcOrd="0" destOrd="0" parTransId="{24828F63-9E7B-43B8-99C4-270FFCFCCDD5}" sibTransId="{42BF9E4C-9C19-4E86-AEC1-6BEC0094751B}"/>
    <dgm:cxn modelId="{B2E7ACF8-88D6-4D91-B895-1FE5344DC6FC}" type="presOf" srcId="{24828F63-9E7B-43B8-99C4-270FFCFCCDD5}" destId="{49E23971-F126-4640-9501-DFB163A933DA}" srcOrd="1" destOrd="0" presId="urn:microsoft.com/office/officeart/2005/8/layout/hierarchy2"/>
    <dgm:cxn modelId="{F5AECA47-2484-425D-8FC1-0E56665E888A}" type="presOf" srcId="{9C3CDD0D-EEA3-4401-B930-D7CC668CC024}" destId="{B9BE1861-DDE8-488A-B500-064DCAE672EF}" srcOrd="0" destOrd="0" presId="urn:microsoft.com/office/officeart/2005/8/layout/hierarchy2"/>
    <dgm:cxn modelId="{8F99573E-52CC-4F44-8216-FF946A73D571}" type="presOf" srcId="{900A29E9-C84A-4CF5-B825-0A2B3BCAC7E1}" destId="{CC1CA321-DC39-43FE-B9BD-063749AD6E65}" srcOrd="0" destOrd="0" presId="urn:microsoft.com/office/officeart/2005/8/layout/hierarchy2"/>
    <dgm:cxn modelId="{4ABE534F-28F9-4E35-B817-2E3453232A3E}" type="presOf" srcId="{900A29E9-C84A-4CF5-B825-0A2B3BCAC7E1}" destId="{E2B5AE7E-06DE-4AB5-99A0-A65BA2F0B3E7}" srcOrd="1" destOrd="0" presId="urn:microsoft.com/office/officeart/2005/8/layout/hierarchy2"/>
    <dgm:cxn modelId="{AFC34587-2BC4-4223-8F65-DBF312BE0FDC}" type="presOf" srcId="{24828F63-9E7B-43B8-99C4-270FFCFCCDD5}" destId="{634008F7-96FF-48A5-B1A5-CA8383D5D3E7}" srcOrd="0" destOrd="0" presId="urn:microsoft.com/office/officeart/2005/8/layout/hierarchy2"/>
    <dgm:cxn modelId="{707021AA-7D94-43A7-9D73-9E22E414A5D1}" type="presParOf" srcId="{80238DD1-7131-4526-BFFF-88ADD6390161}" destId="{7F31A116-DC43-4937-93C3-10952A10DAB3}" srcOrd="0" destOrd="0" presId="urn:microsoft.com/office/officeart/2005/8/layout/hierarchy2"/>
    <dgm:cxn modelId="{121C4B8C-6D85-4298-9087-7C4B7000F5D9}" type="presParOf" srcId="{7F31A116-DC43-4937-93C3-10952A10DAB3}" destId="{AF39001E-C18B-49DB-8771-716671DE6D11}" srcOrd="0" destOrd="0" presId="urn:microsoft.com/office/officeart/2005/8/layout/hierarchy2"/>
    <dgm:cxn modelId="{4597FB6B-EB46-4BAD-B746-6B551C85E034}" type="presParOf" srcId="{7F31A116-DC43-4937-93C3-10952A10DAB3}" destId="{DFE69D50-53AB-4504-A41D-661BA7127354}" srcOrd="1" destOrd="0" presId="urn:microsoft.com/office/officeart/2005/8/layout/hierarchy2"/>
    <dgm:cxn modelId="{859EAFBE-2267-488F-A28A-015AC7C7559F}" type="presParOf" srcId="{DFE69D50-53AB-4504-A41D-661BA7127354}" destId="{967BE635-887E-44BB-98A4-549C2086F2C7}" srcOrd="0" destOrd="0" presId="urn:microsoft.com/office/officeart/2005/8/layout/hierarchy2"/>
    <dgm:cxn modelId="{B4D98D0F-9AA6-4792-ACFD-340FE7903FD2}" type="presParOf" srcId="{967BE635-887E-44BB-98A4-549C2086F2C7}" destId="{3B3B0CBF-1B05-4E66-99F6-6177208891D5}" srcOrd="0" destOrd="0" presId="urn:microsoft.com/office/officeart/2005/8/layout/hierarchy2"/>
    <dgm:cxn modelId="{C1AF8375-5887-4233-B94A-2B2041F035FE}" type="presParOf" srcId="{DFE69D50-53AB-4504-A41D-661BA7127354}" destId="{4607A7FE-F5A3-49A4-B1B0-3838B8190D5E}" srcOrd="1" destOrd="0" presId="urn:microsoft.com/office/officeart/2005/8/layout/hierarchy2"/>
    <dgm:cxn modelId="{7E056D71-3D6E-4C6B-8A79-E0D4FDFFAE5E}" type="presParOf" srcId="{4607A7FE-F5A3-49A4-B1B0-3838B8190D5E}" destId="{5AB52E9C-B707-4765-A326-48F790876DBA}" srcOrd="0" destOrd="0" presId="urn:microsoft.com/office/officeart/2005/8/layout/hierarchy2"/>
    <dgm:cxn modelId="{6624C3BE-261A-42FF-822B-B9A394EC0C40}" type="presParOf" srcId="{4607A7FE-F5A3-49A4-B1B0-3838B8190D5E}" destId="{E813FE78-2800-4AA5-B054-6F2C9142550C}" srcOrd="1" destOrd="0" presId="urn:microsoft.com/office/officeart/2005/8/layout/hierarchy2"/>
    <dgm:cxn modelId="{066867BC-A22A-4DA6-A5E4-A6F33104982A}" type="presParOf" srcId="{E813FE78-2800-4AA5-B054-6F2C9142550C}" destId="{080A7D5B-5C3D-4B48-97B5-087E7B01F79D}" srcOrd="0" destOrd="0" presId="urn:microsoft.com/office/officeart/2005/8/layout/hierarchy2"/>
    <dgm:cxn modelId="{AF0C439E-A1E9-4554-8788-F2042251EF3C}" type="presParOf" srcId="{080A7D5B-5C3D-4B48-97B5-087E7B01F79D}" destId="{E32EC34F-FC03-4076-A011-DA9AD52585A5}" srcOrd="0" destOrd="0" presId="urn:microsoft.com/office/officeart/2005/8/layout/hierarchy2"/>
    <dgm:cxn modelId="{5EBE2AE2-8992-4F6F-96EF-1E1849AE609F}" type="presParOf" srcId="{E813FE78-2800-4AA5-B054-6F2C9142550C}" destId="{F775B941-D2C8-4EAE-9AF1-CAEB43938941}" srcOrd="1" destOrd="0" presId="urn:microsoft.com/office/officeart/2005/8/layout/hierarchy2"/>
    <dgm:cxn modelId="{8ED76158-3C12-4263-A37B-4DC1756D6FFC}" type="presParOf" srcId="{F775B941-D2C8-4EAE-9AF1-CAEB43938941}" destId="{B9BE1861-DDE8-488A-B500-064DCAE672EF}" srcOrd="0" destOrd="0" presId="urn:microsoft.com/office/officeart/2005/8/layout/hierarchy2"/>
    <dgm:cxn modelId="{0C9C3804-2F3B-49D7-B187-43FCF4D7DC07}" type="presParOf" srcId="{F775B941-D2C8-4EAE-9AF1-CAEB43938941}" destId="{2717EA39-A737-40FB-A376-3CE875952E17}" srcOrd="1" destOrd="0" presId="urn:microsoft.com/office/officeart/2005/8/layout/hierarchy2"/>
    <dgm:cxn modelId="{87118319-6270-488B-96C8-C451731F0513}" type="presParOf" srcId="{DFE69D50-53AB-4504-A41D-661BA7127354}" destId="{CC1CA321-DC39-43FE-B9BD-063749AD6E65}" srcOrd="2" destOrd="0" presId="urn:microsoft.com/office/officeart/2005/8/layout/hierarchy2"/>
    <dgm:cxn modelId="{470C4CEC-34E7-489E-BBC5-2BDBC60355FC}" type="presParOf" srcId="{CC1CA321-DC39-43FE-B9BD-063749AD6E65}" destId="{E2B5AE7E-06DE-4AB5-99A0-A65BA2F0B3E7}" srcOrd="0" destOrd="0" presId="urn:microsoft.com/office/officeart/2005/8/layout/hierarchy2"/>
    <dgm:cxn modelId="{155AB123-563A-40D0-84AC-615047F32C2C}" type="presParOf" srcId="{DFE69D50-53AB-4504-A41D-661BA7127354}" destId="{43DDEE1B-A7C4-4751-A95E-EDFD110BE7BF}" srcOrd="3" destOrd="0" presId="urn:microsoft.com/office/officeart/2005/8/layout/hierarchy2"/>
    <dgm:cxn modelId="{1BC0BB4F-FAFE-46D7-A892-6DC568020606}" type="presParOf" srcId="{43DDEE1B-A7C4-4751-A95E-EDFD110BE7BF}" destId="{6EFC0262-70D7-4487-9AD2-76CE006BC61C}" srcOrd="0" destOrd="0" presId="urn:microsoft.com/office/officeart/2005/8/layout/hierarchy2"/>
    <dgm:cxn modelId="{6B3C6C20-675C-498A-9B6D-E6DA4C1E8D5D}" type="presParOf" srcId="{43DDEE1B-A7C4-4751-A95E-EDFD110BE7BF}" destId="{77B31843-049B-4F44-BA11-6B1074DB3C66}" srcOrd="1" destOrd="0" presId="urn:microsoft.com/office/officeart/2005/8/layout/hierarchy2"/>
    <dgm:cxn modelId="{910E19F4-8AD3-4822-8596-55BCD516B4A2}" type="presParOf" srcId="{77B31843-049B-4F44-BA11-6B1074DB3C66}" destId="{634008F7-96FF-48A5-B1A5-CA8383D5D3E7}" srcOrd="0" destOrd="0" presId="urn:microsoft.com/office/officeart/2005/8/layout/hierarchy2"/>
    <dgm:cxn modelId="{1FE666C7-7751-4A27-A188-40A9D7FF70CE}" type="presParOf" srcId="{634008F7-96FF-48A5-B1A5-CA8383D5D3E7}" destId="{49E23971-F126-4640-9501-DFB163A933DA}" srcOrd="0" destOrd="0" presId="urn:microsoft.com/office/officeart/2005/8/layout/hierarchy2"/>
    <dgm:cxn modelId="{96A2E5AC-2F7C-4BC9-A19F-8EFEF9D54972}" type="presParOf" srcId="{77B31843-049B-4F44-BA11-6B1074DB3C66}" destId="{41092FEF-A8F3-480E-AD82-F928785C58D1}" srcOrd="1" destOrd="0" presId="urn:microsoft.com/office/officeart/2005/8/layout/hierarchy2"/>
    <dgm:cxn modelId="{BBCD6A42-A9A4-4986-987C-A6166B7D5234}" type="presParOf" srcId="{41092FEF-A8F3-480E-AD82-F928785C58D1}" destId="{0B19CFFE-D643-49E2-BD62-0786B3E7B93A}" srcOrd="0" destOrd="0" presId="urn:microsoft.com/office/officeart/2005/8/layout/hierarchy2"/>
    <dgm:cxn modelId="{D52C765B-6EDD-4832-A843-46019EA96900}" type="presParOf" srcId="{41092FEF-A8F3-480E-AD82-F928785C58D1}" destId="{ABF1C3B3-CCDB-4E65-927C-B331EBE4811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599F1E-4394-4444-A20A-361DAB1F7DB5}" type="doc">
      <dgm:prSet loTypeId="urn:microsoft.com/office/officeart/2005/8/layout/process5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A7A0BE-ACE5-4C50-867C-4A22519D7547}">
      <dgm:prSet phldrT="[Текст]" custT="1"/>
      <dgm:spPr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Подготовка проекта ПКЭ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(ответственные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 процессу: руководители ИОГВ) 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198EB76C-1F1C-497B-A693-EC8F479A4ED8}" type="parTrans" cxnId="{4E4AD2C9-59B3-4E84-9030-92B42CED9C74}">
      <dgm:prSet/>
      <dgm:spPr/>
      <dgm:t>
        <a:bodyPr/>
        <a:lstStyle/>
        <a:p>
          <a:endParaRPr lang="ru-RU"/>
        </a:p>
      </dgm:t>
    </dgm:pt>
    <dgm:pt modelId="{C503CB0E-40F0-45F4-AD82-D36346854D98}" type="sibTrans" cxnId="{4E4AD2C9-59B3-4E84-9030-92B42CED9C74}">
      <dgm:prSet/>
      <dgm:spPr/>
      <dgm:t>
        <a:bodyPr/>
        <a:lstStyle/>
        <a:p>
          <a:endParaRPr lang="ru-RU"/>
        </a:p>
      </dgm:t>
    </dgm:pt>
    <dgm:pt modelId="{7B676A5E-9741-47BE-A5A2-48CE3A7EBAFB}">
      <dgm:prSet phldrT="[Текст]" custT="1"/>
      <dgm:spPr>
        <a:ln>
          <a:noFill/>
        </a:ln>
        <a:effectLst>
          <a:glow rad="63500">
            <a:schemeClr val="accent2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2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Проверка ПКЭ </a:t>
          </a:r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и выработка рекомендаций по корректировке</a:t>
          </a:r>
        </a:p>
        <a:p>
          <a:r>
            <a: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(ответственные по процессу: департамент экономического развития области)</a:t>
          </a:r>
          <a:endParaRPr lang="ru-RU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CBE4EA07-5DC8-4C5F-8FA3-56374396CB23}" type="parTrans" cxnId="{4172B83B-201C-4BD9-8832-CFCF9857C4B2}">
      <dgm:prSet/>
      <dgm:spPr/>
      <dgm:t>
        <a:bodyPr/>
        <a:lstStyle/>
        <a:p>
          <a:endParaRPr lang="ru-RU"/>
        </a:p>
      </dgm:t>
    </dgm:pt>
    <dgm:pt modelId="{46DF0C31-1B12-4A99-B383-36C9D6386C93}" type="sibTrans" cxnId="{4172B83B-201C-4BD9-8832-CFCF9857C4B2}">
      <dgm:prSet/>
      <dgm:spPr/>
      <dgm:t>
        <a:bodyPr/>
        <a:lstStyle/>
        <a:p>
          <a:endParaRPr lang="ru-RU"/>
        </a:p>
      </dgm:t>
    </dgm:pt>
    <dgm:pt modelId="{603C3FD7-1056-4408-B009-92F9FD7CCE95}">
      <dgm:prSet phldrT="[Текст]" custT="1"/>
      <dgm:spPr>
        <a:ln>
          <a:noFill/>
        </a:ln>
        <a:effectLst>
          <a:glow rad="63500">
            <a:schemeClr val="accent2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Утверждение ПКЭ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(ответственные по процессу: заместители председателя Правительства области)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FA8E7541-C0FB-476D-80A9-CE8FB8E61E73}" type="parTrans" cxnId="{CC52B9DC-917A-4411-B208-EE8C0925C6C5}">
      <dgm:prSet/>
      <dgm:spPr/>
      <dgm:t>
        <a:bodyPr/>
        <a:lstStyle/>
        <a:p>
          <a:endParaRPr lang="ru-RU"/>
        </a:p>
      </dgm:t>
    </dgm:pt>
    <dgm:pt modelId="{5C00AAB4-F2CB-4019-9240-AAC4CC5C42B1}" type="sibTrans" cxnId="{CC52B9DC-917A-4411-B208-EE8C0925C6C5}">
      <dgm:prSet/>
      <dgm:spPr>
        <a:solidFill>
          <a:srgbClr val="FF0000"/>
        </a:solidFill>
      </dgm:spPr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7C939101-1212-4398-A806-A691CADD22A3}">
      <dgm:prSet phldrT="[Текст]" custT="1"/>
      <dgm:spPr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Представление руководителями ИОГВ области  фактических данных о ряде показателей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63A96636-D53B-4E9B-93D6-297C47771238}" type="parTrans" cxnId="{54D1F9C7-6D95-41D4-989F-3767606E4EB9}">
      <dgm:prSet/>
      <dgm:spPr/>
      <dgm:t>
        <a:bodyPr/>
        <a:lstStyle/>
        <a:p>
          <a:endParaRPr lang="ru-RU"/>
        </a:p>
      </dgm:t>
    </dgm:pt>
    <dgm:pt modelId="{00573FC5-3D38-460C-956E-226F8E249F92}" type="sibTrans" cxnId="{54D1F9C7-6D95-41D4-989F-3767606E4EB9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0E1D4521-6A94-4B72-93AA-F3DE307EA088}">
      <dgm:prSet phldrT="[Текст]" custT="1"/>
      <dgm:spPr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Публикация рейтинга результативности руководителей ИОГВ области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89DE2C9A-4915-4F36-A858-EE9B8B20A51E}" type="parTrans" cxnId="{8EFA0514-F76B-415F-B12B-45B9270C8074}">
      <dgm:prSet/>
      <dgm:spPr/>
      <dgm:t>
        <a:bodyPr/>
        <a:lstStyle/>
        <a:p>
          <a:endParaRPr lang="ru-RU"/>
        </a:p>
      </dgm:t>
    </dgm:pt>
    <dgm:pt modelId="{48DCDF9D-0304-474C-849A-898EDFA52258}" type="sibTrans" cxnId="{8EFA0514-F76B-415F-B12B-45B9270C8074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45A2DBE2-69F7-49FE-8465-617C78E04411}">
      <dgm:prSet/>
      <dgm:spPr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Сбор данных из независимых источников и расчет результативности руководителей ИОГВ области</a:t>
          </a:r>
          <a:endParaRPr lang="ru-RU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D17082CE-0478-4100-BB9B-EAA01D41DCB8}" type="parTrans" cxnId="{6B725D72-094C-47C9-8D7D-D8774E1D5A6A}">
      <dgm:prSet/>
      <dgm:spPr/>
      <dgm:t>
        <a:bodyPr/>
        <a:lstStyle/>
        <a:p>
          <a:endParaRPr lang="ru-RU"/>
        </a:p>
      </dgm:t>
    </dgm:pt>
    <dgm:pt modelId="{5C22E575-406B-465B-89B2-69D1FEEB3B04}" type="sibTrans" cxnId="{6B725D72-094C-47C9-8D7D-D8774E1D5A6A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7D6236DF-C1F7-4AA8-9B0E-0A4EC84A84A9}">
      <dgm:prSet custT="1"/>
      <dgm:spPr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Встреча с руководителем ИОГВ по обсуждению итогов и выработке корректирующих мер</a:t>
          </a:r>
          <a:endParaRPr lang="ru-RU" sz="14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3DF699D4-65A5-4152-B87F-51D6B9648F35}" type="parTrans" cxnId="{ADE18AAB-89FB-44D8-80B3-991232C9C622}">
      <dgm:prSet/>
      <dgm:spPr/>
      <dgm:t>
        <a:bodyPr/>
        <a:lstStyle/>
        <a:p>
          <a:endParaRPr lang="ru-RU"/>
        </a:p>
      </dgm:t>
    </dgm:pt>
    <dgm:pt modelId="{CE8F47C2-5AA2-480B-9E12-849ED8F79DEE}" type="sibTrans" cxnId="{ADE18AAB-89FB-44D8-80B3-991232C9C622}">
      <dgm:prSet/>
      <dgm:spPr>
        <a:solidFill>
          <a:srgbClr val="FF0000"/>
        </a:solidFill>
      </dgm:spPr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013CAF0A-E12F-47E3-93D7-8B35674C5318}" type="pres">
      <dgm:prSet presAssocID="{F4599F1E-4394-4444-A20A-361DAB1F7D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A12370-5D69-4722-954A-8FE432DABD19}" type="pres">
      <dgm:prSet presAssocID="{EBA7A0BE-ACE5-4C50-867C-4A22519D7547}" presName="node" presStyleLbl="node1" presStyleIdx="0" presStyleCnt="7" custLinFactNeighborX="4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AEA87-4985-4DF9-BF25-BE8C0AC52056}" type="pres">
      <dgm:prSet presAssocID="{C503CB0E-40F0-45F4-AD82-D36346854D98}" presName="sibTrans" presStyleLbl="sibTrans2D1" presStyleIdx="0" presStyleCnt="6"/>
      <dgm:spPr/>
      <dgm:t>
        <a:bodyPr/>
        <a:lstStyle/>
        <a:p>
          <a:endParaRPr lang="ru-RU"/>
        </a:p>
      </dgm:t>
    </dgm:pt>
    <dgm:pt modelId="{B362677A-21B3-40EC-9F56-F7600C9EEAE4}" type="pres">
      <dgm:prSet presAssocID="{C503CB0E-40F0-45F4-AD82-D36346854D9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42719B88-A865-4668-8488-752DB27435CB}" type="pres">
      <dgm:prSet presAssocID="{7B676A5E-9741-47BE-A5A2-48CE3A7EBAFB}" presName="node" presStyleLbl="node1" presStyleIdx="1" presStyleCnt="7" custScaleY="121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2391A4-7668-42DE-A2C0-8B94A3FDD835}" type="pres">
      <dgm:prSet presAssocID="{46DF0C31-1B12-4A99-B383-36C9D6386C93}" presName="sibTrans" presStyleLbl="sibTrans2D1" presStyleIdx="1" presStyleCnt="6"/>
      <dgm:spPr/>
      <dgm:t>
        <a:bodyPr/>
        <a:lstStyle/>
        <a:p>
          <a:endParaRPr lang="ru-RU"/>
        </a:p>
      </dgm:t>
    </dgm:pt>
    <dgm:pt modelId="{655D1758-A942-4569-A8B7-EF2F66117252}" type="pres">
      <dgm:prSet presAssocID="{46DF0C31-1B12-4A99-B383-36C9D6386C93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F9BE8595-44F4-42DA-BC0D-F6F611B6893A}" type="pres">
      <dgm:prSet presAssocID="{603C3FD7-1056-4408-B009-92F9FD7CCE95}" presName="node" presStyleLbl="node1" presStyleIdx="2" presStyleCnt="7" custScaleY="114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183C9-9563-46A5-8E64-DC479C503FB0}" type="pres">
      <dgm:prSet presAssocID="{5C00AAB4-F2CB-4019-9240-AAC4CC5C42B1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5924F07-6048-473E-87A9-E311CF378EFC}" type="pres">
      <dgm:prSet presAssocID="{5C00AAB4-F2CB-4019-9240-AAC4CC5C42B1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BF72BCAB-1EF4-47AD-891C-9E74DF9C0723}" type="pres">
      <dgm:prSet presAssocID="{7C939101-1212-4398-A806-A691CADD22A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47CD0-B371-4730-879C-15090DE7F6CF}" type="pres">
      <dgm:prSet presAssocID="{00573FC5-3D38-460C-956E-226F8E249F92}" presName="sibTrans" presStyleLbl="sibTrans2D1" presStyleIdx="3" presStyleCnt="6"/>
      <dgm:spPr/>
      <dgm:t>
        <a:bodyPr/>
        <a:lstStyle/>
        <a:p>
          <a:endParaRPr lang="ru-RU"/>
        </a:p>
      </dgm:t>
    </dgm:pt>
    <dgm:pt modelId="{FF0AF820-B2EB-43B2-8F90-7E283A5D41E4}" type="pres">
      <dgm:prSet presAssocID="{00573FC5-3D38-460C-956E-226F8E249F92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0979AB4A-F1A4-42B5-9DB7-B5376D0212A8}" type="pres">
      <dgm:prSet presAssocID="{45A2DBE2-69F7-49FE-8465-617C78E04411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5EA16-1BB5-435E-91E3-D7ACAEF95607}" type="pres">
      <dgm:prSet presAssocID="{5C22E575-406B-465B-89B2-69D1FEEB3B04}" presName="sibTrans" presStyleLbl="sibTrans2D1" presStyleIdx="4" presStyleCnt="6"/>
      <dgm:spPr/>
      <dgm:t>
        <a:bodyPr/>
        <a:lstStyle/>
        <a:p>
          <a:endParaRPr lang="ru-RU"/>
        </a:p>
      </dgm:t>
    </dgm:pt>
    <dgm:pt modelId="{8F724FCB-2656-4249-9D36-1EDA83FF25C4}" type="pres">
      <dgm:prSet presAssocID="{5C22E575-406B-465B-89B2-69D1FEEB3B04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56E87CD8-B98C-411E-8ED6-5848B62505D9}" type="pres">
      <dgm:prSet presAssocID="{0E1D4521-6A94-4B72-93AA-F3DE307EA08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FCBE7-5C87-4FB2-9622-69028B3B8FC2}" type="pres">
      <dgm:prSet presAssocID="{48DCDF9D-0304-474C-849A-898EDFA52258}" presName="sibTrans" presStyleLbl="sibTrans2D1" presStyleIdx="5" presStyleCnt="6"/>
      <dgm:spPr/>
      <dgm:t>
        <a:bodyPr/>
        <a:lstStyle/>
        <a:p>
          <a:endParaRPr lang="ru-RU"/>
        </a:p>
      </dgm:t>
    </dgm:pt>
    <dgm:pt modelId="{57DB5680-2C7D-4DB6-8B0C-48BE8CB7A371}" type="pres">
      <dgm:prSet presAssocID="{48DCDF9D-0304-474C-849A-898EDFA52258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A7010440-5904-4AD0-8CD0-E4D015510C72}" type="pres">
      <dgm:prSet presAssocID="{7D6236DF-C1F7-4AA8-9B0E-0A4EC84A84A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174C9A-8E80-46B4-AAD1-B36906AD4ED7}" type="presOf" srcId="{7C939101-1212-4398-A806-A691CADD22A3}" destId="{BF72BCAB-1EF4-47AD-891C-9E74DF9C0723}" srcOrd="0" destOrd="0" presId="urn:microsoft.com/office/officeart/2005/8/layout/process5"/>
    <dgm:cxn modelId="{54D1F9C7-6D95-41D4-989F-3767606E4EB9}" srcId="{F4599F1E-4394-4444-A20A-361DAB1F7DB5}" destId="{7C939101-1212-4398-A806-A691CADD22A3}" srcOrd="3" destOrd="0" parTransId="{63A96636-D53B-4E9B-93D6-297C47771238}" sibTransId="{00573FC5-3D38-460C-956E-226F8E249F92}"/>
    <dgm:cxn modelId="{5DC3E31B-4476-4914-9F98-0F806D614835}" type="presOf" srcId="{5C22E575-406B-465B-89B2-69D1FEEB3B04}" destId="{8F724FCB-2656-4249-9D36-1EDA83FF25C4}" srcOrd="1" destOrd="0" presId="urn:microsoft.com/office/officeart/2005/8/layout/process5"/>
    <dgm:cxn modelId="{2B84966E-C4E0-44DB-8AD0-34B2E2C8080A}" type="presOf" srcId="{46DF0C31-1B12-4A99-B383-36C9D6386C93}" destId="{655D1758-A942-4569-A8B7-EF2F66117252}" srcOrd="1" destOrd="0" presId="urn:microsoft.com/office/officeart/2005/8/layout/process5"/>
    <dgm:cxn modelId="{A8C5764D-79C1-46ED-8F47-5B27FD9543D3}" type="presOf" srcId="{7B676A5E-9741-47BE-A5A2-48CE3A7EBAFB}" destId="{42719B88-A865-4668-8488-752DB27435CB}" srcOrd="0" destOrd="0" presId="urn:microsoft.com/office/officeart/2005/8/layout/process5"/>
    <dgm:cxn modelId="{6B725D72-094C-47C9-8D7D-D8774E1D5A6A}" srcId="{F4599F1E-4394-4444-A20A-361DAB1F7DB5}" destId="{45A2DBE2-69F7-49FE-8465-617C78E04411}" srcOrd="4" destOrd="0" parTransId="{D17082CE-0478-4100-BB9B-EAA01D41DCB8}" sibTransId="{5C22E575-406B-465B-89B2-69D1FEEB3B04}"/>
    <dgm:cxn modelId="{4172B83B-201C-4BD9-8832-CFCF9857C4B2}" srcId="{F4599F1E-4394-4444-A20A-361DAB1F7DB5}" destId="{7B676A5E-9741-47BE-A5A2-48CE3A7EBAFB}" srcOrd="1" destOrd="0" parTransId="{CBE4EA07-5DC8-4C5F-8FA3-56374396CB23}" sibTransId="{46DF0C31-1B12-4A99-B383-36C9D6386C93}"/>
    <dgm:cxn modelId="{E87A4C24-D067-415E-B949-035A8039DD01}" type="presOf" srcId="{5C00AAB4-F2CB-4019-9240-AAC4CC5C42B1}" destId="{C90183C9-9563-46A5-8E64-DC479C503FB0}" srcOrd="0" destOrd="0" presId="urn:microsoft.com/office/officeart/2005/8/layout/process5"/>
    <dgm:cxn modelId="{07C96657-54C1-4D01-905E-BEE03870DA17}" type="presOf" srcId="{00573FC5-3D38-460C-956E-226F8E249F92}" destId="{FF0AF820-B2EB-43B2-8F90-7E283A5D41E4}" srcOrd="1" destOrd="0" presId="urn:microsoft.com/office/officeart/2005/8/layout/process5"/>
    <dgm:cxn modelId="{CC52B9DC-917A-4411-B208-EE8C0925C6C5}" srcId="{F4599F1E-4394-4444-A20A-361DAB1F7DB5}" destId="{603C3FD7-1056-4408-B009-92F9FD7CCE95}" srcOrd="2" destOrd="0" parTransId="{FA8E7541-C0FB-476D-80A9-CE8FB8E61E73}" sibTransId="{5C00AAB4-F2CB-4019-9240-AAC4CC5C42B1}"/>
    <dgm:cxn modelId="{E36C2B11-A1A2-45C3-B39D-5775D74A0B08}" type="presOf" srcId="{C503CB0E-40F0-45F4-AD82-D36346854D98}" destId="{B362677A-21B3-40EC-9F56-F7600C9EEAE4}" srcOrd="1" destOrd="0" presId="urn:microsoft.com/office/officeart/2005/8/layout/process5"/>
    <dgm:cxn modelId="{2A69D18D-2996-4624-BFD2-385D426381CC}" type="presOf" srcId="{5C00AAB4-F2CB-4019-9240-AAC4CC5C42B1}" destId="{75924F07-6048-473E-87A9-E311CF378EFC}" srcOrd="1" destOrd="0" presId="urn:microsoft.com/office/officeart/2005/8/layout/process5"/>
    <dgm:cxn modelId="{85E7089D-EEC8-4C42-8D6F-C75AAE5A4006}" type="presOf" srcId="{0E1D4521-6A94-4B72-93AA-F3DE307EA088}" destId="{56E87CD8-B98C-411E-8ED6-5848B62505D9}" srcOrd="0" destOrd="0" presId="urn:microsoft.com/office/officeart/2005/8/layout/process5"/>
    <dgm:cxn modelId="{E4C293D4-702A-4D2D-B6FC-6A72CA96B4DB}" type="presOf" srcId="{00573FC5-3D38-460C-956E-226F8E249F92}" destId="{B4047CD0-B371-4730-879C-15090DE7F6CF}" srcOrd="0" destOrd="0" presId="urn:microsoft.com/office/officeart/2005/8/layout/process5"/>
    <dgm:cxn modelId="{16B802B5-AF37-4DA9-BE58-A9FEBB3A2395}" type="presOf" srcId="{45A2DBE2-69F7-49FE-8465-617C78E04411}" destId="{0979AB4A-F1A4-42B5-9DB7-B5376D0212A8}" srcOrd="0" destOrd="0" presId="urn:microsoft.com/office/officeart/2005/8/layout/process5"/>
    <dgm:cxn modelId="{6188A40F-CE86-46AE-9AE3-70B09140C33C}" type="presOf" srcId="{46DF0C31-1B12-4A99-B383-36C9D6386C93}" destId="{342391A4-7668-42DE-A2C0-8B94A3FDD835}" srcOrd="0" destOrd="0" presId="urn:microsoft.com/office/officeart/2005/8/layout/process5"/>
    <dgm:cxn modelId="{28402A7F-6451-492E-A0F7-7E0BC0ECCAB2}" type="presOf" srcId="{603C3FD7-1056-4408-B009-92F9FD7CCE95}" destId="{F9BE8595-44F4-42DA-BC0D-F6F611B6893A}" srcOrd="0" destOrd="0" presId="urn:microsoft.com/office/officeart/2005/8/layout/process5"/>
    <dgm:cxn modelId="{24D39007-33B4-42BD-9B15-04579A4827B8}" type="presOf" srcId="{7D6236DF-C1F7-4AA8-9B0E-0A4EC84A84A9}" destId="{A7010440-5904-4AD0-8CD0-E4D015510C72}" srcOrd="0" destOrd="0" presId="urn:microsoft.com/office/officeart/2005/8/layout/process5"/>
    <dgm:cxn modelId="{FA6E6103-A614-4C15-8A43-0E084ADF2D97}" type="presOf" srcId="{EBA7A0BE-ACE5-4C50-867C-4A22519D7547}" destId="{03A12370-5D69-4722-954A-8FE432DABD19}" srcOrd="0" destOrd="0" presId="urn:microsoft.com/office/officeart/2005/8/layout/process5"/>
    <dgm:cxn modelId="{DDB75E24-98D1-463B-A32C-1C5D40BA8AAD}" type="presOf" srcId="{F4599F1E-4394-4444-A20A-361DAB1F7DB5}" destId="{013CAF0A-E12F-47E3-93D7-8B35674C5318}" srcOrd="0" destOrd="0" presId="urn:microsoft.com/office/officeart/2005/8/layout/process5"/>
    <dgm:cxn modelId="{0CD9F562-E617-462D-908B-C788AF2B5508}" type="presOf" srcId="{48DCDF9D-0304-474C-849A-898EDFA52258}" destId="{AFEFCBE7-5C87-4FB2-9622-69028B3B8FC2}" srcOrd="0" destOrd="0" presId="urn:microsoft.com/office/officeart/2005/8/layout/process5"/>
    <dgm:cxn modelId="{ADE18AAB-89FB-44D8-80B3-991232C9C622}" srcId="{F4599F1E-4394-4444-A20A-361DAB1F7DB5}" destId="{7D6236DF-C1F7-4AA8-9B0E-0A4EC84A84A9}" srcOrd="6" destOrd="0" parTransId="{3DF699D4-65A5-4152-B87F-51D6B9648F35}" sibTransId="{CE8F47C2-5AA2-480B-9E12-849ED8F79DEE}"/>
    <dgm:cxn modelId="{3815A93C-A3C1-4F1E-9838-C4EC9B49F6EA}" type="presOf" srcId="{48DCDF9D-0304-474C-849A-898EDFA52258}" destId="{57DB5680-2C7D-4DB6-8B0C-48BE8CB7A371}" srcOrd="1" destOrd="0" presId="urn:microsoft.com/office/officeart/2005/8/layout/process5"/>
    <dgm:cxn modelId="{4E4AD2C9-59B3-4E84-9030-92B42CED9C74}" srcId="{F4599F1E-4394-4444-A20A-361DAB1F7DB5}" destId="{EBA7A0BE-ACE5-4C50-867C-4A22519D7547}" srcOrd="0" destOrd="0" parTransId="{198EB76C-1F1C-497B-A693-EC8F479A4ED8}" sibTransId="{C503CB0E-40F0-45F4-AD82-D36346854D98}"/>
    <dgm:cxn modelId="{8EFA0514-F76B-415F-B12B-45B9270C8074}" srcId="{F4599F1E-4394-4444-A20A-361DAB1F7DB5}" destId="{0E1D4521-6A94-4B72-93AA-F3DE307EA088}" srcOrd="5" destOrd="0" parTransId="{89DE2C9A-4915-4F36-A858-EE9B8B20A51E}" sibTransId="{48DCDF9D-0304-474C-849A-898EDFA52258}"/>
    <dgm:cxn modelId="{0146DB68-891E-4BC6-B4E8-EB19396790D8}" type="presOf" srcId="{5C22E575-406B-465B-89B2-69D1FEEB3B04}" destId="{9F35EA16-1BB5-435E-91E3-D7ACAEF95607}" srcOrd="0" destOrd="0" presId="urn:microsoft.com/office/officeart/2005/8/layout/process5"/>
    <dgm:cxn modelId="{DDC97E75-D12A-4126-BCD7-6C219AC36AE7}" type="presOf" srcId="{C503CB0E-40F0-45F4-AD82-D36346854D98}" destId="{11FAEA87-4985-4DF9-BF25-BE8C0AC52056}" srcOrd="0" destOrd="0" presId="urn:microsoft.com/office/officeart/2005/8/layout/process5"/>
    <dgm:cxn modelId="{2CEC7143-B857-4138-8B8B-B2C53E2F58B3}" type="presParOf" srcId="{013CAF0A-E12F-47E3-93D7-8B35674C5318}" destId="{03A12370-5D69-4722-954A-8FE432DABD19}" srcOrd="0" destOrd="0" presId="urn:microsoft.com/office/officeart/2005/8/layout/process5"/>
    <dgm:cxn modelId="{BC04B39F-D984-455A-9B4A-AC4CB99375B1}" type="presParOf" srcId="{013CAF0A-E12F-47E3-93D7-8B35674C5318}" destId="{11FAEA87-4985-4DF9-BF25-BE8C0AC52056}" srcOrd="1" destOrd="0" presId="urn:microsoft.com/office/officeart/2005/8/layout/process5"/>
    <dgm:cxn modelId="{B7F875E7-D09D-4606-B426-72C8B9EB3D2E}" type="presParOf" srcId="{11FAEA87-4985-4DF9-BF25-BE8C0AC52056}" destId="{B362677A-21B3-40EC-9F56-F7600C9EEAE4}" srcOrd="0" destOrd="0" presId="urn:microsoft.com/office/officeart/2005/8/layout/process5"/>
    <dgm:cxn modelId="{AC31828E-0DEC-476B-903A-CC029D4DD67E}" type="presParOf" srcId="{013CAF0A-E12F-47E3-93D7-8B35674C5318}" destId="{42719B88-A865-4668-8488-752DB27435CB}" srcOrd="2" destOrd="0" presId="urn:microsoft.com/office/officeart/2005/8/layout/process5"/>
    <dgm:cxn modelId="{7FFF1B7C-B886-4C38-A892-7E72F8665598}" type="presParOf" srcId="{013CAF0A-E12F-47E3-93D7-8B35674C5318}" destId="{342391A4-7668-42DE-A2C0-8B94A3FDD835}" srcOrd="3" destOrd="0" presId="urn:microsoft.com/office/officeart/2005/8/layout/process5"/>
    <dgm:cxn modelId="{FDDEBDAE-A7F6-49AC-A401-CA88EBCDBE86}" type="presParOf" srcId="{342391A4-7668-42DE-A2C0-8B94A3FDD835}" destId="{655D1758-A942-4569-A8B7-EF2F66117252}" srcOrd="0" destOrd="0" presId="urn:microsoft.com/office/officeart/2005/8/layout/process5"/>
    <dgm:cxn modelId="{C5F344D1-439C-4ADC-A438-099AB19D83A4}" type="presParOf" srcId="{013CAF0A-E12F-47E3-93D7-8B35674C5318}" destId="{F9BE8595-44F4-42DA-BC0D-F6F611B6893A}" srcOrd="4" destOrd="0" presId="urn:microsoft.com/office/officeart/2005/8/layout/process5"/>
    <dgm:cxn modelId="{8B5D1D7A-3F9F-4D83-9FB8-B7E6EFCF6CF2}" type="presParOf" srcId="{013CAF0A-E12F-47E3-93D7-8B35674C5318}" destId="{C90183C9-9563-46A5-8E64-DC479C503FB0}" srcOrd="5" destOrd="0" presId="urn:microsoft.com/office/officeart/2005/8/layout/process5"/>
    <dgm:cxn modelId="{2128FE1A-D462-4B98-B073-CBF69D29DEE1}" type="presParOf" srcId="{C90183C9-9563-46A5-8E64-DC479C503FB0}" destId="{75924F07-6048-473E-87A9-E311CF378EFC}" srcOrd="0" destOrd="0" presId="urn:microsoft.com/office/officeart/2005/8/layout/process5"/>
    <dgm:cxn modelId="{4156A1C1-645A-4C6A-AA0F-095CFE6978A8}" type="presParOf" srcId="{013CAF0A-E12F-47E3-93D7-8B35674C5318}" destId="{BF72BCAB-1EF4-47AD-891C-9E74DF9C0723}" srcOrd="6" destOrd="0" presId="urn:microsoft.com/office/officeart/2005/8/layout/process5"/>
    <dgm:cxn modelId="{872B4FB6-5320-4D16-BBEC-367471973ACE}" type="presParOf" srcId="{013CAF0A-E12F-47E3-93D7-8B35674C5318}" destId="{B4047CD0-B371-4730-879C-15090DE7F6CF}" srcOrd="7" destOrd="0" presId="urn:microsoft.com/office/officeart/2005/8/layout/process5"/>
    <dgm:cxn modelId="{76E39422-6FAB-4B31-8868-1647754D5659}" type="presParOf" srcId="{B4047CD0-B371-4730-879C-15090DE7F6CF}" destId="{FF0AF820-B2EB-43B2-8F90-7E283A5D41E4}" srcOrd="0" destOrd="0" presId="urn:microsoft.com/office/officeart/2005/8/layout/process5"/>
    <dgm:cxn modelId="{9E8A3B43-2969-4135-9822-EDCCA81F6978}" type="presParOf" srcId="{013CAF0A-E12F-47E3-93D7-8B35674C5318}" destId="{0979AB4A-F1A4-42B5-9DB7-B5376D0212A8}" srcOrd="8" destOrd="0" presId="urn:microsoft.com/office/officeart/2005/8/layout/process5"/>
    <dgm:cxn modelId="{7E55B751-4DAB-49F1-8A6C-8BB05CB7B87D}" type="presParOf" srcId="{013CAF0A-E12F-47E3-93D7-8B35674C5318}" destId="{9F35EA16-1BB5-435E-91E3-D7ACAEF95607}" srcOrd="9" destOrd="0" presId="urn:microsoft.com/office/officeart/2005/8/layout/process5"/>
    <dgm:cxn modelId="{2BF50BD8-C711-4792-9751-81EDDB99EDA5}" type="presParOf" srcId="{9F35EA16-1BB5-435E-91E3-D7ACAEF95607}" destId="{8F724FCB-2656-4249-9D36-1EDA83FF25C4}" srcOrd="0" destOrd="0" presId="urn:microsoft.com/office/officeart/2005/8/layout/process5"/>
    <dgm:cxn modelId="{F5952FEC-C15D-47BD-98DD-33F7A38A8FEF}" type="presParOf" srcId="{013CAF0A-E12F-47E3-93D7-8B35674C5318}" destId="{56E87CD8-B98C-411E-8ED6-5848B62505D9}" srcOrd="10" destOrd="0" presId="urn:microsoft.com/office/officeart/2005/8/layout/process5"/>
    <dgm:cxn modelId="{327FC5E3-B25B-4F82-B8C5-1362F28CFB2A}" type="presParOf" srcId="{013CAF0A-E12F-47E3-93D7-8B35674C5318}" destId="{AFEFCBE7-5C87-4FB2-9622-69028B3B8FC2}" srcOrd="11" destOrd="0" presId="urn:microsoft.com/office/officeart/2005/8/layout/process5"/>
    <dgm:cxn modelId="{2A1485B9-F781-494A-82DD-F3421F6ADCFB}" type="presParOf" srcId="{AFEFCBE7-5C87-4FB2-9622-69028B3B8FC2}" destId="{57DB5680-2C7D-4DB6-8B0C-48BE8CB7A371}" srcOrd="0" destOrd="0" presId="urn:microsoft.com/office/officeart/2005/8/layout/process5"/>
    <dgm:cxn modelId="{C1766398-FC27-491D-B805-CE0308B7BE86}" type="presParOf" srcId="{013CAF0A-E12F-47E3-93D7-8B35674C5318}" destId="{A7010440-5904-4AD0-8CD0-E4D015510C72}" srcOrd="12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53D2E6-A405-47E4-B3BD-6B53F9366E2D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68A148-86F7-4477-8600-351476E5D52F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Служение обществу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0ADCBE5-20B2-4080-97D2-148DEC7DD8EF}" type="parTrans" cxnId="{D347C75A-9CB3-4282-835E-D46634A05A7D}">
      <dgm:prSet/>
      <dgm:spPr/>
      <dgm:t>
        <a:bodyPr/>
        <a:lstStyle/>
        <a:p>
          <a:endParaRPr lang="ru-RU"/>
        </a:p>
      </dgm:t>
    </dgm:pt>
    <dgm:pt modelId="{260052DF-A31C-48E3-9A0A-CF749854F506}" type="sibTrans" cxnId="{D347C75A-9CB3-4282-835E-D46634A05A7D}">
      <dgm:prSet/>
      <dgm:spPr/>
      <dgm:t>
        <a:bodyPr/>
        <a:lstStyle/>
        <a:p>
          <a:endParaRPr lang="ru-RU"/>
        </a:p>
      </dgm:t>
    </dgm:pt>
    <dgm:pt modelId="{9EE6C46B-C128-4299-B2F7-7579513D4F80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Видит высший смысл в своей работе – служение общественным интересам</a:t>
          </a:r>
          <a:endParaRPr lang="ru-RU" i="1" dirty="0">
            <a:latin typeface="Constantia" panose="02030602050306030303" pitchFamily="18" charset="0"/>
          </a:endParaRPr>
        </a:p>
      </dgm:t>
    </dgm:pt>
    <dgm:pt modelId="{A51D9A7B-3C2D-4CE2-82B1-FE6FC917C510}" type="parTrans" cxnId="{BBB57CCF-4CDB-43F3-AADA-0D7AFBF098A0}">
      <dgm:prSet/>
      <dgm:spPr/>
      <dgm:t>
        <a:bodyPr/>
        <a:lstStyle/>
        <a:p>
          <a:endParaRPr lang="ru-RU"/>
        </a:p>
      </dgm:t>
    </dgm:pt>
    <dgm:pt modelId="{16F20C7C-D98F-415D-B757-1AED384C2072}" type="sibTrans" cxnId="{BBB57CCF-4CDB-43F3-AADA-0D7AFBF098A0}">
      <dgm:prSet/>
      <dgm:spPr/>
      <dgm:t>
        <a:bodyPr/>
        <a:lstStyle/>
        <a:p>
          <a:endParaRPr lang="ru-RU"/>
        </a:p>
      </dgm:t>
    </dgm:pt>
    <dgm:pt modelId="{4CCDE701-6927-4691-B76F-C40FD2ED108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Честен. Соблюдает этические нормы</a:t>
          </a:r>
          <a:endParaRPr lang="ru-RU" i="1" dirty="0">
            <a:latin typeface="Constantia" panose="02030602050306030303" pitchFamily="18" charset="0"/>
          </a:endParaRPr>
        </a:p>
      </dgm:t>
    </dgm:pt>
    <dgm:pt modelId="{F069C345-FF54-4AF4-AEF1-B295A353DE2E}" type="parTrans" cxnId="{74A20AC9-F6B5-4422-AC96-E3126ADFF73D}">
      <dgm:prSet/>
      <dgm:spPr/>
      <dgm:t>
        <a:bodyPr/>
        <a:lstStyle/>
        <a:p>
          <a:endParaRPr lang="ru-RU"/>
        </a:p>
      </dgm:t>
    </dgm:pt>
    <dgm:pt modelId="{3962FB11-3FE9-4D77-A3BB-6D7429D93D64}" type="sibTrans" cxnId="{74A20AC9-F6B5-4422-AC96-E3126ADFF73D}">
      <dgm:prSet/>
      <dgm:spPr/>
      <dgm:t>
        <a:bodyPr/>
        <a:lstStyle/>
        <a:p>
          <a:endParaRPr lang="ru-RU"/>
        </a:p>
      </dgm:t>
    </dgm:pt>
    <dgm:pt modelId="{EB7AF7A5-D9D0-43EF-A904-5FB4034A165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Личностная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зрелость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DDEBA3A0-11EA-43FF-9C73-0DCA839BC6C8}" type="parTrans" cxnId="{724D2C7F-3340-4ED7-A663-E5B865CA13A4}">
      <dgm:prSet/>
      <dgm:spPr/>
      <dgm:t>
        <a:bodyPr/>
        <a:lstStyle/>
        <a:p>
          <a:endParaRPr lang="ru-RU"/>
        </a:p>
      </dgm:t>
    </dgm:pt>
    <dgm:pt modelId="{831D74BA-7D6E-4D3D-AC27-36EAB6D26B32}" type="sibTrans" cxnId="{724D2C7F-3340-4ED7-A663-E5B865CA13A4}">
      <dgm:prSet/>
      <dgm:spPr/>
      <dgm:t>
        <a:bodyPr/>
        <a:lstStyle/>
        <a:p>
          <a:endParaRPr lang="ru-RU"/>
        </a:p>
      </dgm:t>
    </dgm:pt>
    <dgm:pt modelId="{5B381861-60A2-4C3E-817F-524F0FF7A7B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Опирается на жизненный опыт и глубокое понимание людей</a:t>
          </a:r>
          <a:endParaRPr lang="ru-RU" i="1" dirty="0">
            <a:latin typeface="Constantia" panose="02030602050306030303" pitchFamily="18" charset="0"/>
          </a:endParaRPr>
        </a:p>
      </dgm:t>
    </dgm:pt>
    <dgm:pt modelId="{97151528-E438-4157-BDD0-26414D5995EB}" type="parTrans" cxnId="{0C80235A-CFA4-44AF-B2A0-9E0037334AED}">
      <dgm:prSet/>
      <dgm:spPr/>
      <dgm:t>
        <a:bodyPr/>
        <a:lstStyle/>
        <a:p>
          <a:endParaRPr lang="ru-RU"/>
        </a:p>
      </dgm:t>
    </dgm:pt>
    <dgm:pt modelId="{53E830A0-A897-4CDC-B255-41096722DF7D}" type="sibTrans" cxnId="{0C80235A-CFA4-44AF-B2A0-9E0037334AED}">
      <dgm:prSet/>
      <dgm:spPr/>
      <dgm:t>
        <a:bodyPr/>
        <a:lstStyle/>
        <a:p>
          <a:endParaRPr lang="ru-RU"/>
        </a:p>
      </dgm:t>
    </dgm:pt>
    <dgm:pt modelId="{05EA88C1-F780-499C-9DB0-AF7619F9A87D}">
      <dgm:prSet phldrT="[Текст]" custT="1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Стремление к достижению масштабных целей</a:t>
          </a:r>
          <a:endParaRPr lang="ru-RU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B10A0E2-13D6-43B6-B1A1-7942F1D96C83}" type="parTrans" cxnId="{3A39A21E-0185-4153-B9CD-367C0E5AE718}">
      <dgm:prSet/>
      <dgm:spPr/>
      <dgm:t>
        <a:bodyPr/>
        <a:lstStyle/>
        <a:p>
          <a:endParaRPr lang="ru-RU"/>
        </a:p>
      </dgm:t>
    </dgm:pt>
    <dgm:pt modelId="{E6C0CB8A-761D-4EAA-8E2C-04FB493F9DFE}" type="sibTrans" cxnId="{3A39A21E-0185-4153-B9CD-367C0E5AE718}">
      <dgm:prSet/>
      <dgm:spPr/>
      <dgm:t>
        <a:bodyPr/>
        <a:lstStyle/>
        <a:p>
          <a:endParaRPr lang="ru-RU"/>
        </a:p>
      </dgm:t>
    </dgm:pt>
    <dgm:pt modelId="{F7E1EA11-1392-45F4-9183-364C6899635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Обладает смелостью браться за решение серьезных масштабных задач</a:t>
          </a:r>
          <a:endParaRPr lang="ru-RU" i="1" dirty="0">
            <a:latin typeface="Constantia" panose="02030602050306030303" pitchFamily="18" charset="0"/>
          </a:endParaRPr>
        </a:p>
      </dgm:t>
    </dgm:pt>
    <dgm:pt modelId="{0F1DC2EC-3435-4BC0-BE50-39FE0F0AC911}" type="parTrans" cxnId="{98A437D6-DA40-4840-AF88-97A87D965DCA}">
      <dgm:prSet/>
      <dgm:spPr/>
      <dgm:t>
        <a:bodyPr/>
        <a:lstStyle/>
        <a:p>
          <a:endParaRPr lang="ru-RU"/>
        </a:p>
      </dgm:t>
    </dgm:pt>
    <dgm:pt modelId="{0F3F595E-496D-419B-88C8-01C16779D8DE}" type="sibTrans" cxnId="{98A437D6-DA40-4840-AF88-97A87D965DCA}">
      <dgm:prSet/>
      <dgm:spPr/>
      <dgm:t>
        <a:bodyPr/>
        <a:lstStyle/>
        <a:p>
          <a:endParaRPr lang="ru-RU"/>
        </a:p>
      </dgm:t>
    </dgm:pt>
    <dgm:pt modelId="{396817DE-C33F-454A-B1AB-A500A16827F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Сохраняет работоспособность и стрессоустойчивость</a:t>
          </a:r>
          <a:endParaRPr lang="ru-RU" i="1" dirty="0">
            <a:latin typeface="Constantia" panose="02030602050306030303" pitchFamily="18" charset="0"/>
          </a:endParaRPr>
        </a:p>
      </dgm:t>
    </dgm:pt>
    <dgm:pt modelId="{A7C0684B-DC51-4B6E-8D16-7E52BA102D7C}" type="parTrans" cxnId="{5354501D-A4C1-4BE5-B47C-7E0CD5850C3C}">
      <dgm:prSet/>
      <dgm:spPr/>
      <dgm:t>
        <a:bodyPr/>
        <a:lstStyle/>
        <a:p>
          <a:endParaRPr lang="ru-RU"/>
        </a:p>
      </dgm:t>
    </dgm:pt>
    <dgm:pt modelId="{CB66CCE7-47B4-4880-87FA-26727C063AAE}" type="sibTrans" cxnId="{5354501D-A4C1-4BE5-B47C-7E0CD5850C3C}">
      <dgm:prSet/>
      <dgm:spPr/>
      <dgm:t>
        <a:bodyPr/>
        <a:lstStyle/>
        <a:p>
          <a:endParaRPr lang="ru-RU"/>
        </a:p>
      </dgm:t>
    </dgm:pt>
    <dgm:pt modelId="{C8DDEEC8-A113-4785-ADDB-0EACB29442A9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Ответственность</a:t>
          </a:r>
          <a:endParaRPr lang="ru-RU" i="1" dirty="0">
            <a:latin typeface="Constantia" panose="02030602050306030303" pitchFamily="18" charset="0"/>
          </a:endParaRPr>
        </a:p>
      </dgm:t>
    </dgm:pt>
    <dgm:pt modelId="{6A1E491A-E7AA-4B54-A043-3250DA9E26AD}" type="parTrans" cxnId="{2D835494-18F4-4BB3-9496-BD34F5FD9302}">
      <dgm:prSet/>
      <dgm:spPr/>
      <dgm:t>
        <a:bodyPr/>
        <a:lstStyle/>
        <a:p>
          <a:endParaRPr lang="ru-RU"/>
        </a:p>
      </dgm:t>
    </dgm:pt>
    <dgm:pt modelId="{E5448FBD-B32A-4D73-96E4-11D793A4992D}" type="sibTrans" cxnId="{2D835494-18F4-4BB3-9496-BD34F5FD9302}">
      <dgm:prSet/>
      <dgm:spPr/>
      <dgm:t>
        <a:bodyPr/>
        <a:lstStyle/>
        <a:p>
          <a:endParaRPr lang="ru-RU"/>
        </a:p>
      </dgm:t>
    </dgm:pt>
    <dgm:pt modelId="{D10FDA01-CA0C-4C4C-8155-547912D73297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Непредвзят в отношениях с людьми</a:t>
          </a:r>
          <a:endParaRPr lang="ru-RU" i="1" dirty="0">
            <a:latin typeface="Constantia" panose="02030602050306030303" pitchFamily="18" charset="0"/>
          </a:endParaRPr>
        </a:p>
      </dgm:t>
    </dgm:pt>
    <dgm:pt modelId="{1AD3BA20-CE23-4717-8B31-B8C6E090AB39}" type="parTrans" cxnId="{CAB30757-2816-4818-A487-116E08EFC6D7}">
      <dgm:prSet/>
      <dgm:spPr/>
      <dgm:t>
        <a:bodyPr/>
        <a:lstStyle/>
        <a:p>
          <a:endParaRPr lang="ru-RU"/>
        </a:p>
      </dgm:t>
    </dgm:pt>
    <dgm:pt modelId="{DA0A2FD7-87F7-41D3-BA1E-F856888AFC99}" type="sibTrans" cxnId="{CAB30757-2816-4818-A487-116E08EFC6D7}">
      <dgm:prSet/>
      <dgm:spPr/>
      <dgm:t>
        <a:bodyPr/>
        <a:lstStyle/>
        <a:p>
          <a:endParaRPr lang="ru-RU"/>
        </a:p>
      </dgm:t>
    </dgm:pt>
    <dgm:pt modelId="{271E6CF1-8990-4940-977E-CDC8BB230D9F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Умеет управлять своими эмоциями. Неконфликтен</a:t>
          </a:r>
          <a:endParaRPr lang="ru-RU" i="1" dirty="0">
            <a:latin typeface="Constantia" panose="02030602050306030303" pitchFamily="18" charset="0"/>
          </a:endParaRPr>
        </a:p>
      </dgm:t>
    </dgm:pt>
    <dgm:pt modelId="{83806E16-485A-4B83-B2FA-FFCBDD0C83BD}" type="parTrans" cxnId="{9606E97F-9FB0-4B42-9B75-7F6D04E52755}">
      <dgm:prSet/>
      <dgm:spPr/>
      <dgm:t>
        <a:bodyPr/>
        <a:lstStyle/>
        <a:p>
          <a:endParaRPr lang="ru-RU"/>
        </a:p>
      </dgm:t>
    </dgm:pt>
    <dgm:pt modelId="{6708CB91-7FB0-46B6-87BD-F2DBA75E1A45}" type="sibTrans" cxnId="{9606E97F-9FB0-4B42-9B75-7F6D04E52755}">
      <dgm:prSet/>
      <dgm:spPr/>
      <dgm:t>
        <a:bodyPr/>
        <a:lstStyle/>
        <a:p>
          <a:endParaRPr lang="ru-RU"/>
        </a:p>
      </dgm:t>
    </dgm:pt>
    <dgm:pt modelId="{ABF96459-723F-4525-BF64-9BF469E181F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Не бросает начатое на полпути. Проявляет упорство в доведении </a:t>
          </a:r>
          <a:r>
            <a:rPr lang="ru-RU" i="1" dirty="0" smtClean="0">
              <a:latin typeface="Constantia" panose="02030602050306030303" pitchFamily="18" charset="0"/>
            </a:rPr>
            <a:t>дела </a:t>
          </a:r>
          <a:r>
            <a:rPr lang="ru-RU" i="1" dirty="0" smtClean="0">
              <a:latin typeface="Constantia" panose="02030602050306030303" pitchFamily="18" charset="0"/>
            </a:rPr>
            <a:t>до конца</a:t>
          </a:r>
          <a:endParaRPr lang="ru-RU" i="1" dirty="0">
            <a:latin typeface="Constantia" panose="02030602050306030303" pitchFamily="18" charset="0"/>
          </a:endParaRPr>
        </a:p>
      </dgm:t>
    </dgm:pt>
    <dgm:pt modelId="{715EE194-120C-40D2-BD01-C57596AB28D6}" type="parTrans" cxnId="{FB1C63A8-BC9C-4D24-A388-4B36220D029E}">
      <dgm:prSet/>
      <dgm:spPr/>
      <dgm:t>
        <a:bodyPr/>
        <a:lstStyle/>
        <a:p>
          <a:endParaRPr lang="ru-RU"/>
        </a:p>
      </dgm:t>
    </dgm:pt>
    <dgm:pt modelId="{3B205736-9FB1-4A40-8467-179F7651DE48}" type="sibTrans" cxnId="{FB1C63A8-BC9C-4D24-A388-4B36220D029E}">
      <dgm:prSet/>
      <dgm:spPr/>
      <dgm:t>
        <a:bodyPr/>
        <a:lstStyle/>
        <a:p>
          <a:endParaRPr lang="ru-RU"/>
        </a:p>
      </dgm:t>
    </dgm:pt>
    <dgm:pt modelId="{E3092306-16CB-46C0-82EB-60D5A9BC275E}" type="pres">
      <dgm:prSet presAssocID="{2A53D2E6-A405-47E4-B3BD-6B53F9366E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BF31C7-AD3E-4DC2-A612-79BD2CDD9CFE}" type="pres">
      <dgm:prSet presAssocID="{6D68A148-86F7-4477-8600-351476E5D52F}" presName="composite" presStyleCnt="0"/>
      <dgm:spPr/>
    </dgm:pt>
    <dgm:pt modelId="{34BD9795-A39B-4A78-8066-31A11D4F68AD}" type="pres">
      <dgm:prSet presAssocID="{6D68A148-86F7-4477-8600-351476E5D52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15A47-E9BB-4802-A314-5E54F374DA56}" type="pres">
      <dgm:prSet presAssocID="{6D68A148-86F7-4477-8600-351476E5D52F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C078C-CA2A-4BFD-A851-3E464C8200F5}" type="pres">
      <dgm:prSet presAssocID="{260052DF-A31C-48E3-9A0A-CF749854F506}" presName="sp" presStyleCnt="0"/>
      <dgm:spPr/>
    </dgm:pt>
    <dgm:pt modelId="{625DBCCD-3707-42CE-9268-F6B12B4D8380}" type="pres">
      <dgm:prSet presAssocID="{EB7AF7A5-D9D0-43EF-A904-5FB4034A165D}" presName="composite" presStyleCnt="0"/>
      <dgm:spPr/>
    </dgm:pt>
    <dgm:pt modelId="{65C57F94-4570-4D3E-AB50-1080AEBC34EB}" type="pres">
      <dgm:prSet presAssocID="{EB7AF7A5-D9D0-43EF-A904-5FB4034A165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5851F-7B64-4237-8BEC-859E0512512E}" type="pres">
      <dgm:prSet presAssocID="{EB7AF7A5-D9D0-43EF-A904-5FB4034A165D}" presName="descendantText" presStyleLbl="alignAcc1" presStyleIdx="1" presStyleCnt="3" custLinFactNeighborX="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B250B-6E27-43A2-BE3E-50CD75E61095}" type="pres">
      <dgm:prSet presAssocID="{831D74BA-7D6E-4D3D-AC27-36EAB6D26B32}" presName="sp" presStyleCnt="0"/>
      <dgm:spPr/>
    </dgm:pt>
    <dgm:pt modelId="{C850493B-AAF2-445D-A70C-17EBFD981CFE}" type="pres">
      <dgm:prSet presAssocID="{05EA88C1-F780-499C-9DB0-AF7619F9A87D}" presName="composite" presStyleCnt="0"/>
      <dgm:spPr/>
    </dgm:pt>
    <dgm:pt modelId="{9DDC0C2D-6EB6-4B98-8A37-524C3EB62C3F}" type="pres">
      <dgm:prSet presAssocID="{05EA88C1-F780-499C-9DB0-AF7619F9A87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0397C-4256-416A-83F5-94AE3EE8B125}" type="pres">
      <dgm:prSet presAssocID="{05EA88C1-F780-499C-9DB0-AF7619F9A87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4AD453-3991-4E2E-B496-B63BD4E0FC6F}" type="presOf" srcId="{5B381861-60A2-4C3E-817F-524F0FF7A7B5}" destId="{C5A5851F-7B64-4237-8BEC-859E0512512E}" srcOrd="0" destOrd="0" presId="urn:microsoft.com/office/officeart/2005/8/layout/chevron2"/>
    <dgm:cxn modelId="{BBB57CCF-4CDB-43F3-AADA-0D7AFBF098A0}" srcId="{6D68A148-86F7-4477-8600-351476E5D52F}" destId="{9EE6C46B-C128-4299-B2F7-7579513D4F80}" srcOrd="0" destOrd="0" parTransId="{A51D9A7B-3C2D-4CE2-82B1-FE6FC917C510}" sibTransId="{16F20C7C-D98F-415D-B757-1AED384C2072}"/>
    <dgm:cxn modelId="{16B69F1D-76E1-4092-B1B1-B51E8B076AE4}" type="presOf" srcId="{271E6CF1-8990-4940-977E-CDC8BB230D9F}" destId="{C5A5851F-7B64-4237-8BEC-859E0512512E}" srcOrd="0" destOrd="2" presId="urn:microsoft.com/office/officeart/2005/8/layout/chevron2"/>
    <dgm:cxn modelId="{57B58924-AD82-4C25-9EDA-F186AC95E538}" type="presOf" srcId="{9EE6C46B-C128-4299-B2F7-7579513D4F80}" destId="{46115A47-E9BB-4802-A314-5E54F374DA56}" srcOrd="0" destOrd="0" presId="urn:microsoft.com/office/officeart/2005/8/layout/chevron2"/>
    <dgm:cxn modelId="{12007F92-2958-4E35-A851-EFA52C2999DD}" type="presOf" srcId="{396817DE-C33F-454A-B1AB-A500A16827FD}" destId="{2FC0397C-4256-416A-83F5-94AE3EE8B125}" srcOrd="0" destOrd="2" presId="urn:microsoft.com/office/officeart/2005/8/layout/chevron2"/>
    <dgm:cxn modelId="{0C80235A-CFA4-44AF-B2A0-9E0037334AED}" srcId="{EB7AF7A5-D9D0-43EF-A904-5FB4034A165D}" destId="{5B381861-60A2-4C3E-817F-524F0FF7A7B5}" srcOrd="0" destOrd="0" parTransId="{97151528-E438-4157-BDD0-26414D5995EB}" sibTransId="{53E830A0-A897-4CDC-B255-41096722DF7D}"/>
    <dgm:cxn modelId="{D347C75A-9CB3-4282-835E-D46634A05A7D}" srcId="{2A53D2E6-A405-47E4-B3BD-6B53F9366E2D}" destId="{6D68A148-86F7-4477-8600-351476E5D52F}" srcOrd="0" destOrd="0" parTransId="{B0ADCBE5-20B2-4080-97D2-148DEC7DD8EF}" sibTransId="{260052DF-A31C-48E3-9A0A-CF749854F506}"/>
    <dgm:cxn modelId="{FB1C63A8-BC9C-4D24-A388-4B36220D029E}" srcId="{05EA88C1-F780-499C-9DB0-AF7619F9A87D}" destId="{ABF96459-723F-4525-BF64-9BF469E181F5}" srcOrd="1" destOrd="0" parTransId="{715EE194-120C-40D2-BD01-C57596AB28D6}" sibTransId="{3B205736-9FB1-4A40-8467-179F7651DE48}"/>
    <dgm:cxn modelId="{C221902C-0F8E-4050-9A06-F628F3C3E2F9}" type="presOf" srcId="{D10FDA01-CA0C-4C4C-8155-547912D73297}" destId="{C5A5851F-7B64-4237-8BEC-859E0512512E}" srcOrd="0" destOrd="1" presId="urn:microsoft.com/office/officeart/2005/8/layout/chevron2"/>
    <dgm:cxn modelId="{EBE793BD-1495-4BF4-B65F-3463C30C7EE6}" type="presOf" srcId="{C8DDEEC8-A113-4785-ADDB-0EACB29442A9}" destId="{46115A47-E9BB-4802-A314-5E54F374DA56}" srcOrd="0" destOrd="2" presId="urn:microsoft.com/office/officeart/2005/8/layout/chevron2"/>
    <dgm:cxn modelId="{5354501D-A4C1-4BE5-B47C-7E0CD5850C3C}" srcId="{05EA88C1-F780-499C-9DB0-AF7619F9A87D}" destId="{396817DE-C33F-454A-B1AB-A500A16827FD}" srcOrd="2" destOrd="0" parTransId="{A7C0684B-DC51-4B6E-8D16-7E52BA102D7C}" sibTransId="{CB66CCE7-47B4-4880-87FA-26727C063AAE}"/>
    <dgm:cxn modelId="{2D835494-18F4-4BB3-9496-BD34F5FD9302}" srcId="{6D68A148-86F7-4477-8600-351476E5D52F}" destId="{C8DDEEC8-A113-4785-ADDB-0EACB29442A9}" srcOrd="2" destOrd="0" parTransId="{6A1E491A-E7AA-4B54-A043-3250DA9E26AD}" sibTransId="{E5448FBD-B32A-4D73-96E4-11D793A4992D}"/>
    <dgm:cxn modelId="{98A437D6-DA40-4840-AF88-97A87D965DCA}" srcId="{05EA88C1-F780-499C-9DB0-AF7619F9A87D}" destId="{F7E1EA11-1392-45F4-9183-364C68996355}" srcOrd="0" destOrd="0" parTransId="{0F1DC2EC-3435-4BC0-BE50-39FE0F0AC911}" sibTransId="{0F3F595E-496D-419B-88C8-01C16779D8DE}"/>
    <dgm:cxn modelId="{45135F59-29B3-4091-9972-B9EC5FEAA1C4}" type="presOf" srcId="{F7E1EA11-1392-45F4-9183-364C68996355}" destId="{2FC0397C-4256-416A-83F5-94AE3EE8B125}" srcOrd="0" destOrd="0" presId="urn:microsoft.com/office/officeart/2005/8/layout/chevron2"/>
    <dgm:cxn modelId="{C0B0172E-088B-41E7-BC7F-42E34CD97149}" type="presOf" srcId="{ABF96459-723F-4525-BF64-9BF469E181F5}" destId="{2FC0397C-4256-416A-83F5-94AE3EE8B125}" srcOrd="0" destOrd="1" presId="urn:microsoft.com/office/officeart/2005/8/layout/chevron2"/>
    <dgm:cxn modelId="{3A39A21E-0185-4153-B9CD-367C0E5AE718}" srcId="{2A53D2E6-A405-47E4-B3BD-6B53F9366E2D}" destId="{05EA88C1-F780-499C-9DB0-AF7619F9A87D}" srcOrd="2" destOrd="0" parTransId="{BB10A0E2-13D6-43B6-B1A1-7942F1D96C83}" sibTransId="{E6C0CB8A-761D-4EAA-8E2C-04FB493F9DFE}"/>
    <dgm:cxn modelId="{74A20AC9-F6B5-4422-AC96-E3126ADFF73D}" srcId="{6D68A148-86F7-4477-8600-351476E5D52F}" destId="{4CCDE701-6927-4691-B76F-C40FD2ED108D}" srcOrd="1" destOrd="0" parTransId="{F069C345-FF54-4AF4-AEF1-B295A353DE2E}" sibTransId="{3962FB11-3FE9-4D77-A3BB-6D7429D93D64}"/>
    <dgm:cxn modelId="{89162120-275B-4D22-9667-BC42B871F433}" type="presOf" srcId="{4CCDE701-6927-4691-B76F-C40FD2ED108D}" destId="{46115A47-E9BB-4802-A314-5E54F374DA56}" srcOrd="0" destOrd="1" presId="urn:microsoft.com/office/officeart/2005/8/layout/chevron2"/>
    <dgm:cxn modelId="{CAB30757-2816-4818-A487-116E08EFC6D7}" srcId="{EB7AF7A5-D9D0-43EF-A904-5FB4034A165D}" destId="{D10FDA01-CA0C-4C4C-8155-547912D73297}" srcOrd="1" destOrd="0" parTransId="{1AD3BA20-CE23-4717-8B31-B8C6E090AB39}" sibTransId="{DA0A2FD7-87F7-41D3-BA1E-F856888AFC99}"/>
    <dgm:cxn modelId="{9606E97F-9FB0-4B42-9B75-7F6D04E52755}" srcId="{EB7AF7A5-D9D0-43EF-A904-5FB4034A165D}" destId="{271E6CF1-8990-4940-977E-CDC8BB230D9F}" srcOrd="2" destOrd="0" parTransId="{83806E16-485A-4B83-B2FA-FFCBDD0C83BD}" sibTransId="{6708CB91-7FB0-46B6-87BD-F2DBA75E1A45}"/>
    <dgm:cxn modelId="{82A0C332-E0EB-49E9-8C7C-3F74E9DC8403}" type="presOf" srcId="{2A53D2E6-A405-47E4-B3BD-6B53F9366E2D}" destId="{E3092306-16CB-46C0-82EB-60D5A9BC275E}" srcOrd="0" destOrd="0" presId="urn:microsoft.com/office/officeart/2005/8/layout/chevron2"/>
    <dgm:cxn modelId="{F5F4F026-B873-4788-94C1-971457AD3BE7}" type="presOf" srcId="{05EA88C1-F780-499C-9DB0-AF7619F9A87D}" destId="{9DDC0C2D-6EB6-4B98-8A37-524C3EB62C3F}" srcOrd="0" destOrd="0" presId="urn:microsoft.com/office/officeart/2005/8/layout/chevron2"/>
    <dgm:cxn modelId="{724D2C7F-3340-4ED7-A663-E5B865CA13A4}" srcId="{2A53D2E6-A405-47E4-B3BD-6B53F9366E2D}" destId="{EB7AF7A5-D9D0-43EF-A904-5FB4034A165D}" srcOrd="1" destOrd="0" parTransId="{DDEBA3A0-11EA-43FF-9C73-0DCA839BC6C8}" sibTransId="{831D74BA-7D6E-4D3D-AC27-36EAB6D26B32}"/>
    <dgm:cxn modelId="{09F0000A-BA87-4D36-8F98-331431F8085D}" type="presOf" srcId="{EB7AF7A5-D9D0-43EF-A904-5FB4034A165D}" destId="{65C57F94-4570-4D3E-AB50-1080AEBC34EB}" srcOrd="0" destOrd="0" presId="urn:microsoft.com/office/officeart/2005/8/layout/chevron2"/>
    <dgm:cxn modelId="{2F042151-3C1B-462C-8C31-122B2E08C4D0}" type="presOf" srcId="{6D68A148-86F7-4477-8600-351476E5D52F}" destId="{34BD9795-A39B-4A78-8066-31A11D4F68AD}" srcOrd="0" destOrd="0" presId="urn:microsoft.com/office/officeart/2005/8/layout/chevron2"/>
    <dgm:cxn modelId="{ED0520FA-D007-41C1-A03A-5CDF11475EDE}" type="presParOf" srcId="{E3092306-16CB-46C0-82EB-60D5A9BC275E}" destId="{B6BF31C7-AD3E-4DC2-A612-79BD2CDD9CFE}" srcOrd="0" destOrd="0" presId="urn:microsoft.com/office/officeart/2005/8/layout/chevron2"/>
    <dgm:cxn modelId="{5227E5EF-81AC-42FA-A886-F1DECDBE1268}" type="presParOf" srcId="{B6BF31C7-AD3E-4DC2-A612-79BD2CDD9CFE}" destId="{34BD9795-A39B-4A78-8066-31A11D4F68AD}" srcOrd="0" destOrd="0" presId="urn:microsoft.com/office/officeart/2005/8/layout/chevron2"/>
    <dgm:cxn modelId="{9C57007B-F692-40F3-BB46-852031101360}" type="presParOf" srcId="{B6BF31C7-AD3E-4DC2-A612-79BD2CDD9CFE}" destId="{46115A47-E9BB-4802-A314-5E54F374DA56}" srcOrd="1" destOrd="0" presId="urn:microsoft.com/office/officeart/2005/8/layout/chevron2"/>
    <dgm:cxn modelId="{829501A2-01EA-444E-8E0F-8BBB3A560E21}" type="presParOf" srcId="{E3092306-16CB-46C0-82EB-60D5A9BC275E}" destId="{CE7C078C-CA2A-4BFD-A851-3E464C8200F5}" srcOrd="1" destOrd="0" presId="urn:microsoft.com/office/officeart/2005/8/layout/chevron2"/>
    <dgm:cxn modelId="{E8922B37-CBC8-462D-BFD7-FD6516F5921C}" type="presParOf" srcId="{E3092306-16CB-46C0-82EB-60D5A9BC275E}" destId="{625DBCCD-3707-42CE-9268-F6B12B4D8380}" srcOrd="2" destOrd="0" presId="urn:microsoft.com/office/officeart/2005/8/layout/chevron2"/>
    <dgm:cxn modelId="{E670CD0A-63B6-4DDA-90B8-6DE4F1EC95E8}" type="presParOf" srcId="{625DBCCD-3707-42CE-9268-F6B12B4D8380}" destId="{65C57F94-4570-4D3E-AB50-1080AEBC34EB}" srcOrd="0" destOrd="0" presId="urn:microsoft.com/office/officeart/2005/8/layout/chevron2"/>
    <dgm:cxn modelId="{BF0ACA77-07F1-4695-A875-C56D8A471B87}" type="presParOf" srcId="{625DBCCD-3707-42CE-9268-F6B12B4D8380}" destId="{C5A5851F-7B64-4237-8BEC-859E0512512E}" srcOrd="1" destOrd="0" presId="urn:microsoft.com/office/officeart/2005/8/layout/chevron2"/>
    <dgm:cxn modelId="{F1A19C16-81BA-484A-B43D-10519664690D}" type="presParOf" srcId="{E3092306-16CB-46C0-82EB-60D5A9BC275E}" destId="{6D0B250B-6E27-43A2-BE3E-50CD75E61095}" srcOrd="3" destOrd="0" presId="urn:microsoft.com/office/officeart/2005/8/layout/chevron2"/>
    <dgm:cxn modelId="{FA3782E8-D1CB-4372-88A0-7229D15D8D77}" type="presParOf" srcId="{E3092306-16CB-46C0-82EB-60D5A9BC275E}" destId="{C850493B-AAF2-445D-A70C-17EBFD981CFE}" srcOrd="4" destOrd="0" presId="urn:microsoft.com/office/officeart/2005/8/layout/chevron2"/>
    <dgm:cxn modelId="{89D0D4C6-F5E4-466F-A064-D5C8A172E36F}" type="presParOf" srcId="{C850493B-AAF2-445D-A70C-17EBFD981CFE}" destId="{9DDC0C2D-6EB6-4B98-8A37-524C3EB62C3F}" srcOrd="0" destOrd="0" presId="urn:microsoft.com/office/officeart/2005/8/layout/chevron2"/>
    <dgm:cxn modelId="{689FA054-6F63-445C-A39F-2173148EE027}" type="presParOf" srcId="{C850493B-AAF2-445D-A70C-17EBFD981CFE}" destId="{2FC0397C-4256-416A-83F5-94AE3EE8B1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53D2E6-A405-47E4-B3BD-6B53F9366E2D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68A148-86F7-4477-8600-351476E5D52F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Построение отношений и влияние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0ADCBE5-20B2-4080-97D2-148DEC7DD8EF}" type="parTrans" cxnId="{D347C75A-9CB3-4282-835E-D46634A05A7D}">
      <dgm:prSet/>
      <dgm:spPr/>
      <dgm:t>
        <a:bodyPr/>
        <a:lstStyle/>
        <a:p>
          <a:endParaRPr lang="ru-RU"/>
        </a:p>
      </dgm:t>
    </dgm:pt>
    <dgm:pt modelId="{260052DF-A31C-48E3-9A0A-CF749854F506}" type="sibTrans" cxnId="{D347C75A-9CB3-4282-835E-D46634A05A7D}">
      <dgm:prSet/>
      <dgm:spPr/>
      <dgm:t>
        <a:bodyPr/>
        <a:lstStyle/>
        <a:p>
          <a:endParaRPr lang="ru-RU"/>
        </a:p>
      </dgm:t>
    </dgm:pt>
    <dgm:pt modelId="{9EE6C46B-C128-4299-B2F7-7579513D4F80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Коммуникабелен, умеет слышать других и говорить</a:t>
          </a:r>
          <a:endParaRPr lang="ru-RU" i="1" dirty="0">
            <a:latin typeface="Constantia" panose="02030602050306030303" pitchFamily="18" charset="0"/>
          </a:endParaRPr>
        </a:p>
      </dgm:t>
    </dgm:pt>
    <dgm:pt modelId="{A51D9A7B-3C2D-4CE2-82B1-FE6FC917C510}" type="parTrans" cxnId="{BBB57CCF-4CDB-43F3-AADA-0D7AFBF098A0}">
      <dgm:prSet/>
      <dgm:spPr/>
      <dgm:t>
        <a:bodyPr/>
        <a:lstStyle/>
        <a:p>
          <a:endParaRPr lang="ru-RU"/>
        </a:p>
      </dgm:t>
    </dgm:pt>
    <dgm:pt modelId="{16F20C7C-D98F-415D-B757-1AED384C2072}" type="sibTrans" cxnId="{BBB57CCF-4CDB-43F3-AADA-0D7AFBF098A0}">
      <dgm:prSet/>
      <dgm:spPr/>
      <dgm:t>
        <a:bodyPr/>
        <a:lstStyle/>
        <a:p>
          <a:endParaRPr lang="ru-RU"/>
        </a:p>
      </dgm:t>
    </dgm:pt>
    <dgm:pt modelId="{EB7AF7A5-D9D0-43EF-A904-5FB4034A165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Лидер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команды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DDEBA3A0-11EA-43FF-9C73-0DCA839BC6C8}" type="parTrans" cxnId="{724D2C7F-3340-4ED7-A663-E5B865CA13A4}">
      <dgm:prSet/>
      <dgm:spPr/>
      <dgm:t>
        <a:bodyPr/>
        <a:lstStyle/>
        <a:p>
          <a:endParaRPr lang="ru-RU"/>
        </a:p>
      </dgm:t>
    </dgm:pt>
    <dgm:pt modelId="{831D74BA-7D6E-4D3D-AC27-36EAB6D26B32}" type="sibTrans" cxnId="{724D2C7F-3340-4ED7-A663-E5B865CA13A4}">
      <dgm:prSet/>
      <dgm:spPr/>
      <dgm:t>
        <a:bodyPr/>
        <a:lstStyle/>
        <a:p>
          <a:endParaRPr lang="ru-RU"/>
        </a:p>
      </dgm:t>
    </dgm:pt>
    <dgm:pt modelId="{5B381861-60A2-4C3E-817F-524F0FF7A7B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Является лидером: ведет за собой людей</a:t>
          </a:r>
          <a:endParaRPr lang="ru-RU" i="1" dirty="0">
            <a:latin typeface="Constantia" panose="02030602050306030303" pitchFamily="18" charset="0"/>
          </a:endParaRPr>
        </a:p>
      </dgm:t>
    </dgm:pt>
    <dgm:pt modelId="{97151528-E438-4157-BDD0-26414D5995EB}" type="parTrans" cxnId="{0C80235A-CFA4-44AF-B2A0-9E0037334AED}">
      <dgm:prSet/>
      <dgm:spPr/>
      <dgm:t>
        <a:bodyPr/>
        <a:lstStyle/>
        <a:p>
          <a:endParaRPr lang="ru-RU"/>
        </a:p>
      </dgm:t>
    </dgm:pt>
    <dgm:pt modelId="{53E830A0-A897-4CDC-B255-41096722DF7D}" type="sibTrans" cxnId="{0C80235A-CFA4-44AF-B2A0-9E0037334AED}">
      <dgm:prSet/>
      <dgm:spPr/>
      <dgm:t>
        <a:bodyPr/>
        <a:lstStyle/>
        <a:p>
          <a:endParaRPr lang="ru-RU"/>
        </a:p>
      </dgm:t>
    </dgm:pt>
    <dgm:pt modelId="{05EA88C1-F780-499C-9DB0-AF7619F9A87D}">
      <dgm:prSet phldrT="[Текст]" custT="1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Командный игрок</a:t>
          </a:r>
          <a:endParaRPr lang="ru-RU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B10A0E2-13D6-43B6-B1A1-7942F1D96C83}" type="parTrans" cxnId="{3A39A21E-0185-4153-B9CD-367C0E5AE718}">
      <dgm:prSet/>
      <dgm:spPr/>
      <dgm:t>
        <a:bodyPr/>
        <a:lstStyle/>
        <a:p>
          <a:endParaRPr lang="ru-RU"/>
        </a:p>
      </dgm:t>
    </dgm:pt>
    <dgm:pt modelId="{E6C0CB8A-761D-4EAA-8E2C-04FB493F9DFE}" type="sibTrans" cxnId="{3A39A21E-0185-4153-B9CD-367C0E5AE718}">
      <dgm:prSet/>
      <dgm:spPr/>
      <dgm:t>
        <a:bodyPr/>
        <a:lstStyle/>
        <a:p>
          <a:endParaRPr lang="ru-RU"/>
        </a:p>
      </dgm:t>
    </dgm:pt>
    <dgm:pt modelId="{F7E1EA11-1392-45F4-9183-364C6899635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Проявляет партнерскую позицию, работает на командный результат</a:t>
          </a:r>
          <a:endParaRPr lang="ru-RU" i="1" dirty="0">
            <a:latin typeface="Constantia" panose="02030602050306030303" pitchFamily="18" charset="0"/>
          </a:endParaRPr>
        </a:p>
      </dgm:t>
    </dgm:pt>
    <dgm:pt modelId="{0F1DC2EC-3435-4BC0-BE50-39FE0F0AC911}" type="parTrans" cxnId="{98A437D6-DA40-4840-AF88-97A87D965DCA}">
      <dgm:prSet/>
      <dgm:spPr/>
      <dgm:t>
        <a:bodyPr/>
        <a:lstStyle/>
        <a:p>
          <a:endParaRPr lang="ru-RU"/>
        </a:p>
      </dgm:t>
    </dgm:pt>
    <dgm:pt modelId="{0F3F595E-496D-419B-88C8-01C16779D8DE}" type="sibTrans" cxnId="{98A437D6-DA40-4840-AF88-97A87D965DCA}">
      <dgm:prSet/>
      <dgm:spPr/>
      <dgm:t>
        <a:bodyPr/>
        <a:lstStyle/>
        <a:p>
          <a:endParaRPr lang="ru-RU"/>
        </a:p>
      </dgm:t>
    </dgm:pt>
    <dgm:pt modelId="{396817DE-C33F-454A-B1AB-A500A16827F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Открыто взаимодействует с коллегами</a:t>
          </a:r>
          <a:endParaRPr lang="ru-RU" i="1" dirty="0">
            <a:latin typeface="Constantia" panose="02030602050306030303" pitchFamily="18" charset="0"/>
          </a:endParaRPr>
        </a:p>
      </dgm:t>
    </dgm:pt>
    <dgm:pt modelId="{A7C0684B-DC51-4B6E-8D16-7E52BA102D7C}" type="parTrans" cxnId="{5354501D-A4C1-4BE5-B47C-7E0CD5850C3C}">
      <dgm:prSet/>
      <dgm:spPr/>
      <dgm:t>
        <a:bodyPr/>
        <a:lstStyle/>
        <a:p>
          <a:endParaRPr lang="ru-RU"/>
        </a:p>
      </dgm:t>
    </dgm:pt>
    <dgm:pt modelId="{CB66CCE7-47B4-4880-87FA-26727C063AAE}" type="sibTrans" cxnId="{5354501D-A4C1-4BE5-B47C-7E0CD5850C3C}">
      <dgm:prSet/>
      <dgm:spPr/>
      <dgm:t>
        <a:bodyPr/>
        <a:lstStyle/>
        <a:p>
          <a:endParaRPr lang="ru-RU"/>
        </a:p>
      </dgm:t>
    </dgm:pt>
    <dgm:pt modelId="{D10FDA01-CA0C-4C4C-8155-547912D73297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Мотивирует подчиненных</a:t>
          </a:r>
          <a:endParaRPr lang="ru-RU" i="1" dirty="0">
            <a:latin typeface="Constantia" panose="02030602050306030303" pitchFamily="18" charset="0"/>
          </a:endParaRPr>
        </a:p>
      </dgm:t>
    </dgm:pt>
    <dgm:pt modelId="{1AD3BA20-CE23-4717-8B31-B8C6E090AB39}" type="parTrans" cxnId="{CAB30757-2816-4818-A487-116E08EFC6D7}">
      <dgm:prSet/>
      <dgm:spPr/>
      <dgm:t>
        <a:bodyPr/>
        <a:lstStyle/>
        <a:p>
          <a:endParaRPr lang="ru-RU"/>
        </a:p>
      </dgm:t>
    </dgm:pt>
    <dgm:pt modelId="{DA0A2FD7-87F7-41D3-BA1E-F856888AFC99}" type="sibTrans" cxnId="{CAB30757-2816-4818-A487-116E08EFC6D7}">
      <dgm:prSet/>
      <dgm:spPr/>
      <dgm:t>
        <a:bodyPr/>
        <a:lstStyle/>
        <a:p>
          <a:endParaRPr lang="ru-RU"/>
        </a:p>
      </dgm:t>
    </dgm:pt>
    <dgm:pt modelId="{271E6CF1-8990-4940-977E-CDC8BB230D9F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Формирует вокруг себя команду профессионалов и единомышленников</a:t>
          </a:r>
          <a:endParaRPr lang="ru-RU" i="1" dirty="0">
            <a:latin typeface="Constantia" panose="02030602050306030303" pitchFamily="18" charset="0"/>
          </a:endParaRPr>
        </a:p>
      </dgm:t>
    </dgm:pt>
    <dgm:pt modelId="{83806E16-485A-4B83-B2FA-FFCBDD0C83BD}" type="parTrans" cxnId="{9606E97F-9FB0-4B42-9B75-7F6D04E52755}">
      <dgm:prSet/>
      <dgm:spPr/>
      <dgm:t>
        <a:bodyPr/>
        <a:lstStyle/>
        <a:p>
          <a:endParaRPr lang="ru-RU"/>
        </a:p>
      </dgm:t>
    </dgm:pt>
    <dgm:pt modelId="{6708CB91-7FB0-46B6-87BD-F2DBA75E1A45}" type="sibTrans" cxnId="{9606E97F-9FB0-4B42-9B75-7F6D04E52755}">
      <dgm:prSet/>
      <dgm:spPr/>
      <dgm:t>
        <a:bodyPr/>
        <a:lstStyle/>
        <a:p>
          <a:endParaRPr lang="ru-RU"/>
        </a:p>
      </dgm:t>
    </dgm:pt>
    <dgm:pt modelId="{ABF96459-723F-4525-BF64-9BF469E181F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Помогает коллегам</a:t>
          </a:r>
          <a:endParaRPr lang="ru-RU" i="1" dirty="0">
            <a:latin typeface="Constantia" panose="02030602050306030303" pitchFamily="18" charset="0"/>
          </a:endParaRPr>
        </a:p>
      </dgm:t>
    </dgm:pt>
    <dgm:pt modelId="{715EE194-120C-40D2-BD01-C57596AB28D6}" type="parTrans" cxnId="{FB1C63A8-BC9C-4D24-A388-4B36220D029E}">
      <dgm:prSet/>
      <dgm:spPr/>
      <dgm:t>
        <a:bodyPr/>
        <a:lstStyle/>
        <a:p>
          <a:endParaRPr lang="ru-RU"/>
        </a:p>
      </dgm:t>
    </dgm:pt>
    <dgm:pt modelId="{3B205736-9FB1-4A40-8467-179F7651DE48}" type="sibTrans" cxnId="{FB1C63A8-BC9C-4D24-A388-4B36220D029E}">
      <dgm:prSet/>
      <dgm:spPr/>
      <dgm:t>
        <a:bodyPr/>
        <a:lstStyle/>
        <a:p>
          <a:endParaRPr lang="ru-RU"/>
        </a:p>
      </dgm:t>
    </dgm:pt>
    <dgm:pt modelId="{9E357DB0-7ECD-488F-8908-24A5CE5DF7D6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Строит партнерские отношения с ключевыми фигурами</a:t>
          </a:r>
          <a:endParaRPr lang="ru-RU" i="1" dirty="0">
            <a:latin typeface="Constantia" panose="02030602050306030303" pitchFamily="18" charset="0"/>
          </a:endParaRPr>
        </a:p>
      </dgm:t>
    </dgm:pt>
    <dgm:pt modelId="{2ED5D189-66F0-496A-8CE0-FA63B7C9F55B}" type="parTrans" cxnId="{87A8413A-6978-4EC7-8832-7274B222652D}">
      <dgm:prSet/>
      <dgm:spPr/>
      <dgm:t>
        <a:bodyPr/>
        <a:lstStyle/>
        <a:p>
          <a:endParaRPr lang="ru-RU"/>
        </a:p>
      </dgm:t>
    </dgm:pt>
    <dgm:pt modelId="{85CBBE53-D338-47A7-9248-4897F85E7AE9}" type="sibTrans" cxnId="{87A8413A-6978-4EC7-8832-7274B222652D}">
      <dgm:prSet/>
      <dgm:spPr/>
      <dgm:t>
        <a:bodyPr/>
        <a:lstStyle/>
        <a:p>
          <a:endParaRPr lang="ru-RU"/>
        </a:p>
      </dgm:t>
    </dgm:pt>
    <dgm:pt modelId="{C285FA57-59D4-4D23-AE23-7590F2AFE7F7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Способен влиять на любых людей</a:t>
          </a:r>
          <a:endParaRPr lang="ru-RU" i="1" dirty="0">
            <a:latin typeface="Constantia" panose="02030602050306030303" pitchFamily="18" charset="0"/>
          </a:endParaRPr>
        </a:p>
      </dgm:t>
    </dgm:pt>
    <dgm:pt modelId="{EC57F87A-56CD-4196-BFDD-1AD2BE8EC6BD}" type="parTrans" cxnId="{C42E5E68-5A91-43A1-9E3D-DB4DFE8C7F7C}">
      <dgm:prSet/>
      <dgm:spPr/>
      <dgm:t>
        <a:bodyPr/>
        <a:lstStyle/>
        <a:p>
          <a:endParaRPr lang="ru-RU"/>
        </a:p>
      </dgm:t>
    </dgm:pt>
    <dgm:pt modelId="{A1C774FC-AA71-4DB5-AADF-E612FF7E40A2}" type="sibTrans" cxnId="{C42E5E68-5A91-43A1-9E3D-DB4DFE8C7F7C}">
      <dgm:prSet/>
      <dgm:spPr/>
      <dgm:t>
        <a:bodyPr/>
        <a:lstStyle/>
        <a:p>
          <a:endParaRPr lang="ru-RU"/>
        </a:p>
      </dgm:t>
    </dgm:pt>
    <dgm:pt modelId="{E3092306-16CB-46C0-82EB-60D5A9BC275E}" type="pres">
      <dgm:prSet presAssocID="{2A53D2E6-A405-47E4-B3BD-6B53F9366E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BF31C7-AD3E-4DC2-A612-79BD2CDD9CFE}" type="pres">
      <dgm:prSet presAssocID="{6D68A148-86F7-4477-8600-351476E5D52F}" presName="composite" presStyleCnt="0"/>
      <dgm:spPr/>
    </dgm:pt>
    <dgm:pt modelId="{34BD9795-A39B-4A78-8066-31A11D4F68AD}" type="pres">
      <dgm:prSet presAssocID="{6D68A148-86F7-4477-8600-351476E5D52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15A47-E9BB-4802-A314-5E54F374DA56}" type="pres">
      <dgm:prSet presAssocID="{6D68A148-86F7-4477-8600-351476E5D52F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C078C-CA2A-4BFD-A851-3E464C8200F5}" type="pres">
      <dgm:prSet presAssocID="{260052DF-A31C-48E3-9A0A-CF749854F506}" presName="sp" presStyleCnt="0"/>
      <dgm:spPr/>
    </dgm:pt>
    <dgm:pt modelId="{625DBCCD-3707-42CE-9268-F6B12B4D8380}" type="pres">
      <dgm:prSet presAssocID="{EB7AF7A5-D9D0-43EF-A904-5FB4034A165D}" presName="composite" presStyleCnt="0"/>
      <dgm:spPr/>
    </dgm:pt>
    <dgm:pt modelId="{65C57F94-4570-4D3E-AB50-1080AEBC34EB}" type="pres">
      <dgm:prSet presAssocID="{EB7AF7A5-D9D0-43EF-A904-5FB4034A165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5851F-7B64-4237-8BEC-859E0512512E}" type="pres">
      <dgm:prSet presAssocID="{EB7AF7A5-D9D0-43EF-A904-5FB4034A165D}" presName="descendantText" presStyleLbl="alignAcc1" presStyleIdx="1" presStyleCnt="3" custLinFactNeighborX="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B250B-6E27-43A2-BE3E-50CD75E61095}" type="pres">
      <dgm:prSet presAssocID="{831D74BA-7D6E-4D3D-AC27-36EAB6D26B32}" presName="sp" presStyleCnt="0"/>
      <dgm:spPr/>
    </dgm:pt>
    <dgm:pt modelId="{C850493B-AAF2-445D-A70C-17EBFD981CFE}" type="pres">
      <dgm:prSet presAssocID="{05EA88C1-F780-499C-9DB0-AF7619F9A87D}" presName="composite" presStyleCnt="0"/>
      <dgm:spPr/>
    </dgm:pt>
    <dgm:pt modelId="{9DDC0C2D-6EB6-4B98-8A37-524C3EB62C3F}" type="pres">
      <dgm:prSet presAssocID="{05EA88C1-F780-499C-9DB0-AF7619F9A87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0397C-4256-416A-83F5-94AE3EE8B125}" type="pres">
      <dgm:prSet presAssocID="{05EA88C1-F780-499C-9DB0-AF7619F9A87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9AEB62-53B3-4B7A-AE6D-44ABF422AAF5}" type="presOf" srcId="{D10FDA01-CA0C-4C4C-8155-547912D73297}" destId="{C5A5851F-7B64-4237-8BEC-859E0512512E}" srcOrd="0" destOrd="1" presId="urn:microsoft.com/office/officeart/2005/8/layout/chevron2"/>
    <dgm:cxn modelId="{E52E3CB3-3858-4A71-B9A6-500A8757D7D7}" type="presOf" srcId="{6D68A148-86F7-4477-8600-351476E5D52F}" destId="{34BD9795-A39B-4A78-8066-31A11D4F68AD}" srcOrd="0" destOrd="0" presId="urn:microsoft.com/office/officeart/2005/8/layout/chevron2"/>
    <dgm:cxn modelId="{2DB7A733-AB79-4855-BED7-18F54582730F}" type="presOf" srcId="{9EE6C46B-C128-4299-B2F7-7579513D4F80}" destId="{46115A47-E9BB-4802-A314-5E54F374DA56}" srcOrd="0" destOrd="2" presId="urn:microsoft.com/office/officeart/2005/8/layout/chevron2"/>
    <dgm:cxn modelId="{BBB57CCF-4CDB-43F3-AADA-0D7AFBF098A0}" srcId="{6D68A148-86F7-4477-8600-351476E5D52F}" destId="{9EE6C46B-C128-4299-B2F7-7579513D4F80}" srcOrd="2" destOrd="0" parTransId="{A51D9A7B-3C2D-4CE2-82B1-FE6FC917C510}" sibTransId="{16F20C7C-D98F-415D-B757-1AED384C2072}"/>
    <dgm:cxn modelId="{0C80235A-CFA4-44AF-B2A0-9E0037334AED}" srcId="{EB7AF7A5-D9D0-43EF-A904-5FB4034A165D}" destId="{5B381861-60A2-4C3E-817F-524F0FF7A7B5}" srcOrd="0" destOrd="0" parTransId="{97151528-E438-4157-BDD0-26414D5995EB}" sibTransId="{53E830A0-A897-4CDC-B255-41096722DF7D}"/>
    <dgm:cxn modelId="{D347C75A-9CB3-4282-835E-D46634A05A7D}" srcId="{2A53D2E6-A405-47E4-B3BD-6B53F9366E2D}" destId="{6D68A148-86F7-4477-8600-351476E5D52F}" srcOrd="0" destOrd="0" parTransId="{B0ADCBE5-20B2-4080-97D2-148DEC7DD8EF}" sibTransId="{260052DF-A31C-48E3-9A0A-CF749854F506}"/>
    <dgm:cxn modelId="{FB1C63A8-BC9C-4D24-A388-4B36220D029E}" srcId="{05EA88C1-F780-499C-9DB0-AF7619F9A87D}" destId="{ABF96459-723F-4525-BF64-9BF469E181F5}" srcOrd="1" destOrd="0" parTransId="{715EE194-120C-40D2-BD01-C57596AB28D6}" sibTransId="{3B205736-9FB1-4A40-8467-179F7651DE48}"/>
    <dgm:cxn modelId="{9CE168E1-470A-44D0-8175-AA289DCED3DB}" type="presOf" srcId="{F7E1EA11-1392-45F4-9183-364C68996355}" destId="{2FC0397C-4256-416A-83F5-94AE3EE8B125}" srcOrd="0" destOrd="0" presId="urn:microsoft.com/office/officeart/2005/8/layout/chevron2"/>
    <dgm:cxn modelId="{BDC4B776-1F3F-43CB-ABA2-8C9A3FB00C27}" type="presOf" srcId="{396817DE-C33F-454A-B1AB-A500A16827FD}" destId="{2FC0397C-4256-416A-83F5-94AE3EE8B125}" srcOrd="0" destOrd="2" presId="urn:microsoft.com/office/officeart/2005/8/layout/chevron2"/>
    <dgm:cxn modelId="{DB44CD61-E44B-4B43-BDF9-87AB4FEFE0AE}" type="presOf" srcId="{2A53D2E6-A405-47E4-B3BD-6B53F9366E2D}" destId="{E3092306-16CB-46C0-82EB-60D5A9BC275E}" srcOrd="0" destOrd="0" presId="urn:microsoft.com/office/officeart/2005/8/layout/chevron2"/>
    <dgm:cxn modelId="{5354501D-A4C1-4BE5-B47C-7E0CD5850C3C}" srcId="{05EA88C1-F780-499C-9DB0-AF7619F9A87D}" destId="{396817DE-C33F-454A-B1AB-A500A16827FD}" srcOrd="2" destOrd="0" parTransId="{A7C0684B-DC51-4B6E-8D16-7E52BA102D7C}" sibTransId="{CB66CCE7-47B4-4880-87FA-26727C063AAE}"/>
    <dgm:cxn modelId="{98A437D6-DA40-4840-AF88-97A87D965DCA}" srcId="{05EA88C1-F780-499C-9DB0-AF7619F9A87D}" destId="{F7E1EA11-1392-45F4-9183-364C68996355}" srcOrd="0" destOrd="0" parTransId="{0F1DC2EC-3435-4BC0-BE50-39FE0F0AC911}" sibTransId="{0F3F595E-496D-419B-88C8-01C16779D8DE}"/>
    <dgm:cxn modelId="{44778232-C1EE-4519-9DC0-3149961266F5}" type="presOf" srcId="{5B381861-60A2-4C3E-817F-524F0FF7A7B5}" destId="{C5A5851F-7B64-4237-8BEC-859E0512512E}" srcOrd="0" destOrd="0" presId="urn:microsoft.com/office/officeart/2005/8/layout/chevron2"/>
    <dgm:cxn modelId="{8E814F1C-EDD3-46A7-9A89-77F9BB270F14}" type="presOf" srcId="{EB7AF7A5-D9D0-43EF-A904-5FB4034A165D}" destId="{65C57F94-4570-4D3E-AB50-1080AEBC34EB}" srcOrd="0" destOrd="0" presId="urn:microsoft.com/office/officeart/2005/8/layout/chevron2"/>
    <dgm:cxn modelId="{640BA24B-C036-404D-8882-1A666D495F0D}" type="presOf" srcId="{271E6CF1-8990-4940-977E-CDC8BB230D9F}" destId="{C5A5851F-7B64-4237-8BEC-859E0512512E}" srcOrd="0" destOrd="2" presId="urn:microsoft.com/office/officeart/2005/8/layout/chevron2"/>
    <dgm:cxn modelId="{85B20FED-CFCF-4F56-8B80-6202A2CD3954}" type="presOf" srcId="{C285FA57-59D4-4D23-AE23-7590F2AFE7F7}" destId="{46115A47-E9BB-4802-A314-5E54F374DA56}" srcOrd="0" destOrd="1" presId="urn:microsoft.com/office/officeart/2005/8/layout/chevron2"/>
    <dgm:cxn modelId="{3A39A21E-0185-4153-B9CD-367C0E5AE718}" srcId="{2A53D2E6-A405-47E4-B3BD-6B53F9366E2D}" destId="{05EA88C1-F780-499C-9DB0-AF7619F9A87D}" srcOrd="2" destOrd="0" parTransId="{BB10A0E2-13D6-43B6-B1A1-7942F1D96C83}" sibTransId="{E6C0CB8A-761D-4EAA-8E2C-04FB493F9DFE}"/>
    <dgm:cxn modelId="{CAB30757-2816-4818-A487-116E08EFC6D7}" srcId="{EB7AF7A5-D9D0-43EF-A904-5FB4034A165D}" destId="{D10FDA01-CA0C-4C4C-8155-547912D73297}" srcOrd="1" destOrd="0" parTransId="{1AD3BA20-CE23-4717-8B31-B8C6E090AB39}" sibTransId="{DA0A2FD7-87F7-41D3-BA1E-F856888AFC99}"/>
    <dgm:cxn modelId="{9606E97F-9FB0-4B42-9B75-7F6D04E52755}" srcId="{EB7AF7A5-D9D0-43EF-A904-5FB4034A165D}" destId="{271E6CF1-8990-4940-977E-CDC8BB230D9F}" srcOrd="2" destOrd="0" parTransId="{83806E16-485A-4B83-B2FA-FFCBDD0C83BD}" sibTransId="{6708CB91-7FB0-46B6-87BD-F2DBA75E1A45}"/>
    <dgm:cxn modelId="{71D73185-F136-48B9-8C55-BE859633A71B}" type="presOf" srcId="{ABF96459-723F-4525-BF64-9BF469E181F5}" destId="{2FC0397C-4256-416A-83F5-94AE3EE8B125}" srcOrd="0" destOrd="1" presId="urn:microsoft.com/office/officeart/2005/8/layout/chevron2"/>
    <dgm:cxn modelId="{87A8413A-6978-4EC7-8832-7274B222652D}" srcId="{6D68A148-86F7-4477-8600-351476E5D52F}" destId="{9E357DB0-7ECD-488F-8908-24A5CE5DF7D6}" srcOrd="0" destOrd="0" parTransId="{2ED5D189-66F0-496A-8CE0-FA63B7C9F55B}" sibTransId="{85CBBE53-D338-47A7-9248-4897F85E7AE9}"/>
    <dgm:cxn modelId="{724D2C7F-3340-4ED7-A663-E5B865CA13A4}" srcId="{2A53D2E6-A405-47E4-B3BD-6B53F9366E2D}" destId="{EB7AF7A5-D9D0-43EF-A904-5FB4034A165D}" srcOrd="1" destOrd="0" parTransId="{DDEBA3A0-11EA-43FF-9C73-0DCA839BC6C8}" sibTransId="{831D74BA-7D6E-4D3D-AC27-36EAB6D26B32}"/>
    <dgm:cxn modelId="{C42E5E68-5A91-43A1-9E3D-DB4DFE8C7F7C}" srcId="{6D68A148-86F7-4477-8600-351476E5D52F}" destId="{C285FA57-59D4-4D23-AE23-7590F2AFE7F7}" srcOrd="1" destOrd="0" parTransId="{EC57F87A-56CD-4196-BFDD-1AD2BE8EC6BD}" sibTransId="{A1C774FC-AA71-4DB5-AADF-E612FF7E40A2}"/>
    <dgm:cxn modelId="{BC20FC70-C9D3-4473-ADAC-2F3CB071495A}" type="presOf" srcId="{05EA88C1-F780-499C-9DB0-AF7619F9A87D}" destId="{9DDC0C2D-6EB6-4B98-8A37-524C3EB62C3F}" srcOrd="0" destOrd="0" presId="urn:microsoft.com/office/officeart/2005/8/layout/chevron2"/>
    <dgm:cxn modelId="{1B1264D4-B32C-4950-92FF-5DC4E556E97A}" type="presOf" srcId="{9E357DB0-7ECD-488F-8908-24A5CE5DF7D6}" destId="{46115A47-E9BB-4802-A314-5E54F374DA56}" srcOrd="0" destOrd="0" presId="urn:microsoft.com/office/officeart/2005/8/layout/chevron2"/>
    <dgm:cxn modelId="{91DAD2B1-F3F8-41F3-B095-23BCDC6D8D9E}" type="presParOf" srcId="{E3092306-16CB-46C0-82EB-60D5A9BC275E}" destId="{B6BF31C7-AD3E-4DC2-A612-79BD2CDD9CFE}" srcOrd="0" destOrd="0" presId="urn:microsoft.com/office/officeart/2005/8/layout/chevron2"/>
    <dgm:cxn modelId="{09BF1BA3-B873-4FA1-8C16-F54ECD92E876}" type="presParOf" srcId="{B6BF31C7-AD3E-4DC2-A612-79BD2CDD9CFE}" destId="{34BD9795-A39B-4A78-8066-31A11D4F68AD}" srcOrd="0" destOrd="0" presId="urn:microsoft.com/office/officeart/2005/8/layout/chevron2"/>
    <dgm:cxn modelId="{DC124BE4-645B-48D1-90E7-6882C76C4308}" type="presParOf" srcId="{B6BF31C7-AD3E-4DC2-A612-79BD2CDD9CFE}" destId="{46115A47-E9BB-4802-A314-5E54F374DA56}" srcOrd="1" destOrd="0" presId="urn:microsoft.com/office/officeart/2005/8/layout/chevron2"/>
    <dgm:cxn modelId="{4E36A542-09CD-4999-AE5B-36FB9322A7F1}" type="presParOf" srcId="{E3092306-16CB-46C0-82EB-60D5A9BC275E}" destId="{CE7C078C-CA2A-4BFD-A851-3E464C8200F5}" srcOrd="1" destOrd="0" presId="urn:microsoft.com/office/officeart/2005/8/layout/chevron2"/>
    <dgm:cxn modelId="{90E7088E-AB8F-4257-8E7C-FED1F63D50DE}" type="presParOf" srcId="{E3092306-16CB-46C0-82EB-60D5A9BC275E}" destId="{625DBCCD-3707-42CE-9268-F6B12B4D8380}" srcOrd="2" destOrd="0" presId="urn:microsoft.com/office/officeart/2005/8/layout/chevron2"/>
    <dgm:cxn modelId="{75A56FD1-35F4-4222-B4F9-B790FBBB11DD}" type="presParOf" srcId="{625DBCCD-3707-42CE-9268-F6B12B4D8380}" destId="{65C57F94-4570-4D3E-AB50-1080AEBC34EB}" srcOrd="0" destOrd="0" presId="urn:microsoft.com/office/officeart/2005/8/layout/chevron2"/>
    <dgm:cxn modelId="{C5BA8478-DB88-499F-8975-36ADECADEE10}" type="presParOf" srcId="{625DBCCD-3707-42CE-9268-F6B12B4D8380}" destId="{C5A5851F-7B64-4237-8BEC-859E0512512E}" srcOrd="1" destOrd="0" presId="urn:microsoft.com/office/officeart/2005/8/layout/chevron2"/>
    <dgm:cxn modelId="{FE8609DF-0BE2-4AAF-AAEE-1D7186D2812C}" type="presParOf" srcId="{E3092306-16CB-46C0-82EB-60D5A9BC275E}" destId="{6D0B250B-6E27-43A2-BE3E-50CD75E61095}" srcOrd="3" destOrd="0" presId="urn:microsoft.com/office/officeart/2005/8/layout/chevron2"/>
    <dgm:cxn modelId="{F3E51247-D93B-4947-B2A6-3CFFD244398E}" type="presParOf" srcId="{E3092306-16CB-46C0-82EB-60D5A9BC275E}" destId="{C850493B-AAF2-445D-A70C-17EBFD981CFE}" srcOrd="4" destOrd="0" presId="urn:microsoft.com/office/officeart/2005/8/layout/chevron2"/>
    <dgm:cxn modelId="{C20DBE13-2FF9-4AAB-B043-7F6F8FA4FE52}" type="presParOf" srcId="{C850493B-AAF2-445D-A70C-17EBFD981CFE}" destId="{9DDC0C2D-6EB6-4B98-8A37-524C3EB62C3F}" srcOrd="0" destOrd="0" presId="urn:microsoft.com/office/officeart/2005/8/layout/chevron2"/>
    <dgm:cxn modelId="{44245167-239D-49AE-A514-CC223323B028}" type="presParOf" srcId="{C850493B-AAF2-445D-A70C-17EBFD981CFE}" destId="{2FC0397C-4256-416A-83F5-94AE3EE8B1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53D2E6-A405-47E4-B3BD-6B53F9366E2D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68A148-86F7-4477-8600-351476E5D52F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Эффективное мышление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0ADCBE5-20B2-4080-97D2-148DEC7DD8EF}" type="parTrans" cxnId="{D347C75A-9CB3-4282-835E-D46634A05A7D}">
      <dgm:prSet/>
      <dgm:spPr/>
      <dgm:t>
        <a:bodyPr/>
        <a:lstStyle/>
        <a:p>
          <a:endParaRPr lang="ru-RU"/>
        </a:p>
      </dgm:t>
    </dgm:pt>
    <dgm:pt modelId="{260052DF-A31C-48E3-9A0A-CF749854F506}" type="sibTrans" cxnId="{D347C75A-9CB3-4282-835E-D46634A05A7D}">
      <dgm:prSet/>
      <dgm:spPr/>
      <dgm:t>
        <a:bodyPr/>
        <a:lstStyle/>
        <a:p>
          <a:endParaRPr lang="ru-RU"/>
        </a:p>
      </dgm:t>
    </dgm:pt>
    <dgm:pt modelId="{9EE6C46B-C128-4299-B2F7-7579513D4F80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Глубоко и тщательно анализирует информацию</a:t>
          </a:r>
          <a:endParaRPr lang="ru-RU" i="1" dirty="0">
            <a:latin typeface="Constantia" panose="02030602050306030303" pitchFamily="18" charset="0"/>
          </a:endParaRPr>
        </a:p>
      </dgm:t>
    </dgm:pt>
    <dgm:pt modelId="{A51D9A7B-3C2D-4CE2-82B1-FE6FC917C510}" type="parTrans" cxnId="{BBB57CCF-4CDB-43F3-AADA-0D7AFBF098A0}">
      <dgm:prSet/>
      <dgm:spPr/>
      <dgm:t>
        <a:bodyPr/>
        <a:lstStyle/>
        <a:p>
          <a:endParaRPr lang="ru-RU"/>
        </a:p>
      </dgm:t>
    </dgm:pt>
    <dgm:pt modelId="{16F20C7C-D98F-415D-B757-1AED384C2072}" type="sibTrans" cxnId="{BBB57CCF-4CDB-43F3-AADA-0D7AFBF098A0}">
      <dgm:prSet/>
      <dgm:spPr/>
      <dgm:t>
        <a:bodyPr/>
        <a:lstStyle/>
        <a:p>
          <a:endParaRPr lang="ru-RU"/>
        </a:p>
      </dgm:t>
    </dgm:pt>
    <dgm:pt modelId="{EB7AF7A5-D9D0-43EF-A904-5FB4034A165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Построение эффективных рабочих процессов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DDEBA3A0-11EA-43FF-9C73-0DCA839BC6C8}" type="parTrans" cxnId="{724D2C7F-3340-4ED7-A663-E5B865CA13A4}">
      <dgm:prSet/>
      <dgm:spPr/>
      <dgm:t>
        <a:bodyPr/>
        <a:lstStyle/>
        <a:p>
          <a:endParaRPr lang="ru-RU"/>
        </a:p>
      </dgm:t>
    </dgm:pt>
    <dgm:pt modelId="{831D74BA-7D6E-4D3D-AC27-36EAB6D26B32}" type="sibTrans" cxnId="{724D2C7F-3340-4ED7-A663-E5B865CA13A4}">
      <dgm:prSet/>
      <dgm:spPr/>
      <dgm:t>
        <a:bodyPr/>
        <a:lstStyle/>
        <a:p>
          <a:endParaRPr lang="ru-RU"/>
        </a:p>
      </dgm:t>
    </dgm:pt>
    <dgm:pt modelId="{5B381861-60A2-4C3E-817F-524F0FF7A7B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Корректно планирует работу</a:t>
          </a:r>
          <a:endParaRPr lang="ru-RU" i="1" dirty="0">
            <a:latin typeface="Constantia" panose="02030602050306030303" pitchFamily="18" charset="0"/>
          </a:endParaRPr>
        </a:p>
      </dgm:t>
    </dgm:pt>
    <dgm:pt modelId="{97151528-E438-4157-BDD0-26414D5995EB}" type="parTrans" cxnId="{0C80235A-CFA4-44AF-B2A0-9E0037334AED}">
      <dgm:prSet/>
      <dgm:spPr/>
      <dgm:t>
        <a:bodyPr/>
        <a:lstStyle/>
        <a:p>
          <a:endParaRPr lang="ru-RU"/>
        </a:p>
      </dgm:t>
    </dgm:pt>
    <dgm:pt modelId="{53E830A0-A897-4CDC-B255-41096722DF7D}" type="sibTrans" cxnId="{0C80235A-CFA4-44AF-B2A0-9E0037334AED}">
      <dgm:prSet/>
      <dgm:spPr/>
      <dgm:t>
        <a:bodyPr/>
        <a:lstStyle/>
        <a:p>
          <a:endParaRPr lang="ru-RU"/>
        </a:p>
      </dgm:t>
    </dgm:pt>
    <dgm:pt modelId="{05EA88C1-F780-499C-9DB0-AF7619F9A87D}">
      <dgm:prSet phldrT="[Текст]" custT="1"/>
      <dgm:spPr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Творческий подход, готовность развиваться</a:t>
          </a:r>
          <a:endParaRPr lang="ru-RU" sz="11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BB10A0E2-13D6-43B6-B1A1-7942F1D96C83}" type="parTrans" cxnId="{3A39A21E-0185-4153-B9CD-367C0E5AE718}">
      <dgm:prSet/>
      <dgm:spPr/>
      <dgm:t>
        <a:bodyPr/>
        <a:lstStyle/>
        <a:p>
          <a:endParaRPr lang="ru-RU"/>
        </a:p>
      </dgm:t>
    </dgm:pt>
    <dgm:pt modelId="{E6C0CB8A-761D-4EAA-8E2C-04FB493F9DFE}" type="sibTrans" cxnId="{3A39A21E-0185-4153-B9CD-367C0E5AE718}">
      <dgm:prSet/>
      <dgm:spPr/>
      <dgm:t>
        <a:bodyPr/>
        <a:lstStyle/>
        <a:p>
          <a:endParaRPr lang="ru-RU"/>
        </a:p>
      </dgm:t>
    </dgm:pt>
    <dgm:pt modelId="{F7E1EA11-1392-45F4-9183-364C6899635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Находит нестандартные пути решения задач</a:t>
          </a:r>
          <a:endParaRPr lang="ru-RU" i="1" dirty="0">
            <a:latin typeface="Constantia" panose="02030602050306030303" pitchFamily="18" charset="0"/>
          </a:endParaRPr>
        </a:p>
      </dgm:t>
    </dgm:pt>
    <dgm:pt modelId="{0F1DC2EC-3435-4BC0-BE50-39FE0F0AC911}" type="parTrans" cxnId="{98A437D6-DA40-4840-AF88-97A87D965DCA}">
      <dgm:prSet/>
      <dgm:spPr/>
      <dgm:t>
        <a:bodyPr/>
        <a:lstStyle/>
        <a:p>
          <a:endParaRPr lang="ru-RU"/>
        </a:p>
      </dgm:t>
    </dgm:pt>
    <dgm:pt modelId="{0F3F595E-496D-419B-88C8-01C16779D8DE}" type="sibTrans" cxnId="{98A437D6-DA40-4840-AF88-97A87D965DCA}">
      <dgm:prSet/>
      <dgm:spPr/>
      <dgm:t>
        <a:bodyPr/>
        <a:lstStyle/>
        <a:p>
          <a:endParaRPr lang="ru-RU"/>
        </a:p>
      </dgm:t>
    </dgm:pt>
    <dgm:pt modelId="{396817DE-C33F-454A-B1AB-A500A16827F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Регулярно учиться, перенимает опыт коллег и подчиненных</a:t>
          </a:r>
          <a:endParaRPr lang="ru-RU" i="1" dirty="0">
            <a:latin typeface="Constantia" panose="02030602050306030303" pitchFamily="18" charset="0"/>
          </a:endParaRPr>
        </a:p>
      </dgm:t>
    </dgm:pt>
    <dgm:pt modelId="{A7C0684B-DC51-4B6E-8D16-7E52BA102D7C}" type="parTrans" cxnId="{5354501D-A4C1-4BE5-B47C-7E0CD5850C3C}">
      <dgm:prSet/>
      <dgm:spPr/>
      <dgm:t>
        <a:bodyPr/>
        <a:lstStyle/>
        <a:p>
          <a:endParaRPr lang="ru-RU"/>
        </a:p>
      </dgm:t>
    </dgm:pt>
    <dgm:pt modelId="{CB66CCE7-47B4-4880-87FA-26727C063AAE}" type="sibTrans" cxnId="{5354501D-A4C1-4BE5-B47C-7E0CD5850C3C}">
      <dgm:prSet/>
      <dgm:spPr/>
      <dgm:t>
        <a:bodyPr/>
        <a:lstStyle/>
        <a:p>
          <a:endParaRPr lang="ru-RU"/>
        </a:p>
      </dgm:t>
    </dgm:pt>
    <dgm:pt modelId="{D10FDA01-CA0C-4C4C-8155-547912D73297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Обеспечивает высокий уровень качества результатов и эффективности процессов</a:t>
          </a:r>
          <a:endParaRPr lang="ru-RU" i="1" dirty="0">
            <a:latin typeface="Constantia" panose="02030602050306030303" pitchFamily="18" charset="0"/>
          </a:endParaRPr>
        </a:p>
      </dgm:t>
    </dgm:pt>
    <dgm:pt modelId="{1AD3BA20-CE23-4717-8B31-B8C6E090AB39}" type="parTrans" cxnId="{CAB30757-2816-4818-A487-116E08EFC6D7}">
      <dgm:prSet/>
      <dgm:spPr/>
      <dgm:t>
        <a:bodyPr/>
        <a:lstStyle/>
        <a:p>
          <a:endParaRPr lang="ru-RU"/>
        </a:p>
      </dgm:t>
    </dgm:pt>
    <dgm:pt modelId="{DA0A2FD7-87F7-41D3-BA1E-F856888AFC99}" type="sibTrans" cxnId="{CAB30757-2816-4818-A487-116E08EFC6D7}">
      <dgm:prSet/>
      <dgm:spPr/>
      <dgm:t>
        <a:bodyPr/>
        <a:lstStyle/>
        <a:p>
          <a:endParaRPr lang="ru-RU"/>
        </a:p>
      </dgm:t>
    </dgm:pt>
    <dgm:pt modelId="{ABF96459-723F-4525-BF64-9BF469E181F5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Открыт новым идеям, прислушивается к чужим точкам зрения</a:t>
          </a:r>
          <a:endParaRPr lang="ru-RU" i="1" dirty="0">
            <a:latin typeface="Constantia" panose="02030602050306030303" pitchFamily="18" charset="0"/>
          </a:endParaRPr>
        </a:p>
      </dgm:t>
    </dgm:pt>
    <dgm:pt modelId="{715EE194-120C-40D2-BD01-C57596AB28D6}" type="parTrans" cxnId="{FB1C63A8-BC9C-4D24-A388-4B36220D029E}">
      <dgm:prSet/>
      <dgm:spPr/>
      <dgm:t>
        <a:bodyPr/>
        <a:lstStyle/>
        <a:p>
          <a:endParaRPr lang="ru-RU"/>
        </a:p>
      </dgm:t>
    </dgm:pt>
    <dgm:pt modelId="{3B205736-9FB1-4A40-8467-179F7651DE48}" type="sibTrans" cxnId="{FB1C63A8-BC9C-4D24-A388-4B36220D029E}">
      <dgm:prSet/>
      <dgm:spPr/>
      <dgm:t>
        <a:bodyPr/>
        <a:lstStyle/>
        <a:p>
          <a:endParaRPr lang="ru-RU"/>
        </a:p>
      </dgm:t>
    </dgm:pt>
    <dgm:pt modelId="{9E357DB0-7ECD-488F-8908-24A5CE5DF7D6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Стратегически мыслит, видит перспективу</a:t>
          </a:r>
          <a:endParaRPr lang="ru-RU" i="1" dirty="0">
            <a:latin typeface="Constantia" panose="02030602050306030303" pitchFamily="18" charset="0"/>
          </a:endParaRPr>
        </a:p>
      </dgm:t>
    </dgm:pt>
    <dgm:pt modelId="{2ED5D189-66F0-496A-8CE0-FA63B7C9F55B}" type="parTrans" cxnId="{87A8413A-6978-4EC7-8832-7274B222652D}">
      <dgm:prSet/>
      <dgm:spPr/>
      <dgm:t>
        <a:bodyPr/>
        <a:lstStyle/>
        <a:p>
          <a:endParaRPr lang="ru-RU"/>
        </a:p>
      </dgm:t>
    </dgm:pt>
    <dgm:pt modelId="{85CBBE53-D338-47A7-9248-4897F85E7AE9}" type="sibTrans" cxnId="{87A8413A-6978-4EC7-8832-7274B222652D}">
      <dgm:prSet/>
      <dgm:spPr/>
      <dgm:t>
        <a:bodyPr/>
        <a:lstStyle/>
        <a:p>
          <a:endParaRPr lang="ru-RU"/>
        </a:p>
      </dgm:t>
    </dgm:pt>
    <dgm:pt modelId="{C285FA57-59D4-4D23-AE23-7590F2AFE7F7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Целостно системно воспринимает реальность</a:t>
          </a:r>
          <a:endParaRPr lang="ru-RU" i="1" dirty="0">
            <a:latin typeface="Constantia" panose="02030602050306030303" pitchFamily="18" charset="0"/>
          </a:endParaRPr>
        </a:p>
      </dgm:t>
    </dgm:pt>
    <dgm:pt modelId="{EC57F87A-56CD-4196-BFDD-1AD2BE8EC6BD}" type="parTrans" cxnId="{C42E5E68-5A91-43A1-9E3D-DB4DFE8C7F7C}">
      <dgm:prSet/>
      <dgm:spPr/>
      <dgm:t>
        <a:bodyPr/>
        <a:lstStyle/>
        <a:p>
          <a:endParaRPr lang="ru-RU"/>
        </a:p>
      </dgm:t>
    </dgm:pt>
    <dgm:pt modelId="{A1C774FC-AA71-4DB5-AADF-E612FF7E40A2}" type="sibTrans" cxnId="{C42E5E68-5A91-43A1-9E3D-DB4DFE8C7F7C}">
      <dgm:prSet/>
      <dgm:spPr/>
      <dgm:t>
        <a:bodyPr/>
        <a:lstStyle/>
        <a:p>
          <a:endParaRPr lang="ru-RU"/>
        </a:p>
      </dgm:t>
    </dgm:pt>
    <dgm:pt modelId="{49C38B77-C389-4297-9159-A9247EB5FA0D}">
      <dgm:prSet phldrT="[Текст]"/>
      <dgm:spPr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gm:spPr>
      <dgm:t>
        <a:bodyPr/>
        <a:lstStyle/>
        <a:p>
          <a:r>
            <a:rPr lang="ru-RU" i="1" dirty="0" smtClean="0">
              <a:latin typeface="Constantia" panose="02030602050306030303" pitchFamily="18" charset="0"/>
            </a:rPr>
            <a:t>Эффективно управляет исполнением</a:t>
          </a:r>
          <a:endParaRPr lang="ru-RU" i="1" dirty="0">
            <a:latin typeface="Constantia" panose="02030602050306030303" pitchFamily="18" charset="0"/>
          </a:endParaRPr>
        </a:p>
      </dgm:t>
    </dgm:pt>
    <dgm:pt modelId="{F5088BB0-AEED-404E-93BF-8A259775E607}" type="parTrans" cxnId="{C9D19A29-EA4A-41D0-A7CD-12C3514B67B0}">
      <dgm:prSet/>
      <dgm:spPr/>
      <dgm:t>
        <a:bodyPr/>
        <a:lstStyle/>
        <a:p>
          <a:endParaRPr lang="ru-RU"/>
        </a:p>
      </dgm:t>
    </dgm:pt>
    <dgm:pt modelId="{B040EC74-F14E-4585-A638-025BA814B108}" type="sibTrans" cxnId="{C9D19A29-EA4A-41D0-A7CD-12C3514B67B0}">
      <dgm:prSet/>
      <dgm:spPr/>
      <dgm:t>
        <a:bodyPr/>
        <a:lstStyle/>
        <a:p>
          <a:endParaRPr lang="ru-RU"/>
        </a:p>
      </dgm:t>
    </dgm:pt>
    <dgm:pt modelId="{E3092306-16CB-46C0-82EB-60D5A9BC275E}" type="pres">
      <dgm:prSet presAssocID="{2A53D2E6-A405-47E4-B3BD-6B53F9366E2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BF31C7-AD3E-4DC2-A612-79BD2CDD9CFE}" type="pres">
      <dgm:prSet presAssocID="{6D68A148-86F7-4477-8600-351476E5D52F}" presName="composite" presStyleCnt="0"/>
      <dgm:spPr/>
    </dgm:pt>
    <dgm:pt modelId="{34BD9795-A39B-4A78-8066-31A11D4F68AD}" type="pres">
      <dgm:prSet presAssocID="{6D68A148-86F7-4477-8600-351476E5D52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15A47-E9BB-4802-A314-5E54F374DA56}" type="pres">
      <dgm:prSet presAssocID="{6D68A148-86F7-4477-8600-351476E5D52F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C078C-CA2A-4BFD-A851-3E464C8200F5}" type="pres">
      <dgm:prSet presAssocID="{260052DF-A31C-48E3-9A0A-CF749854F506}" presName="sp" presStyleCnt="0"/>
      <dgm:spPr/>
    </dgm:pt>
    <dgm:pt modelId="{625DBCCD-3707-42CE-9268-F6B12B4D8380}" type="pres">
      <dgm:prSet presAssocID="{EB7AF7A5-D9D0-43EF-A904-5FB4034A165D}" presName="composite" presStyleCnt="0"/>
      <dgm:spPr/>
    </dgm:pt>
    <dgm:pt modelId="{65C57F94-4570-4D3E-AB50-1080AEBC34EB}" type="pres">
      <dgm:prSet presAssocID="{EB7AF7A5-D9D0-43EF-A904-5FB4034A165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5851F-7B64-4237-8BEC-859E0512512E}" type="pres">
      <dgm:prSet presAssocID="{EB7AF7A5-D9D0-43EF-A904-5FB4034A165D}" presName="descendantText" presStyleLbl="alignAcc1" presStyleIdx="1" presStyleCnt="3" custLinFactNeighborX="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0B250B-6E27-43A2-BE3E-50CD75E61095}" type="pres">
      <dgm:prSet presAssocID="{831D74BA-7D6E-4D3D-AC27-36EAB6D26B32}" presName="sp" presStyleCnt="0"/>
      <dgm:spPr/>
    </dgm:pt>
    <dgm:pt modelId="{C850493B-AAF2-445D-A70C-17EBFD981CFE}" type="pres">
      <dgm:prSet presAssocID="{05EA88C1-F780-499C-9DB0-AF7619F9A87D}" presName="composite" presStyleCnt="0"/>
      <dgm:spPr/>
    </dgm:pt>
    <dgm:pt modelId="{9DDC0C2D-6EB6-4B98-8A37-524C3EB62C3F}" type="pres">
      <dgm:prSet presAssocID="{05EA88C1-F780-499C-9DB0-AF7619F9A87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C0397C-4256-416A-83F5-94AE3EE8B125}" type="pres">
      <dgm:prSet presAssocID="{05EA88C1-F780-499C-9DB0-AF7619F9A87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2D053D-BBCE-4484-828F-40A99FB005A7}" type="presOf" srcId="{D10FDA01-CA0C-4C4C-8155-547912D73297}" destId="{C5A5851F-7B64-4237-8BEC-859E0512512E}" srcOrd="0" destOrd="2" presId="urn:microsoft.com/office/officeart/2005/8/layout/chevron2"/>
    <dgm:cxn modelId="{BD402A34-6A9E-4083-9098-30E025C2B482}" type="presOf" srcId="{ABF96459-723F-4525-BF64-9BF469E181F5}" destId="{2FC0397C-4256-416A-83F5-94AE3EE8B125}" srcOrd="0" destOrd="1" presId="urn:microsoft.com/office/officeart/2005/8/layout/chevron2"/>
    <dgm:cxn modelId="{BBB57CCF-4CDB-43F3-AADA-0D7AFBF098A0}" srcId="{6D68A148-86F7-4477-8600-351476E5D52F}" destId="{9EE6C46B-C128-4299-B2F7-7579513D4F80}" srcOrd="2" destOrd="0" parTransId="{A51D9A7B-3C2D-4CE2-82B1-FE6FC917C510}" sibTransId="{16F20C7C-D98F-415D-B757-1AED384C2072}"/>
    <dgm:cxn modelId="{0C80235A-CFA4-44AF-B2A0-9E0037334AED}" srcId="{EB7AF7A5-D9D0-43EF-A904-5FB4034A165D}" destId="{5B381861-60A2-4C3E-817F-524F0FF7A7B5}" srcOrd="0" destOrd="0" parTransId="{97151528-E438-4157-BDD0-26414D5995EB}" sibTransId="{53E830A0-A897-4CDC-B255-41096722DF7D}"/>
    <dgm:cxn modelId="{D347C75A-9CB3-4282-835E-D46634A05A7D}" srcId="{2A53D2E6-A405-47E4-B3BD-6B53F9366E2D}" destId="{6D68A148-86F7-4477-8600-351476E5D52F}" srcOrd="0" destOrd="0" parTransId="{B0ADCBE5-20B2-4080-97D2-148DEC7DD8EF}" sibTransId="{260052DF-A31C-48E3-9A0A-CF749854F506}"/>
    <dgm:cxn modelId="{FB1C63A8-BC9C-4D24-A388-4B36220D029E}" srcId="{05EA88C1-F780-499C-9DB0-AF7619F9A87D}" destId="{ABF96459-723F-4525-BF64-9BF469E181F5}" srcOrd="1" destOrd="0" parTransId="{715EE194-120C-40D2-BD01-C57596AB28D6}" sibTransId="{3B205736-9FB1-4A40-8467-179F7651DE48}"/>
    <dgm:cxn modelId="{2271BF54-76E9-4938-B915-35606E529F3E}" type="presOf" srcId="{9E357DB0-7ECD-488F-8908-24A5CE5DF7D6}" destId="{46115A47-E9BB-4802-A314-5E54F374DA56}" srcOrd="0" destOrd="0" presId="urn:microsoft.com/office/officeart/2005/8/layout/chevron2"/>
    <dgm:cxn modelId="{B97991B4-5D81-4443-A365-0171DE99C8DB}" type="presOf" srcId="{6D68A148-86F7-4477-8600-351476E5D52F}" destId="{34BD9795-A39B-4A78-8066-31A11D4F68AD}" srcOrd="0" destOrd="0" presId="urn:microsoft.com/office/officeart/2005/8/layout/chevron2"/>
    <dgm:cxn modelId="{5354501D-A4C1-4BE5-B47C-7E0CD5850C3C}" srcId="{05EA88C1-F780-499C-9DB0-AF7619F9A87D}" destId="{396817DE-C33F-454A-B1AB-A500A16827FD}" srcOrd="2" destOrd="0" parTransId="{A7C0684B-DC51-4B6E-8D16-7E52BA102D7C}" sibTransId="{CB66CCE7-47B4-4880-87FA-26727C063AAE}"/>
    <dgm:cxn modelId="{98A437D6-DA40-4840-AF88-97A87D965DCA}" srcId="{05EA88C1-F780-499C-9DB0-AF7619F9A87D}" destId="{F7E1EA11-1392-45F4-9183-364C68996355}" srcOrd="0" destOrd="0" parTransId="{0F1DC2EC-3435-4BC0-BE50-39FE0F0AC911}" sibTransId="{0F3F595E-496D-419B-88C8-01C16779D8DE}"/>
    <dgm:cxn modelId="{0312FF31-8C16-4480-9EC7-4DE344E23307}" type="presOf" srcId="{05EA88C1-F780-499C-9DB0-AF7619F9A87D}" destId="{9DDC0C2D-6EB6-4B98-8A37-524C3EB62C3F}" srcOrd="0" destOrd="0" presId="urn:microsoft.com/office/officeart/2005/8/layout/chevron2"/>
    <dgm:cxn modelId="{01272372-4E93-4769-BAC8-5F9CA378728F}" type="presOf" srcId="{5B381861-60A2-4C3E-817F-524F0FF7A7B5}" destId="{C5A5851F-7B64-4237-8BEC-859E0512512E}" srcOrd="0" destOrd="0" presId="urn:microsoft.com/office/officeart/2005/8/layout/chevron2"/>
    <dgm:cxn modelId="{0C4F20AC-4225-48D4-ADD3-0BE72E5B6071}" type="presOf" srcId="{2A53D2E6-A405-47E4-B3BD-6B53F9366E2D}" destId="{E3092306-16CB-46C0-82EB-60D5A9BC275E}" srcOrd="0" destOrd="0" presId="urn:microsoft.com/office/officeart/2005/8/layout/chevron2"/>
    <dgm:cxn modelId="{7A2E1B3A-B0E4-4931-9122-A7B5601B427D}" type="presOf" srcId="{F7E1EA11-1392-45F4-9183-364C68996355}" destId="{2FC0397C-4256-416A-83F5-94AE3EE8B125}" srcOrd="0" destOrd="0" presId="urn:microsoft.com/office/officeart/2005/8/layout/chevron2"/>
    <dgm:cxn modelId="{75D43E1A-63FE-4DB1-B5FD-3728390C93C1}" type="presOf" srcId="{49C38B77-C389-4297-9159-A9247EB5FA0D}" destId="{C5A5851F-7B64-4237-8BEC-859E0512512E}" srcOrd="0" destOrd="1" presId="urn:microsoft.com/office/officeart/2005/8/layout/chevron2"/>
    <dgm:cxn modelId="{0C17ED22-EA6C-4C51-BD12-8C9FB643DEAF}" type="presOf" srcId="{9EE6C46B-C128-4299-B2F7-7579513D4F80}" destId="{46115A47-E9BB-4802-A314-5E54F374DA56}" srcOrd="0" destOrd="2" presId="urn:microsoft.com/office/officeart/2005/8/layout/chevron2"/>
    <dgm:cxn modelId="{3A39A21E-0185-4153-B9CD-367C0E5AE718}" srcId="{2A53D2E6-A405-47E4-B3BD-6B53F9366E2D}" destId="{05EA88C1-F780-499C-9DB0-AF7619F9A87D}" srcOrd="2" destOrd="0" parTransId="{BB10A0E2-13D6-43B6-B1A1-7942F1D96C83}" sibTransId="{E6C0CB8A-761D-4EAA-8E2C-04FB493F9DFE}"/>
    <dgm:cxn modelId="{CAB30757-2816-4818-A487-116E08EFC6D7}" srcId="{EB7AF7A5-D9D0-43EF-A904-5FB4034A165D}" destId="{D10FDA01-CA0C-4C4C-8155-547912D73297}" srcOrd="2" destOrd="0" parTransId="{1AD3BA20-CE23-4717-8B31-B8C6E090AB39}" sibTransId="{DA0A2FD7-87F7-41D3-BA1E-F856888AFC99}"/>
    <dgm:cxn modelId="{9FDAB642-9F08-4982-9804-816885F6AF08}" type="presOf" srcId="{C285FA57-59D4-4D23-AE23-7590F2AFE7F7}" destId="{46115A47-E9BB-4802-A314-5E54F374DA56}" srcOrd="0" destOrd="1" presId="urn:microsoft.com/office/officeart/2005/8/layout/chevron2"/>
    <dgm:cxn modelId="{87A8413A-6978-4EC7-8832-7274B222652D}" srcId="{6D68A148-86F7-4477-8600-351476E5D52F}" destId="{9E357DB0-7ECD-488F-8908-24A5CE5DF7D6}" srcOrd="0" destOrd="0" parTransId="{2ED5D189-66F0-496A-8CE0-FA63B7C9F55B}" sibTransId="{85CBBE53-D338-47A7-9248-4897F85E7AE9}"/>
    <dgm:cxn modelId="{C9D19A29-EA4A-41D0-A7CD-12C3514B67B0}" srcId="{EB7AF7A5-D9D0-43EF-A904-5FB4034A165D}" destId="{49C38B77-C389-4297-9159-A9247EB5FA0D}" srcOrd="1" destOrd="0" parTransId="{F5088BB0-AEED-404E-93BF-8A259775E607}" sibTransId="{B040EC74-F14E-4585-A638-025BA814B108}"/>
    <dgm:cxn modelId="{C42E5E68-5A91-43A1-9E3D-DB4DFE8C7F7C}" srcId="{6D68A148-86F7-4477-8600-351476E5D52F}" destId="{C285FA57-59D4-4D23-AE23-7590F2AFE7F7}" srcOrd="1" destOrd="0" parTransId="{EC57F87A-56CD-4196-BFDD-1AD2BE8EC6BD}" sibTransId="{A1C774FC-AA71-4DB5-AADF-E612FF7E40A2}"/>
    <dgm:cxn modelId="{724D2C7F-3340-4ED7-A663-E5B865CA13A4}" srcId="{2A53D2E6-A405-47E4-B3BD-6B53F9366E2D}" destId="{EB7AF7A5-D9D0-43EF-A904-5FB4034A165D}" srcOrd="1" destOrd="0" parTransId="{DDEBA3A0-11EA-43FF-9C73-0DCA839BC6C8}" sibTransId="{831D74BA-7D6E-4D3D-AC27-36EAB6D26B32}"/>
    <dgm:cxn modelId="{46A87E5B-525E-4735-AB21-F89591A2BEEC}" type="presOf" srcId="{EB7AF7A5-D9D0-43EF-A904-5FB4034A165D}" destId="{65C57F94-4570-4D3E-AB50-1080AEBC34EB}" srcOrd="0" destOrd="0" presId="urn:microsoft.com/office/officeart/2005/8/layout/chevron2"/>
    <dgm:cxn modelId="{E618C674-ECD9-4E4A-95D0-6305EBA99476}" type="presOf" srcId="{396817DE-C33F-454A-B1AB-A500A16827FD}" destId="{2FC0397C-4256-416A-83F5-94AE3EE8B125}" srcOrd="0" destOrd="2" presId="urn:microsoft.com/office/officeart/2005/8/layout/chevron2"/>
    <dgm:cxn modelId="{8EAE0887-1A9D-45EA-AC96-BE1B96526A0C}" type="presParOf" srcId="{E3092306-16CB-46C0-82EB-60D5A9BC275E}" destId="{B6BF31C7-AD3E-4DC2-A612-79BD2CDD9CFE}" srcOrd="0" destOrd="0" presId="urn:microsoft.com/office/officeart/2005/8/layout/chevron2"/>
    <dgm:cxn modelId="{1C4EFA74-7F39-422B-B3B4-AE1AEFECEF27}" type="presParOf" srcId="{B6BF31C7-AD3E-4DC2-A612-79BD2CDD9CFE}" destId="{34BD9795-A39B-4A78-8066-31A11D4F68AD}" srcOrd="0" destOrd="0" presId="urn:microsoft.com/office/officeart/2005/8/layout/chevron2"/>
    <dgm:cxn modelId="{88A2995F-B542-4FF9-B750-F4940E9DFB8A}" type="presParOf" srcId="{B6BF31C7-AD3E-4DC2-A612-79BD2CDD9CFE}" destId="{46115A47-E9BB-4802-A314-5E54F374DA56}" srcOrd="1" destOrd="0" presId="urn:microsoft.com/office/officeart/2005/8/layout/chevron2"/>
    <dgm:cxn modelId="{2BF1E6D9-03F6-431E-83F0-3160F0254144}" type="presParOf" srcId="{E3092306-16CB-46C0-82EB-60D5A9BC275E}" destId="{CE7C078C-CA2A-4BFD-A851-3E464C8200F5}" srcOrd="1" destOrd="0" presId="urn:microsoft.com/office/officeart/2005/8/layout/chevron2"/>
    <dgm:cxn modelId="{F8EE60B1-04E9-4D51-928E-F055B9830018}" type="presParOf" srcId="{E3092306-16CB-46C0-82EB-60D5A9BC275E}" destId="{625DBCCD-3707-42CE-9268-F6B12B4D8380}" srcOrd="2" destOrd="0" presId="urn:microsoft.com/office/officeart/2005/8/layout/chevron2"/>
    <dgm:cxn modelId="{1198B460-3170-4D4C-8FAC-F7B1DC407E04}" type="presParOf" srcId="{625DBCCD-3707-42CE-9268-F6B12B4D8380}" destId="{65C57F94-4570-4D3E-AB50-1080AEBC34EB}" srcOrd="0" destOrd="0" presId="urn:microsoft.com/office/officeart/2005/8/layout/chevron2"/>
    <dgm:cxn modelId="{00AF9101-099F-4BAF-BBC0-5A9599F2335D}" type="presParOf" srcId="{625DBCCD-3707-42CE-9268-F6B12B4D8380}" destId="{C5A5851F-7B64-4237-8BEC-859E0512512E}" srcOrd="1" destOrd="0" presId="urn:microsoft.com/office/officeart/2005/8/layout/chevron2"/>
    <dgm:cxn modelId="{9255C714-134C-422B-A46D-3A0856187085}" type="presParOf" srcId="{E3092306-16CB-46C0-82EB-60D5A9BC275E}" destId="{6D0B250B-6E27-43A2-BE3E-50CD75E61095}" srcOrd="3" destOrd="0" presId="urn:microsoft.com/office/officeart/2005/8/layout/chevron2"/>
    <dgm:cxn modelId="{C57E1D36-330B-48A3-9CB7-2853646F1126}" type="presParOf" srcId="{E3092306-16CB-46C0-82EB-60D5A9BC275E}" destId="{C850493B-AAF2-445D-A70C-17EBFD981CFE}" srcOrd="4" destOrd="0" presId="urn:microsoft.com/office/officeart/2005/8/layout/chevron2"/>
    <dgm:cxn modelId="{A9A2ACCF-1990-4ED6-B974-6A81B0CA8934}" type="presParOf" srcId="{C850493B-AAF2-445D-A70C-17EBFD981CFE}" destId="{9DDC0C2D-6EB6-4B98-8A37-524C3EB62C3F}" srcOrd="0" destOrd="0" presId="urn:microsoft.com/office/officeart/2005/8/layout/chevron2"/>
    <dgm:cxn modelId="{BFAD7EC8-D728-436D-A32F-219B7C93D7BA}" type="presParOf" srcId="{C850493B-AAF2-445D-A70C-17EBFD981CFE}" destId="{2FC0397C-4256-416A-83F5-94AE3EE8B1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66336E-8217-4A81-9944-2BAE6C6AA229}" type="doc">
      <dgm:prSet loTypeId="urn:microsoft.com/office/officeart/2005/8/layout/equation2" loCatId="process" qsTypeId="urn:microsoft.com/office/officeart/2005/8/quickstyle/3d3" qsCatId="3D" csTypeId="urn:microsoft.com/office/officeart/2005/8/colors/accent1_2" csCatId="accent1" phldr="1"/>
      <dgm:spPr/>
    </dgm:pt>
    <dgm:pt modelId="{24E2E9CA-5330-4174-B4D1-D0C06E04D310}">
      <dgm:prSet phldrT="[Текст]" custT="1"/>
      <dgm:spPr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Система оценки эффективности руководителей ИОГВ области по КПЭ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73F5F2F6-A8BC-4A65-A166-81BADFA91AC0}" type="parTrans" cxnId="{4D9B4CB6-238B-47D3-8928-FD0EE14F9F7B}">
      <dgm:prSet/>
      <dgm:spPr/>
      <dgm:t>
        <a:bodyPr/>
        <a:lstStyle/>
        <a:p>
          <a:endParaRPr lang="ru-RU"/>
        </a:p>
      </dgm:t>
    </dgm:pt>
    <dgm:pt modelId="{38784492-91AE-4D18-A856-71E1801AFDA4}" type="sibTrans" cxnId="{4D9B4CB6-238B-47D3-8928-FD0EE14F9F7B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ru-RU"/>
        </a:p>
      </dgm:t>
    </dgm:pt>
    <dgm:pt modelId="{BF42575A-EC0C-4160-8C6B-B0895A1F7C17}">
      <dgm:prSet phldrT="[Текст]"/>
      <dgm:spPr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Система оценки компетенций руководителей ИОГВ области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2D728E0D-4344-409A-85BA-AD0274F0426B}" type="parTrans" cxnId="{B5CB5649-7CB5-4F8C-A7C8-17C803C3962C}">
      <dgm:prSet/>
      <dgm:spPr/>
      <dgm:t>
        <a:bodyPr/>
        <a:lstStyle/>
        <a:p>
          <a:endParaRPr lang="ru-RU"/>
        </a:p>
      </dgm:t>
    </dgm:pt>
    <dgm:pt modelId="{53C21F05-8C72-45C2-87F5-BE254E0CC2EC}" type="sibTrans" cxnId="{B5CB5649-7CB5-4F8C-A7C8-17C803C3962C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endParaRPr lang="ru-RU"/>
        </a:p>
      </dgm:t>
    </dgm:pt>
    <dgm:pt modelId="{28BDE911-B81A-4125-B082-F1D87B6ACD7C}">
      <dgm:prSet phldrT="[Текст]"/>
      <dgm:spPr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Система комплексной оценки руководителей ИОГВ области</a:t>
          </a:r>
          <a:endParaRPr lang="ru-RU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C006E9B0-297F-4048-B6BE-A0D8B118B3D9}" type="parTrans" cxnId="{F6ECC959-1DAD-4A25-870B-0B7C0E6F4565}">
      <dgm:prSet/>
      <dgm:spPr/>
      <dgm:t>
        <a:bodyPr/>
        <a:lstStyle/>
        <a:p>
          <a:endParaRPr lang="ru-RU"/>
        </a:p>
      </dgm:t>
    </dgm:pt>
    <dgm:pt modelId="{9735CF2B-5F24-4BD2-8329-CCB5A1C07FC6}" type="sibTrans" cxnId="{F6ECC959-1DAD-4A25-870B-0B7C0E6F4565}">
      <dgm:prSet/>
      <dgm:spPr/>
      <dgm:t>
        <a:bodyPr/>
        <a:lstStyle/>
        <a:p>
          <a:endParaRPr lang="ru-RU"/>
        </a:p>
      </dgm:t>
    </dgm:pt>
    <dgm:pt modelId="{5CAC8044-4FC4-4285-BCBE-FC60D187D888}" type="pres">
      <dgm:prSet presAssocID="{CD66336E-8217-4A81-9944-2BAE6C6AA229}" presName="Name0" presStyleCnt="0">
        <dgm:presLayoutVars>
          <dgm:dir/>
          <dgm:resizeHandles val="exact"/>
        </dgm:presLayoutVars>
      </dgm:prSet>
      <dgm:spPr/>
    </dgm:pt>
    <dgm:pt modelId="{E22B741A-0CD6-4784-BF36-68CB205C4159}" type="pres">
      <dgm:prSet presAssocID="{CD66336E-8217-4A81-9944-2BAE6C6AA229}" presName="vNodes" presStyleCnt="0"/>
      <dgm:spPr/>
    </dgm:pt>
    <dgm:pt modelId="{626C78DE-3017-46BC-BA6A-B9B695FA34A3}" type="pres">
      <dgm:prSet presAssocID="{24E2E9CA-5330-4174-B4D1-D0C06E04D310}" presName="node" presStyleLbl="node1" presStyleIdx="0" presStyleCnt="3" custScaleX="302420" custScaleY="167276" custLinFactNeighborY="340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8F8A6-7D8D-415D-995B-BDBDCCA5EB61}" type="pres">
      <dgm:prSet presAssocID="{38784492-91AE-4D18-A856-71E1801AFDA4}" presName="spacerT" presStyleCnt="0"/>
      <dgm:spPr/>
    </dgm:pt>
    <dgm:pt modelId="{6D7B767B-09F4-4EF8-8BD4-815BA536B788}" type="pres">
      <dgm:prSet presAssocID="{38784492-91AE-4D18-A856-71E1801AFDA4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00103AD-50CA-4DDA-99E6-D368AD427F42}" type="pres">
      <dgm:prSet presAssocID="{38784492-91AE-4D18-A856-71E1801AFDA4}" presName="spacerB" presStyleCnt="0"/>
      <dgm:spPr/>
    </dgm:pt>
    <dgm:pt modelId="{C9EE8BF1-5856-4BF6-8ADA-01BD7A411C87}" type="pres">
      <dgm:prSet presAssocID="{BF42575A-EC0C-4160-8C6B-B0895A1F7C17}" presName="node" presStyleLbl="node1" presStyleIdx="1" presStyleCnt="3" custScaleX="320484" custScaleY="140703" custLinFactNeighborX="1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0C120-CCA9-4A6E-B7B8-8C65F34C782D}" type="pres">
      <dgm:prSet presAssocID="{CD66336E-8217-4A81-9944-2BAE6C6AA229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038FFCA0-C303-430A-9EA5-BC83293367A5}" type="pres">
      <dgm:prSet presAssocID="{CD66336E-8217-4A81-9944-2BAE6C6AA229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AC5611CF-3B75-4FE8-8214-9DA503042EFB}" type="pres">
      <dgm:prSet presAssocID="{CD66336E-8217-4A81-9944-2BAE6C6AA229}" presName="lastNode" presStyleLbl="node1" presStyleIdx="2" presStyleCnt="3" custScaleX="158015" custLinFactNeighborX="78249" custLinFactNeighborY="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4AEF8-02B9-4532-B0E0-DB183C24BCA2}" type="presOf" srcId="{28BDE911-B81A-4125-B082-F1D87B6ACD7C}" destId="{AC5611CF-3B75-4FE8-8214-9DA503042EFB}" srcOrd="0" destOrd="0" presId="urn:microsoft.com/office/officeart/2005/8/layout/equation2"/>
    <dgm:cxn modelId="{69650C32-F322-4127-86C5-326988AF10B7}" type="presOf" srcId="{53C21F05-8C72-45C2-87F5-BE254E0CC2EC}" destId="{A730C120-CCA9-4A6E-B7B8-8C65F34C782D}" srcOrd="0" destOrd="0" presId="urn:microsoft.com/office/officeart/2005/8/layout/equation2"/>
    <dgm:cxn modelId="{AC5BEA89-BB9A-4CF4-99B4-4EFDAF45CB06}" type="presOf" srcId="{38784492-91AE-4D18-A856-71E1801AFDA4}" destId="{6D7B767B-09F4-4EF8-8BD4-815BA536B788}" srcOrd="0" destOrd="0" presId="urn:microsoft.com/office/officeart/2005/8/layout/equation2"/>
    <dgm:cxn modelId="{10930617-E709-4965-80D4-7E0E435427BC}" type="presOf" srcId="{53C21F05-8C72-45C2-87F5-BE254E0CC2EC}" destId="{038FFCA0-C303-430A-9EA5-BC83293367A5}" srcOrd="1" destOrd="0" presId="urn:microsoft.com/office/officeart/2005/8/layout/equation2"/>
    <dgm:cxn modelId="{B5CB5649-7CB5-4F8C-A7C8-17C803C3962C}" srcId="{CD66336E-8217-4A81-9944-2BAE6C6AA229}" destId="{BF42575A-EC0C-4160-8C6B-B0895A1F7C17}" srcOrd="1" destOrd="0" parTransId="{2D728E0D-4344-409A-85BA-AD0274F0426B}" sibTransId="{53C21F05-8C72-45C2-87F5-BE254E0CC2EC}"/>
    <dgm:cxn modelId="{F6ECC959-1DAD-4A25-870B-0B7C0E6F4565}" srcId="{CD66336E-8217-4A81-9944-2BAE6C6AA229}" destId="{28BDE911-B81A-4125-B082-F1D87B6ACD7C}" srcOrd="2" destOrd="0" parTransId="{C006E9B0-297F-4048-B6BE-A0D8B118B3D9}" sibTransId="{9735CF2B-5F24-4BD2-8329-CCB5A1C07FC6}"/>
    <dgm:cxn modelId="{BD24FB0D-A21E-434C-8767-4AD7007D04F6}" type="presOf" srcId="{24E2E9CA-5330-4174-B4D1-D0C06E04D310}" destId="{626C78DE-3017-46BC-BA6A-B9B695FA34A3}" srcOrd="0" destOrd="0" presId="urn:microsoft.com/office/officeart/2005/8/layout/equation2"/>
    <dgm:cxn modelId="{A9A2012F-6180-415C-9C6C-FE35FC9F933D}" type="presOf" srcId="{CD66336E-8217-4A81-9944-2BAE6C6AA229}" destId="{5CAC8044-4FC4-4285-BCBE-FC60D187D888}" srcOrd="0" destOrd="0" presId="urn:microsoft.com/office/officeart/2005/8/layout/equation2"/>
    <dgm:cxn modelId="{4D9B4CB6-238B-47D3-8928-FD0EE14F9F7B}" srcId="{CD66336E-8217-4A81-9944-2BAE6C6AA229}" destId="{24E2E9CA-5330-4174-B4D1-D0C06E04D310}" srcOrd="0" destOrd="0" parTransId="{73F5F2F6-A8BC-4A65-A166-81BADFA91AC0}" sibTransId="{38784492-91AE-4D18-A856-71E1801AFDA4}"/>
    <dgm:cxn modelId="{F64E6BD9-8454-47FB-B467-998D96A8B0CF}" type="presOf" srcId="{BF42575A-EC0C-4160-8C6B-B0895A1F7C17}" destId="{C9EE8BF1-5856-4BF6-8ADA-01BD7A411C87}" srcOrd="0" destOrd="0" presId="urn:microsoft.com/office/officeart/2005/8/layout/equation2"/>
    <dgm:cxn modelId="{CFC283C5-BAEC-439E-A7C8-4929CA37737A}" type="presParOf" srcId="{5CAC8044-4FC4-4285-BCBE-FC60D187D888}" destId="{E22B741A-0CD6-4784-BF36-68CB205C4159}" srcOrd="0" destOrd="0" presId="urn:microsoft.com/office/officeart/2005/8/layout/equation2"/>
    <dgm:cxn modelId="{F3AEB6E5-07BB-4770-9D36-A452DEFD4571}" type="presParOf" srcId="{E22B741A-0CD6-4784-BF36-68CB205C4159}" destId="{626C78DE-3017-46BC-BA6A-B9B695FA34A3}" srcOrd="0" destOrd="0" presId="urn:microsoft.com/office/officeart/2005/8/layout/equation2"/>
    <dgm:cxn modelId="{DB554DD6-958C-449D-99F4-277E3DA2FA1C}" type="presParOf" srcId="{E22B741A-0CD6-4784-BF36-68CB205C4159}" destId="{9878F8A6-7D8D-415D-995B-BDBDCCA5EB61}" srcOrd="1" destOrd="0" presId="urn:microsoft.com/office/officeart/2005/8/layout/equation2"/>
    <dgm:cxn modelId="{6E911412-54A0-4807-B34A-BF2B699A4654}" type="presParOf" srcId="{E22B741A-0CD6-4784-BF36-68CB205C4159}" destId="{6D7B767B-09F4-4EF8-8BD4-815BA536B788}" srcOrd="2" destOrd="0" presId="urn:microsoft.com/office/officeart/2005/8/layout/equation2"/>
    <dgm:cxn modelId="{35E399DE-4AAF-464F-B23C-F30C30A31EDB}" type="presParOf" srcId="{E22B741A-0CD6-4784-BF36-68CB205C4159}" destId="{700103AD-50CA-4DDA-99E6-D368AD427F42}" srcOrd="3" destOrd="0" presId="urn:microsoft.com/office/officeart/2005/8/layout/equation2"/>
    <dgm:cxn modelId="{16C6D29B-5D21-4FCB-BF90-DD1EFF9237DF}" type="presParOf" srcId="{E22B741A-0CD6-4784-BF36-68CB205C4159}" destId="{C9EE8BF1-5856-4BF6-8ADA-01BD7A411C87}" srcOrd="4" destOrd="0" presId="urn:microsoft.com/office/officeart/2005/8/layout/equation2"/>
    <dgm:cxn modelId="{E0F92AC9-AEB6-4032-94F8-42F67562FC8C}" type="presParOf" srcId="{5CAC8044-4FC4-4285-BCBE-FC60D187D888}" destId="{A730C120-CCA9-4A6E-B7B8-8C65F34C782D}" srcOrd="1" destOrd="0" presId="urn:microsoft.com/office/officeart/2005/8/layout/equation2"/>
    <dgm:cxn modelId="{22489655-BB5A-46E8-8096-789EFE9B8988}" type="presParOf" srcId="{A730C120-CCA9-4A6E-B7B8-8C65F34C782D}" destId="{038FFCA0-C303-430A-9EA5-BC83293367A5}" srcOrd="0" destOrd="0" presId="urn:microsoft.com/office/officeart/2005/8/layout/equation2"/>
    <dgm:cxn modelId="{B7F07192-F2A1-4DBA-8FE3-4892F9947A4D}" type="presParOf" srcId="{5CAC8044-4FC4-4285-BCBE-FC60D187D888}" destId="{AC5611CF-3B75-4FE8-8214-9DA503042EF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92B2088-7A64-47BB-9C69-05AF7F9FCBF9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A70118-FB26-41FE-B321-60B27E2134D1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Статистические показатели </a:t>
          </a:r>
        </a:p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(показатели, которые не отражают динамику и вклад ИОГВ в обеспечении этой динамики)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9F30A98A-6CA1-4B03-A7AB-33F5762CC456}" type="parTrans" cxnId="{9607BD32-93B7-4C69-9422-9543EE6CD024}">
      <dgm:prSet/>
      <dgm:spPr/>
      <dgm:t>
        <a:bodyPr/>
        <a:lstStyle/>
        <a:p>
          <a:endParaRPr lang="ru-RU"/>
        </a:p>
      </dgm:t>
    </dgm:pt>
    <dgm:pt modelId="{9F2490DC-5B09-4DD7-A5EC-E429A381B135}" type="sibTrans" cxnId="{9607BD32-93B7-4C69-9422-9543EE6CD024}">
      <dgm:prSet/>
      <dgm:spPr/>
      <dgm:t>
        <a:bodyPr/>
        <a:lstStyle/>
        <a:p>
          <a:endParaRPr lang="ru-RU"/>
        </a:p>
      </dgm:t>
    </dgm:pt>
    <dgm:pt modelId="{4AA89934-6CA8-4F38-89A3-C284D2ACCF56}">
      <dgm:prSet phldrT="[Текст]" custT="1"/>
      <dgm:spPr/>
      <dgm:t>
        <a:bodyPr/>
        <a:lstStyle/>
        <a:p>
          <a:r>
            <a:rPr lang="ru-RU" sz="1600" dirty="0" smtClean="0">
              <a:latin typeface="Constantia" panose="02030602050306030303" pitchFamily="18" charset="0"/>
            </a:rPr>
            <a:t>Пример: лесистость территории; общая площадь жилых помещений, приходящихся в среднем на одного жителя </a:t>
          </a:r>
          <a:endParaRPr lang="ru-RU" sz="1600" dirty="0">
            <a:latin typeface="Constantia" panose="02030602050306030303" pitchFamily="18" charset="0"/>
          </a:endParaRPr>
        </a:p>
      </dgm:t>
    </dgm:pt>
    <dgm:pt modelId="{2A3B6D8E-8F70-4C20-BB89-70B901374F32}" type="parTrans" cxnId="{C123CF94-4196-42BD-BA41-D9BCC0128BD0}">
      <dgm:prSet/>
      <dgm:spPr/>
      <dgm:t>
        <a:bodyPr/>
        <a:lstStyle/>
        <a:p>
          <a:endParaRPr lang="ru-RU"/>
        </a:p>
      </dgm:t>
    </dgm:pt>
    <dgm:pt modelId="{1D9686AC-AAB8-4A3E-BE6B-9507B3ABBF4F}" type="sibTrans" cxnId="{C123CF94-4196-42BD-BA41-D9BCC0128BD0}">
      <dgm:prSet/>
      <dgm:spPr/>
      <dgm:t>
        <a:bodyPr/>
        <a:lstStyle/>
        <a:p>
          <a:endParaRPr lang="ru-RU"/>
        </a:p>
      </dgm:t>
    </dgm:pt>
    <dgm:pt modelId="{E389BA77-9948-469C-AADB-621C94CD3611}">
      <dgm:prSet phldrT="[Текст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Процессные показатели и показатели «освоения бюджета»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gm:t>
    </dgm:pt>
    <dgm:pt modelId="{67EDD856-7A34-4AD9-AC2E-CE67466FF908}" type="parTrans" cxnId="{9F65CD0D-7FD9-49E4-BBE6-6A0B895E9BE1}">
      <dgm:prSet/>
      <dgm:spPr/>
      <dgm:t>
        <a:bodyPr/>
        <a:lstStyle/>
        <a:p>
          <a:endParaRPr lang="ru-RU"/>
        </a:p>
      </dgm:t>
    </dgm:pt>
    <dgm:pt modelId="{22D539B1-C704-4063-A5B9-DD8C916CA76A}" type="sibTrans" cxnId="{9F65CD0D-7FD9-49E4-BBE6-6A0B895E9BE1}">
      <dgm:prSet/>
      <dgm:spPr/>
      <dgm:t>
        <a:bodyPr/>
        <a:lstStyle/>
        <a:p>
          <a:endParaRPr lang="ru-RU"/>
        </a:p>
      </dgm:t>
    </dgm:pt>
    <dgm:pt modelId="{6DDE7E8A-153A-4129-8428-74356ABA6D89}">
      <dgm:prSet phldrT="[Текст]" custT="1"/>
      <dgm:spPr/>
      <dgm:t>
        <a:bodyPr/>
        <a:lstStyle/>
        <a:p>
          <a:r>
            <a:rPr lang="ru-RU" sz="1600" dirty="0" smtClean="0">
              <a:latin typeface="Constantia" panose="02030602050306030303" pitchFamily="18" charset="0"/>
            </a:rPr>
            <a:t>Пример: % плана выполнения проверок; протяжённость участков русел рек, на которых осуществлены работы по оптимизации их пропускной способности</a:t>
          </a:r>
          <a:endParaRPr lang="ru-RU" sz="1600" dirty="0">
            <a:latin typeface="Constantia" panose="02030602050306030303" pitchFamily="18" charset="0"/>
          </a:endParaRPr>
        </a:p>
      </dgm:t>
    </dgm:pt>
    <dgm:pt modelId="{835F60BE-1DD7-44FF-AE49-9F51B1887F2B}" type="parTrans" cxnId="{2915507B-C0DC-419A-A535-8CDCBCD8A28B}">
      <dgm:prSet/>
      <dgm:spPr/>
      <dgm:t>
        <a:bodyPr/>
        <a:lstStyle/>
        <a:p>
          <a:endParaRPr lang="ru-RU"/>
        </a:p>
      </dgm:t>
    </dgm:pt>
    <dgm:pt modelId="{7A5DDF2F-83CA-4813-B3DE-95AA1C9F37D7}" type="sibTrans" cxnId="{2915507B-C0DC-419A-A535-8CDCBCD8A28B}">
      <dgm:prSet/>
      <dgm:spPr/>
      <dgm:t>
        <a:bodyPr/>
        <a:lstStyle/>
        <a:p>
          <a:endParaRPr lang="ru-RU"/>
        </a:p>
      </dgm:t>
    </dgm:pt>
    <dgm:pt modelId="{EF732945-E5CF-48FD-A91F-470A405C9F6F}">
      <dgm:prSet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600" b="1" dirty="0" smtClean="0">
              <a:latin typeface="Constantia" panose="02030602050306030303" pitchFamily="18" charset="0"/>
            </a:rPr>
            <a:t>Некорректность определения объекта управления и показателей конечного результата</a:t>
          </a:r>
          <a:endParaRPr lang="ru-RU" sz="1600" b="1" dirty="0">
            <a:latin typeface="Constantia" panose="02030602050306030303" pitchFamily="18" charset="0"/>
          </a:endParaRPr>
        </a:p>
      </dgm:t>
    </dgm:pt>
    <dgm:pt modelId="{B9B9A0B0-5AD6-44CD-82DA-88E71A54A6F1}" type="parTrans" cxnId="{16C49775-DE15-4DB3-B37A-995EB4D09362}">
      <dgm:prSet/>
      <dgm:spPr/>
      <dgm:t>
        <a:bodyPr/>
        <a:lstStyle/>
        <a:p>
          <a:endParaRPr lang="ru-RU"/>
        </a:p>
      </dgm:t>
    </dgm:pt>
    <dgm:pt modelId="{6EBDB935-FDEB-4246-AF0E-1E71116EF7A6}" type="sibTrans" cxnId="{16C49775-DE15-4DB3-B37A-995EB4D09362}">
      <dgm:prSet/>
      <dgm:spPr/>
      <dgm:t>
        <a:bodyPr/>
        <a:lstStyle/>
        <a:p>
          <a:endParaRPr lang="ru-RU"/>
        </a:p>
      </dgm:t>
    </dgm:pt>
    <dgm:pt modelId="{4B558170-A23F-4525-B3AA-320FED247690}" type="pres">
      <dgm:prSet presAssocID="{792B2088-7A64-47BB-9C69-05AF7F9FCBF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00A3A8-B2B5-40F5-AAD9-B5131E138ED3}" type="pres">
      <dgm:prSet presAssocID="{4BA70118-FB26-41FE-B321-60B27E2134D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F88398-E296-4D51-9B3A-E91302EFC4D3}" type="pres">
      <dgm:prSet presAssocID="{4BA70118-FB26-41FE-B321-60B27E2134D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71268-9B61-4DDE-8E46-7E0E8C1A3267}" type="pres">
      <dgm:prSet presAssocID="{E389BA77-9948-469C-AADB-621C94CD36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075441-2423-4041-914D-8BE300617E55}" type="pres">
      <dgm:prSet presAssocID="{E389BA77-9948-469C-AADB-621C94CD3611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29074-45C5-43A1-9F73-760508DDA964}" type="pres">
      <dgm:prSet presAssocID="{EF732945-E5CF-48FD-A91F-470A405C9F6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07BD32-93B7-4C69-9422-9543EE6CD024}" srcId="{792B2088-7A64-47BB-9C69-05AF7F9FCBF9}" destId="{4BA70118-FB26-41FE-B321-60B27E2134D1}" srcOrd="0" destOrd="0" parTransId="{9F30A98A-6CA1-4B03-A7AB-33F5762CC456}" sibTransId="{9F2490DC-5B09-4DD7-A5EC-E429A381B135}"/>
    <dgm:cxn modelId="{EEC37D30-A823-43DA-876C-862BEFAB9936}" type="presOf" srcId="{E389BA77-9948-469C-AADB-621C94CD3611}" destId="{E7D71268-9B61-4DDE-8E46-7E0E8C1A3267}" srcOrd="0" destOrd="0" presId="urn:microsoft.com/office/officeart/2005/8/layout/vList2"/>
    <dgm:cxn modelId="{C123CF94-4196-42BD-BA41-D9BCC0128BD0}" srcId="{4BA70118-FB26-41FE-B321-60B27E2134D1}" destId="{4AA89934-6CA8-4F38-89A3-C284D2ACCF56}" srcOrd="0" destOrd="0" parTransId="{2A3B6D8E-8F70-4C20-BB89-70B901374F32}" sibTransId="{1D9686AC-AAB8-4A3E-BE6B-9507B3ABBF4F}"/>
    <dgm:cxn modelId="{1E3271BE-577F-4572-B009-6E584178F07E}" type="presOf" srcId="{4BA70118-FB26-41FE-B321-60B27E2134D1}" destId="{0300A3A8-B2B5-40F5-AAD9-B5131E138ED3}" srcOrd="0" destOrd="0" presId="urn:microsoft.com/office/officeart/2005/8/layout/vList2"/>
    <dgm:cxn modelId="{4600033F-869D-45E4-9822-777734A2C794}" type="presOf" srcId="{6DDE7E8A-153A-4129-8428-74356ABA6D89}" destId="{73075441-2423-4041-914D-8BE300617E55}" srcOrd="0" destOrd="0" presId="urn:microsoft.com/office/officeart/2005/8/layout/vList2"/>
    <dgm:cxn modelId="{559CB75F-CCB2-4116-9464-E24D227714B1}" type="presOf" srcId="{EF732945-E5CF-48FD-A91F-470A405C9F6F}" destId="{54029074-45C5-43A1-9F73-760508DDA964}" srcOrd="0" destOrd="0" presId="urn:microsoft.com/office/officeart/2005/8/layout/vList2"/>
    <dgm:cxn modelId="{2915507B-C0DC-419A-A535-8CDCBCD8A28B}" srcId="{E389BA77-9948-469C-AADB-621C94CD3611}" destId="{6DDE7E8A-153A-4129-8428-74356ABA6D89}" srcOrd="0" destOrd="0" parTransId="{835F60BE-1DD7-44FF-AE49-9F51B1887F2B}" sibTransId="{7A5DDF2F-83CA-4813-B3DE-95AA1C9F37D7}"/>
    <dgm:cxn modelId="{9F65CD0D-7FD9-49E4-BBE6-6A0B895E9BE1}" srcId="{792B2088-7A64-47BB-9C69-05AF7F9FCBF9}" destId="{E389BA77-9948-469C-AADB-621C94CD3611}" srcOrd="1" destOrd="0" parTransId="{67EDD856-7A34-4AD9-AC2E-CE67466FF908}" sibTransId="{22D539B1-C704-4063-A5B9-DD8C916CA76A}"/>
    <dgm:cxn modelId="{79778892-A7C2-48A9-BF77-B1E4EC0B013E}" type="presOf" srcId="{792B2088-7A64-47BB-9C69-05AF7F9FCBF9}" destId="{4B558170-A23F-4525-B3AA-320FED247690}" srcOrd="0" destOrd="0" presId="urn:microsoft.com/office/officeart/2005/8/layout/vList2"/>
    <dgm:cxn modelId="{16C49775-DE15-4DB3-B37A-995EB4D09362}" srcId="{792B2088-7A64-47BB-9C69-05AF7F9FCBF9}" destId="{EF732945-E5CF-48FD-A91F-470A405C9F6F}" srcOrd="2" destOrd="0" parTransId="{B9B9A0B0-5AD6-44CD-82DA-88E71A54A6F1}" sibTransId="{6EBDB935-FDEB-4246-AF0E-1E71116EF7A6}"/>
    <dgm:cxn modelId="{8DA58555-54BB-41DE-80A7-3B86AF303BB6}" type="presOf" srcId="{4AA89934-6CA8-4F38-89A3-C284D2ACCF56}" destId="{18F88398-E296-4D51-9B3A-E91302EFC4D3}" srcOrd="0" destOrd="0" presId="urn:microsoft.com/office/officeart/2005/8/layout/vList2"/>
    <dgm:cxn modelId="{B3C6E749-DB69-4544-B79F-4D152EB2B165}" type="presParOf" srcId="{4B558170-A23F-4525-B3AA-320FED247690}" destId="{0300A3A8-B2B5-40F5-AAD9-B5131E138ED3}" srcOrd="0" destOrd="0" presId="urn:microsoft.com/office/officeart/2005/8/layout/vList2"/>
    <dgm:cxn modelId="{C23E9BAC-A96B-40B2-973D-FD4D195D8367}" type="presParOf" srcId="{4B558170-A23F-4525-B3AA-320FED247690}" destId="{18F88398-E296-4D51-9B3A-E91302EFC4D3}" srcOrd="1" destOrd="0" presId="urn:microsoft.com/office/officeart/2005/8/layout/vList2"/>
    <dgm:cxn modelId="{C5F12B70-C314-4E8F-8CFD-32B4F79D99D5}" type="presParOf" srcId="{4B558170-A23F-4525-B3AA-320FED247690}" destId="{E7D71268-9B61-4DDE-8E46-7E0E8C1A3267}" srcOrd="2" destOrd="0" presId="urn:microsoft.com/office/officeart/2005/8/layout/vList2"/>
    <dgm:cxn modelId="{4BFD43F8-9520-4BA4-BDFD-75157E6E4F02}" type="presParOf" srcId="{4B558170-A23F-4525-B3AA-320FED247690}" destId="{73075441-2423-4041-914D-8BE300617E55}" srcOrd="3" destOrd="0" presId="urn:microsoft.com/office/officeart/2005/8/layout/vList2"/>
    <dgm:cxn modelId="{A150A728-C3EE-4C08-80C6-FFA68AA1F1F9}" type="presParOf" srcId="{4B558170-A23F-4525-B3AA-320FED247690}" destId="{54029074-45C5-43A1-9F73-760508DDA96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3BFF85-AE81-4BCF-B2BC-1E5A9F8AC8AF}">
      <dsp:nvSpPr>
        <dsp:cNvPr id="0" name=""/>
        <dsp:cNvSpPr/>
      </dsp:nvSpPr>
      <dsp:spPr>
        <a:xfrm>
          <a:off x="5523926" y="2068024"/>
          <a:ext cx="2548879" cy="2312035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+mj-lt"/>
            </a:rPr>
            <a:t>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latin typeface="Constantia" panose="02030602050306030303" pitchFamily="18" charset="0"/>
            </a:rPr>
            <a:t>Разработка и внедрение системы управления проектами</a:t>
          </a:r>
          <a:endParaRPr lang="ru-RU" sz="1100" b="1" i="1" kern="1200" dirty="0">
            <a:latin typeface="Constantia" panose="02030602050306030303" pitchFamily="18" charset="0"/>
          </a:endParaRPr>
        </a:p>
      </dsp:txBody>
      <dsp:txXfrm>
        <a:off x="6018663" y="2609607"/>
        <a:ext cx="1559405" cy="1188434"/>
      </dsp:txXfrm>
    </dsp:sp>
    <dsp:sp modelId="{CF30EB23-4995-44F8-A69C-DB60028F476A}">
      <dsp:nvSpPr>
        <dsp:cNvPr id="0" name=""/>
        <dsp:cNvSpPr/>
      </dsp:nvSpPr>
      <dsp:spPr>
        <a:xfrm>
          <a:off x="2400608" y="960595"/>
          <a:ext cx="3021653" cy="2758417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bg1"/>
              </a:solidFill>
              <a:latin typeface="+mj-lt"/>
            </a:rPr>
            <a:t>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bg1"/>
              </a:solidFill>
              <a:latin typeface="Constantia" panose="02030602050306030303" pitchFamily="18" charset="0"/>
            </a:rPr>
            <a:t>Разработка, внедрение и реализация  системы оценки эффективности и результативности руководителей  ИОГВ области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133312" y="1659232"/>
        <a:ext cx="1556245" cy="1361143"/>
      </dsp:txXfrm>
    </dsp:sp>
    <dsp:sp modelId="{D96FD7D0-8DDA-4603-8315-7D1D0812ECB3}">
      <dsp:nvSpPr>
        <dsp:cNvPr id="0" name=""/>
        <dsp:cNvSpPr/>
      </dsp:nvSpPr>
      <dsp:spPr>
        <a:xfrm rot="20700000">
          <a:off x="4891615" y="99976"/>
          <a:ext cx="2630073" cy="222284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latin typeface="+mj-lt"/>
            </a:rPr>
            <a:t>2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latin typeface="Constantia" panose="02030602050306030303" pitchFamily="18" charset="0"/>
            </a:rPr>
            <a:t>Разработка и внедрение модели компетенций руководителей ИОГВ области </a:t>
          </a:r>
          <a:endParaRPr lang="ru-RU" sz="1100" b="1" i="1" kern="1200" dirty="0">
            <a:latin typeface="Constantia" panose="02030602050306030303" pitchFamily="18" charset="0"/>
          </a:endParaRPr>
        </a:p>
      </dsp:txBody>
      <dsp:txXfrm rot="-20700000">
        <a:off x="5492621" y="563356"/>
        <a:ext cx="1428060" cy="1296080"/>
      </dsp:txXfrm>
    </dsp:sp>
    <dsp:sp modelId="{5BD6C86E-094A-4A71-A60D-C5E2C0A42E16}">
      <dsp:nvSpPr>
        <dsp:cNvPr id="0" name=""/>
        <dsp:cNvSpPr/>
      </dsp:nvSpPr>
      <dsp:spPr>
        <a:xfrm>
          <a:off x="5130631" y="1784446"/>
          <a:ext cx="3508966" cy="2959404"/>
        </a:xfrm>
        <a:prstGeom prst="circularArrow">
          <a:avLst>
            <a:gd name="adj1" fmla="val 4688"/>
            <a:gd name="adj2" fmla="val 299029"/>
            <a:gd name="adj3" fmla="val 2516467"/>
            <a:gd name="adj4" fmla="val 15860628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A13E20-9A63-4EAE-BEFF-69A36A2C198E}">
      <dsp:nvSpPr>
        <dsp:cNvPr id="0" name=""/>
        <dsp:cNvSpPr/>
      </dsp:nvSpPr>
      <dsp:spPr>
        <a:xfrm rot="1370430">
          <a:off x="2904348" y="621801"/>
          <a:ext cx="2629965" cy="215019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778006-33A7-4A2F-9F45-BCDAEE18FAB1}">
      <dsp:nvSpPr>
        <dsp:cNvPr id="0" name=""/>
        <dsp:cNvSpPr/>
      </dsp:nvSpPr>
      <dsp:spPr>
        <a:xfrm rot="787211">
          <a:off x="4663542" y="-197191"/>
          <a:ext cx="2588450" cy="231834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C82FD-4613-4AC9-96F0-F51EF288E3B8}">
      <dsp:nvSpPr>
        <dsp:cNvPr id="0" name=""/>
        <dsp:cNvSpPr/>
      </dsp:nvSpPr>
      <dsp:spPr>
        <a:xfrm>
          <a:off x="4743763" y="2278218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1D44A-D8AF-4C27-BF30-008BC78453A2}">
      <dsp:nvSpPr>
        <dsp:cNvPr id="0" name=""/>
        <dsp:cNvSpPr/>
      </dsp:nvSpPr>
      <dsp:spPr>
        <a:xfrm>
          <a:off x="4635008" y="2452502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C30DBA-3B84-4E1B-924E-07EF498B41F9}">
      <dsp:nvSpPr>
        <dsp:cNvPr id="0" name=""/>
        <dsp:cNvSpPr/>
      </dsp:nvSpPr>
      <dsp:spPr>
        <a:xfrm>
          <a:off x="4505397" y="2603395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6FFB51-36FB-45BC-9D7E-468F5309989E}">
      <dsp:nvSpPr>
        <dsp:cNvPr id="0" name=""/>
        <dsp:cNvSpPr/>
      </dsp:nvSpPr>
      <dsp:spPr>
        <a:xfrm>
          <a:off x="4660335" y="524173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87F524-AA5A-4457-AA1A-2DF4A4382633}">
      <dsp:nvSpPr>
        <dsp:cNvPr id="0" name=""/>
        <dsp:cNvSpPr/>
      </dsp:nvSpPr>
      <dsp:spPr>
        <a:xfrm>
          <a:off x="4826197" y="425335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E15AD9-D5B0-4311-A016-CDB05C27F871}">
      <dsp:nvSpPr>
        <dsp:cNvPr id="0" name=""/>
        <dsp:cNvSpPr/>
      </dsp:nvSpPr>
      <dsp:spPr>
        <a:xfrm>
          <a:off x="4991563" y="326497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BDC100-0F42-45A0-BF6D-6073B8D78CCB}">
      <dsp:nvSpPr>
        <dsp:cNvPr id="0" name=""/>
        <dsp:cNvSpPr/>
      </dsp:nvSpPr>
      <dsp:spPr>
        <a:xfrm>
          <a:off x="5156930" y="425335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3BCD31-B989-4068-83C8-FAC70223D0F5}">
      <dsp:nvSpPr>
        <dsp:cNvPr id="0" name=""/>
        <dsp:cNvSpPr/>
      </dsp:nvSpPr>
      <dsp:spPr>
        <a:xfrm>
          <a:off x="5322792" y="524173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A73BE9-0649-43AA-B0D4-31C65A75DA98}">
      <dsp:nvSpPr>
        <dsp:cNvPr id="0" name=""/>
        <dsp:cNvSpPr/>
      </dsp:nvSpPr>
      <dsp:spPr>
        <a:xfrm>
          <a:off x="4991563" y="535045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57ED08-9405-4E47-95ED-4092BF3746A9}">
      <dsp:nvSpPr>
        <dsp:cNvPr id="0" name=""/>
        <dsp:cNvSpPr/>
      </dsp:nvSpPr>
      <dsp:spPr>
        <a:xfrm>
          <a:off x="4991563" y="743593"/>
          <a:ext cx="124148" cy="1241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867B21-9E65-49DF-85E8-EFB81DA0CE1E}">
      <dsp:nvSpPr>
        <dsp:cNvPr id="0" name=""/>
        <dsp:cNvSpPr/>
      </dsp:nvSpPr>
      <dsp:spPr>
        <a:xfrm>
          <a:off x="3981489" y="3056867"/>
          <a:ext cx="2677639" cy="7182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76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Обучить процедуре оценки эффективности и результативности деятельности </a:t>
          </a:r>
          <a:endParaRPr lang="ru-RU" sz="1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4016550" y="3091928"/>
        <a:ext cx="2607517" cy="648100"/>
      </dsp:txXfrm>
    </dsp:sp>
    <dsp:sp modelId="{6A00CE38-F7DE-40E2-945E-14307573DBE5}">
      <dsp:nvSpPr>
        <dsp:cNvPr id="0" name=""/>
        <dsp:cNvSpPr/>
      </dsp:nvSpPr>
      <dsp:spPr>
        <a:xfrm>
          <a:off x="3239080" y="2353141"/>
          <a:ext cx="1241487" cy="124140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D46FB2-91A4-4FDD-8812-51BD97FD37E3}">
      <dsp:nvSpPr>
        <dsp:cNvPr id="0" name=""/>
        <dsp:cNvSpPr/>
      </dsp:nvSpPr>
      <dsp:spPr>
        <a:xfrm>
          <a:off x="5113229" y="1652050"/>
          <a:ext cx="2677639" cy="7182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676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Constantia" panose="02030602050306030303" pitchFamily="18" charset="0"/>
            </a:rPr>
            <a:t>Обучить оценке компетенций </a:t>
          </a:r>
          <a:endParaRPr lang="ru-RU" sz="1100" kern="1200" dirty="0">
            <a:latin typeface="Constantia" panose="02030602050306030303" pitchFamily="18" charset="0"/>
          </a:endParaRPr>
        </a:p>
      </dsp:txBody>
      <dsp:txXfrm>
        <a:off x="5148290" y="1687111"/>
        <a:ext cx="2607517" cy="648100"/>
      </dsp:txXfrm>
    </dsp:sp>
    <dsp:sp modelId="{FB38CA6B-4B78-40FC-9B15-4A299695814A}">
      <dsp:nvSpPr>
        <dsp:cNvPr id="0" name=""/>
        <dsp:cNvSpPr/>
      </dsp:nvSpPr>
      <dsp:spPr>
        <a:xfrm>
          <a:off x="4370820" y="948324"/>
          <a:ext cx="1241487" cy="124140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EB67F-78C1-432F-B3B1-0BFF648153EC}">
      <dsp:nvSpPr>
        <dsp:cNvPr id="0" name=""/>
        <dsp:cNvSpPr/>
      </dsp:nvSpPr>
      <dsp:spPr>
        <a:xfrm rot="5400000">
          <a:off x="45421" y="389062"/>
          <a:ext cx="3526857" cy="3320270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8762E-9E5C-470C-9553-7507AA2186A0}">
      <dsp:nvSpPr>
        <dsp:cNvPr id="0" name=""/>
        <dsp:cNvSpPr/>
      </dsp:nvSpPr>
      <dsp:spPr>
        <a:xfrm rot="16200000">
          <a:off x="3485118" y="304154"/>
          <a:ext cx="3526857" cy="352739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B3C14-FB89-4853-AD12-16D7A71498BC}">
      <dsp:nvSpPr>
        <dsp:cNvPr id="0" name=""/>
        <dsp:cNvSpPr/>
      </dsp:nvSpPr>
      <dsp:spPr>
        <a:xfrm>
          <a:off x="3995387" y="3252534"/>
          <a:ext cx="2677834" cy="899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onstantia" panose="02030602050306030303" pitchFamily="18" charset="0"/>
            </a:rPr>
            <a:t>ПУТИ РЕШЕНИЯ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onstantia" panose="02030602050306030303" pitchFamily="18" charset="0"/>
            </a:rPr>
            <a:t>Объектно-ориентированная модель как основа системы.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onstantia" panose="02030602050306030303" pitchFamily="18" charset="0"/>
            </a:rPr>
            <a:t>Выделены 28 объектов управления   </a:t>
          </a:r>
          <a:endParaRPr lang="ru-RU" sz="1200" b="1" kern="1200" dirty="0">
            <a:effectLst/>
            <a:latin typeface="Constantia" panose="02030602050306030303" pitchFamily="18" charset="0"/>
          </a:endParaRPr>
        </a:p>
      </dsp:txBody>
      <dsp:txXfrm>
        <a:off x="3995387" y="3252534"/>
        <a:ext cx="2677834" cy="899305"/>
      </dsp:txXfrm>
    </dsp:sp>
    <dsp:sp modelId="{F02F7487-A304-4700-AB3E-B2354B6D6C7F}">
      <dsp:nvSpPr>
        <dsp:cNvPr id="0" name=""/>
        <dsp:cNvSpPr/>
      </dsp:nvSpPr>
      <dsp:spPr>
        <a:xfrm rot="5400000">
          <a:off x="3660985" y="276186"/>
          <a:ext cx="3526857" cy="352739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0595B6-3DCD-4066-BA00-0F684F03CBBB}">
      <dsp:nvSpPr>
        <dsp:cNvPr id="0" name=""/>
        <dsp:cNvSpPr/>
      </dsp:nvSpPr>
      <dsp:spPr>
        <a:xfrm rot="16200000">
          <a:off x="7243145" y="285497"/>
          <a:ext cx="3526857" cy="3527399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054E5-D001-4AA5-B8A1-862268A70CAF}">
      <dsp:nvSpPr>
        <dsp:cNvPr id="0" name=""/>
        <dsp:cNvSpPr/>
      </dsp:nvSpPr>
      <dsp:spPr>
        <a:xfrm>
          <a:off x="7427942" y="3339856"/>
          <a:ext cx="2677834" cy="705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onstantia" panose="02030602050306030303" pitchFamily="18" charset="0"/>
            </a:rPr>
            <a:t>ПУТИ РЕШЕНИЯ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/>
              <a:latin typeface="Constantia" panose="02030602050306030303" pitchFamily="18" charset="0"/>
            </a:rPr>
            <a:t> </a:t>
          </a:r>
          <a:r>
            <a:rPr lang="ru-RU" sz="1100" b="1" kern="1200" dirty="0" smtClean="0">
              <a:effectLst/>
              <a:latin typeface="Constantia" panose="02030602050306030303" pitchFamily="18" charset="0"/>
            </a:rPr>
            <a:t>РОЛЬ РУКОВОВОДИТЕЛЯ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effectLst/>
              <a:latin typeface="Constantia" panose="02030602050306030303" pitchFamily="18" charset="0"/>
            </a:rPr>
            <a:t>ИОГВ области</a:t>
          </a:r>
          <a:endParaRPr lang="ru-RU" sz="1100" b="1" kern="1200" dirty="0">
            <a:effectLst/>
            <a:latin typeface="Constantia" panose="02030602050306030303" pitchFamily="18" charset="0"/>
          </a:endParaRPr>
        </a:p>
      </dsp:txBody>
      <dsp:txXfrm>
        <a:off x="7427942" y="3339856"/>
        <a:ext cx="2677834" cy="705597"/>
      </dsp:txXfrm>
    </dsp:sp>
    <dsp:sp modelId="{A4DE5A0E-519B-4534-BDC1-6DFFD009F68D}">
      <dsp:nvSpPr>
        <dsp:cNvPr id="0" name=""/>
        <dsp:cNvSpPr/>
      </dsp:nvSpPr>
      <dsp:spPr>
        <a:xfrm>
          <a:off x="3661541" y="1065816"/>
          <a:ext cx="1919247" cy="18002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1117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5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Объект управления – </a:t>
          </a:r>
        </a:p>
        <a:p>
          <a:pPr lvl="0" algn="ctr" defTabSz="51117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5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то, на что направлена, или должна быть направлена целевая деятельности ИОГВ</a:t>
          </a:r>
          <a:endParaRPr lang="ru-RU" sz="115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3929544" y="1278101"/>
        <a:ext cx="1106592" cy="1375649"/>
      </dsp:txXfrm>
    </dsp:sp>
    <dsp:sp modelId="{9492339A-DE58-45C7-B6E6-F21B7AC78DD2}">
      <dsp:nvSpPr>
        <dsp:cNvPr id="0" name=""/>
        <dsp:cNvSpPr/>
      </dsp:nvSpPr>
      <dsp:spPr>
        <a:xfrm>
          <a:off x="4969453" y="1143550"/>
          <a:ext cx="2042800" cy="190572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1117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5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К объектами управления отнесены:</a:t>
          </a:r>
        </a:p>
        <a:p>
          <a:pPr lvl="0" algn="ctr" defTabSz="51117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5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отрасли экономики, категории населения, инвестиционный климат </a:t>
          </a:r>
        </a:p>
      </dsp:txBody>
      <dsp:txXfrm>
        <a:off x="5549167" y="1368276"/>
        <a:ext cx="1177830" cy="1456270"/>
      </dsp:txXfrm>
    </dsp:sp>
    <dsp:sp modelId="{1FD941A4-F6C8-4B8E-86E7-E884D3376B38}">
      <dsp:nvSpPr>
        <dsp:cNvPr id="0" name=""/>
        <dsp:cNvSpPr/>
      </dsp:nvSpPr>
      <dsp:spPr>
        <a:xfrm>
          <a:off x="327889" y="597335"/>
          <a:ext cx="1782627" cy="171319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Сложность определения единственной  цели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588949" y="848226"/>
        <a:ext cx="1260507" cy="1211410"/>
      </dsp:txXfrm>
    </dsp:sp>
    <dsp:sp modelId="{6DC3E03F-ACAF-465D-AB29-DA535F884E73}">
      <dsp:nvSpPr>
        <dsp:cNvPr id="0" name=""/>
        <dsp:cNvSpPr/>
      </dsp:nvSpPr>
      <dsp:spPr>
        <a:xfrm>
          <a:off x="391005" y="1838985"/>
          <a:ext cx="548932" cy="5487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87DCCB2-E389-489A-8EFF-297E13C5E11B}">
      <dsp:nvSpPr>
        <dsp:cNvPr id="0" name=""/>
        <dsp:cNvSpPr/>
      </dsp:nvSpPr>
      <dsp:spPr>
        <a:xfrm>
          <a:off x="1784048" y="1219633"/>
          <a:ext cx="319402" cy="3191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5E1343E-A605-4AE9-87B3-AF84F2DB8E31}">
      <dsp:nvSpPr>
        <dsp:cNvPr id="0" name=""/>
        <dsp:cNvSpPr/>
      </dsp:nvSpPr>
      <dsp:spPr>
        <a:xfrm>
          <a:off x="1549926" y="1206230"/>
          <a:ext cx="1766982" cy="17351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Сложность </a:t>
          </a:r>
          <a:r>
            <a:rPr lang="ru-RU" sz="12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приоритезации</a:t>
          </a: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  и декомпозиции показателей 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1808695" y="1460344"/>
        <a:ext cx="1249444" cy="1226968"/>
      </dsp:txXfrm>
    </dsp:sp>
    <dsp:sp modelId="{5FE648DE-DC36-49DF-9D56-35965CC2FEBE}">
      <dsp:nvSpPr>
        <dsp:cNvPr id="0" name=""/>
        <dsp:cNvSpPr/>
      </dsp:nvSpPr>
      <dsp:spPr>
        <a:xfrm>
          <a:off x="1801244" y="2710461"/>
          <a:ext cx="319402" cy="3191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5C23527-0C10-4492-A9C8-DFB76D629CA8}">
      <dsp:nvSpPr>
        <dsp:cNvPr id="0" name=""/>
        <dsp:cNvSpPr/>
      </dsp:nvSpPr>
      <dsp:spPr>
        <a:xfrm>
          <a:off x="397934" y="1975305"/>
          <a:ext cx="1587241" cy="13791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Многообразие  показателей </a:t>
          </a:r>
          <a:endParaRPr lang="ru-RU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630380" y="2177281"/>
        <a:ext cx="1122349" cy="975229"/>
      </dsp:txXfrm>
    </dsp:sp>
    <dsp:sp modelId="{B1FF22B4-5157-49A1-9EB5-581EF85BE488}">
      <dsp:nvSpPr>
        <dsp:cNvPr id="0" name=""/>
        <dsp:cNvSpPr/>
      </dsp:nvSpPr>
      <dsp:spPr>
        <a:xfrm>
          <a:off x="7496015" y="1019812"/>
          <a:ext cx="2202931" cy="21065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Персональная ответственность руководителя ИОГВ области за состояние объектов управления</a:t>
          </a:r>
          <a:endParaRPr lang="ru-RU" sz="12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7818627" y="1328304"/>
        <a:ext cx="1557707" cy="1489534"/>
      </dsp:txXfrm>
    </dsp:sp>
    <dsp:sp modelId="{38B1F196-E5C1-42B3-B985-43CC332782F9}">
      <dsp:nvSpPr>
        <dsp:cNvPr id="0" name=""/>
        <dsp:cNvSpPr/>
      </dsp:nvSpPr>
      <dsp:spPr>
        <a:xfrm>
          <a:off x="19057" y="3310676"/>
          <a:ext cx="3415176" cy="97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onstantia" panose="02030602050306030303" pitchFamily="18" charset="0"/>
            </a:rPr>
            <a:t>ПРОБЛЕМЫ и ОСОБЕННОСТИ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onstantia" panose="02030602050306030303" pitchFamily="18" charset="0"/>
            </a:rPr>
            <a:t>при построении показателей для органов государственной власти</a:t>
          </a:r>
          <a:endParaRPr lang="ru-RU" sz="1200" b="1" kern="1200" dirty="0">
            <a:latin typeface="Constantia" panose="02030602050306030303" pitchFamily="18" charset="0"/>
          </a:endParaRPr>
        </a:p>
      </dsp:txBody>
      <dsp:txXfrm>
        <a:off x="19057" y="3310676"/>
        <a:ext cx="3415176" cy="9714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9001E-C18B-49DB-8771-716671DE6D11}">
      <dsp:nvSpPr>
        <dsp:cNvPr id="0" name=""/>
        <dsp:cNvSpPr/>
      </dsp:nvSpPr>
      <dsp:spPr>
        <a:xfrm>
          <a:off x="4673" y="1676459"/>
          <a:ext cx="2086383" cy="1043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Показатели …</a:t>
          </a:r>
          <a:r>
            <a:rPr lang="ru-RU" sz="3100" i="1" kern="1200" dirty="0" smtClean="0"/>
            <a:t> </a:t>
          </a:r>
          <a:endParaRPr lang="ru-RU" sz="3100" i="1" kern="1200" dirty="0"/>
        </a:p>
      </dsp:txBody>
      <dsp:txXfrm>
        <a:off x="35227" y="1707013"/>
        <a:ext cx="2025275" cy="982083"/>
      </dsp:txXfrm>
    </dsp:sp>
    <dsp:sp modelId="{967BE635-887E-44BB-98A4-549C2086F2C7}">
      <dsp:nvSpPr>
        <dsp:cNvPr id="0" name=""/>
        <dsp:cNvSpPr/>
      </dsp:nvSpPr>
      <dsp:spPr>
        <a:xfrm rot="18050786">
          <a:off x="1694623" y="1477288"/>
          <a:ext cx="1627191" cy="44517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627191" y="2225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67539" y="1458867"/>
        <a:ext cx="81359" cy="81359"/>
      </dsp:txXfrm>
    </dsp:sp>
    <dsp:sp modelId="{5AB52E9C-B707-4765-A326-48F790876DBA}">
      <dsp:nvSpPr>
        <dsp:cNvPr id="0" name=""/>
        <dsp:cNvSpPr/>
      </dsp:nvSpPr>
      <dsp:spPr>
        <a:xfrm>
          <a:off x="2925380" y="17466"/>
          <a:ext cx="2936877" cy="1567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Constantia" panose="02030602050306030303" pitchFamily="18" charset="0"/>
            </a:rPr>
            <a:t>1 группа показателей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onstantia" panose="02030602050306030303" pitchFamily="18" charset="0"/>
            </a:rPr>
            <a:t>Характеризующие целевое конечное состояние объекта управления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(КЛЮЧЕВЫЕ) 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2971280" y="63366"/>
        <a:ext cx="2845077" cy="1475345"/>
      </dsp:txXfrm>
    </dsp:sp>
    <dsp:sp modelId="{080A7D5B-5C3D-4B48-97B5-087E7B01F79D}">
      <dsp:nvSpPr>
        <dsp:cNvPr id="0" name=""/>
        <dsp:cNvSpPr/>
      </dsp:nvSpPr>
      <dsp:spPr>
        <a:xfrm rot="2313955">
          <a:off x="5742238" y="1121828"/>
          <a:ext cx="1100546" cy="44517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100546" y="22258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64998" y="1116573"/>
        <a:ext cx="55027" cy="55027"/>
      </dsp:txXfrm>
    </dsp:sp>
    <dsp:sp modelId="{B9BE1861-DDE8-488A-B500-064DCAE672EF}">
      <dsp:nvSpPr>
        <dsp:cNvPr id="0" name=""/>
        <dsp:cNvSpPr/>
      </dsp:nvSpPr>
      <dsp:spPr>
        <a:xfrm>
          <a:off x="6722766" y="525490"/>
          <a:ext cx="2086383" cy="19232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Из показателей формируется персональная карта эффективности (ПКЭ) 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6779097" y="581821"/>
        <a:ext cx="1973721" cy="1810629"/>
      </dsp:txXfrm>
    </dsp:sp>
    <dsp:sp modelId="{CC1CA321-DC39-43FE-B9BD-063749AD6E65}">
      <dsp:nvSpPr>
        <dsp:cNvPr id="0" name=""/>
        <dsp:cNvSpPr/>
      </dsp:nvSpPr>
      <dsp:spPr>
        <a:xfrm rot="2755236">
          <a:off x="1908500" y="2606702"/>
          <a:ext cx="1199666" cy="44517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1199666" y="2225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78342" y="2598969"/>
        <a:ext cx="59983" cy="59983"/>
      </dsp:txXfrm>
    </dsp:sp>
    <dsp:sp modelId="{6EFC0262-70D7-4487-9AD2-76CE006BC61C}">
      <dsp:nvSpPr>
        <dsp:cNvPr id="0" name=""/>
        <dsp:cNvSpPr/>
      </dsp:nvSpPr>
      <dsp:spPr>
        <a:xfrm>
          <a:off x="2925610" y="1965554"/>
          <a:ext cx="3017474" cy="21886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Constantia" panose="02030602050306030303" pitchFamily="18" charset="0"/>
            </a:rPr>
            <a:t>2 группа показателей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Constantia" panose="02030602050306030303" pitchFamily="18" charset="0"/>
            </a:rPr>
            <a:t>Характеризующие </a:t>
          </a:r>
          <a:r>
            <a:rPr lang="ru-RU" sz="1800" b="0" i="0" kern="1200" dirty="0" smtClean="0">
              <a:effectLst/>
              <a:latin typeface="Constantia" panose="02030602050306030303" pitchFamily="18" charset="0"/>
              <a:ea typeface="Calibri" panose="020F0502020204030204" pitchFamily="34" charset="0"/>
            </a:rPr>
            <a:t>условия, которые необходимо создать для достижения целевого конечного состояния  объекта управления</a:t>
          </a:r>
          <a:endParaRPr lang="ru-RU" sz="1800" b="0" i="0" kern="1200" dirty="0">
            <a:latin typeface="Constantia" panose="02030602050306030303" pitchFamily="18" charset="0"/>
          </a:endParaRPr>
        </a:p>
      </dsp:txBody>
      <dsp:txXfrm>
        <a:off x="2989713" y="2029657"/>
        <a:ext cx="2889268" cy="2060420"/>
      </dsp:txXfrm>
    </dsp:sp>
    <dsp:sp modelId="{634008F7-96FF-48A5-B1A5-CA8383D5D3E7}">
      <dsp:nvSpPr>
        <dsp:cNvPr id="0" name=""/>
        <dsp:cNvSpPr/>
      </dsp:nvSpPr>
      <dsp:spPr>
        <a:xfrm rot="21038677">
          <a:off x="5937829" y="2973384"/>
          <a:ext cx="790170" cy="44517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790170" y="22258"/>
              </a:lnTo>
            </a:path>
          </a:pathLst>
        </a:custGeom>
        <a:noFill/>
        <a:ln w="222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13160" y="2975889"/>
        <a:ext cx="39508" cy="39508"/>
      </dsp:txXfrm>
    </dsp:sp>
    <dsp:sp modelId="{0B19CFFE-D643-49E2-BD62-0786B3E7B93A}">
      <dsp:nvSpPr>
        <dsp:cNvPr id="0" name=""/>
        <dsp:cNvSpPr/>
      </dsp:nvSpPr>
      <dsp:spPr>
        <a:xfrm>
          <a:off x="6722745" y="2409823"/>
          <a:ext cx="2086383" cy="1043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руководителя ИОГВ области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6753299" y="2440377"/>
        <a:ext cx="2025275" cy="9820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A12370-5D69-4722-954A-8FE432DABD19}">
      <dsp:nvSpPr>
        <dsp:cNvPr id="0" name=""/>
        <dsp:cNvSpPr/>
      </dsp:nvSpPr>
      <dsp:spPr>
        <a:xfrm>
          <a:off x="109241" y="218007"/>
          <a:ext cx="2195060" cy="1317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Подготовка проекта ПКЭ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(ответственные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 процессу: руководители ИОГВ) 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147816" y="256582"/>
        <a:ext cx="2117910" cy="1239886"/>
      </dsp:txXfrm>
    </dsp:sp>
    <dsp:sp modelId="{11FAEA87-4985-4DF9-BF25-BE8C0AC52056}">
      <dsp:nvSpPr>
        <dsp:cNvPr id="0" name=""/>
        <dsp:cNvSpPr/>
      </dsp:nvSpPr>
      <dsp:spPr>
        <a:xfrm>
          <a:off x="2474539" y="604338"/>
          <a:ext cx="410115" cy="5443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474539" y="713213"/>
        <a:ext cx="287081" cy="326625"/>
      </dsp:txXfrm>
    </dsp:sp>
    <dsp:sp modelId="{42719B88-A865-4668-8488-752DB27435CB}">
      <dsp:nvSpPr>
        <dsp:cNvPr id="0" name=""/>
        <dsp:cNvSpPr/>
      </dsp:nvSpPr>
      <dsp:spPr>
        <a:xfrm>
          <a:off x="3078105" y="75629"/>
          <a:ext cx="2195060" cy="1601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Проверка ПКЭ </a:t>
          </a: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и выработка рекомендаций по корректировке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(ответственные по процессу: департамент экономического развития области)</a:t>
          </a:r>
          <a:endParaRPr lang="ru-RU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3125020" y="122544"/>
        <a:ext cx="2101230" cy="1507963"/>
      </dsp:txXfrm>
    </dsp:sp>
    <dsp:sp modelId="{342391A4-7668-42DE-A2C0-8B94A3FDD835}">
      <dsp:nvSpPr>
        <dsp:cNvPr id="0" name=""/>
        <dsp:cNvSpPr/>
      </dsp:nvSpPr>
      <dsp:spPr>
        <a:xfrm>
          <a:off x="5466332" y="604338"/>
          <a:ext cx="465352" cy="5443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466332" y="713213"/>
        <a:ext cx="325746" cy="326625"/>
      </dsp:txXfrm>
    </dsp:sp>
    <dsp:sp modelId="{F9BE8595-44F4-42DA-BC0D-F6F611B6893A}">
      <dsp:nvSpPr>
        <dsp:cNvPr id="0" name=""/>
        <dsp:cNvSpPr/>
      </dsp:nvSpPr>
      <dsp:spPr>
        <a:xfrm>
          <a:off x="6151191" y="124787"/>
          <a:ext cx="2195060" cy="15034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2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Утверждение ПКЭ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(ответственные по процессу: заместители председателя Правительства области)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6195226" y="168822"/>
        <a:ext cx="2106990" cy="1415406"/>
      </dsp:txXfrm>
    </dsp:sp>
    <dsp:sp modelId="{C90183C9-9563-46A5-8E64-DC479C503FB0}">
      <dsp:nvSpPr>
        <dsp:cNvPr id="0" name=""/>
        <dsp:cNvSpPr/>
      </dsp:nvSpPr>
      <dsp:spPr>
        <a:xfrm>
          <a:off x="8539417" y="604338"/>
          <a:ext cx="465352" cy="5443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>
            <a:solidFill>
              <a:srgbClr val="FF0000"/>
            </a:solidFill>
          </a:endParaRPr>
        </a:p>
      </dsp:txBody>
      <dsp:txXfrm>
        <a:off x="8539417" y="713213"/>
        <a:ext cx="325746" cy="326625"/>
      </dsp:txXfrm>
    </dsp:sp>
    <dsp:sp modelId="{BF72BCAB-1EF4-47AD-891C-9E74DF9C0723}">
      <dsp:nvSpPr>
        <dsp:cNvPr id="0" name=""/>
        <dsp:cNvSpPr/>
      </dsp:nvSpPr>
      <dsp:spPr>
        <a:xfrm>
          <a:off x="9224276" y="218007"/>
          <a:ext cx="2195060" cy="1317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Представление руководителями ИОГВ области  фактических данных о ряде показателей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9262851" y="256582"/>
        <a:ext cx="2117910" cy="1239886"/>
      </dsp:txXfrm>
    </dsp:sp>
    <dsp:sp modelId="{B4047CD0-B371-4730-879C-15090DE7F6CF}">
      <dsp:nvSpPr>
        <dsp:cNvPr id="0" name=""/>
        <dsp:cNvSpPr/>
      </dsp:nvSpPr>
      <dsp:spPr>
        <a:xfrm rot="5400000">
          <a:off x="10051400" y="1757752"/>
          <a:ext cx="540813" cy="5443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10158494" y="1759533"/>
        <a:ext cx="326625" cy="378569"/>
      </dsp:txXfrm>
    </dsp:sp>
    <dsp:sp modelId="{0979AB4A-F1A4-42B5-9DB7-B5376D0212A8}">
      <dsp:nvSpPr>
        <dsp:cNvPr id="0" name=""/>
        <dsp:cNvSpPr/>
      </dsp:nvSpPr>
      <dsp:spPr>
        <a:xfrm>
          <a:off x="9224276" y="2555446"/>
          <a:ext cx="2195060" cy="1317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Сбор данных из независимых источников и расчет результативности руководителей ИОГВ области</a:t>
          </a:r>
          <a:endParaRPr lang="ru-RU" sz="13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9262851" y="2594021"/>
        <a:ext cx="2117910" cy="1239886"/>
      </dsp:txXfrm>
    </dsp:sp>
    <dsp:sp modelId="{9F35EA16-1BB5-435E-91E3-D7ACAEF95607}">
      <dsp:nvSpPr>
        <dsp:cNvPr id="0" name=""/>
        <dsp:cNvSpPr/>
      </dsp:nvSpPr>
      <dsp:spPr>
        <a:xfrm rot="10800000">
          <a:off x="8565758" y="2941777"/>
          <a:ext cx="465352" cy="5443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8705364" y="3050652"/>
        <a:ext cx="325746" cy="326625"/>
      </dsp:txXfrm>
    </dsp:sp>
    <dsp:sp modelId="{56E87CD8-B98C-411E-8ED6-5848B62505D9}">
      <dsp:nvSpPr>
        <dsp:cNvPr id="0" name=""/>
        <dsp:cNvSpPr/>
      </dsp:nvSpPr>
      <dsp:spPr>
        <a:xfrm>
          <a:off x="6151191" y="2555446"/>
          <a:ext cx="2195060" cy="1317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Публикация рейтинга результативности руководителей ИОГВ области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6189766" y="2594021"/>
        <a:ext cx="2117910" cy="1239886"/>
      </dsp:txXfrm>
    </dsp:sp>
    <dsp:sp modelId="{AFEFCBE7-5C87-4FB2-9622-69028B3B8FC2}">
      <dsp:nvSpPr>
        <dsp:cNvPr id="0" name=""/>
        <dsp:cNvSpPr/>
      </dsp:nvSpPr>
      <dsp:spPr>
        <a:xfrm rot="10800000">
          <a:off x="5492672" y="2941777"/>
          <a:ext cx="465352" cy="54437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5632278" y="3050652"/>
        <a:ext cx="325746" cy="326625"/>
      </dsp:txXfrm>
    </dsp:sp>
    <dsp:sp modelId="{A7010440-5904-4AD0-8CD0-E4D015510C72}">
      <dsp:nvSpPr>
        <dsp:cNvPr id="0" name=""/>
        <dsp:cNvSpPr/>
      </dsp:nvSpPr>
      <dsp:spPr>
        <a:xfrm>
          <a:off x="3078105" y="2555446"/>
          <a:ext cx="2195060" cy="13170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3">
              <a:satMod val="175000"/>
              <a:alpha val="40000"/>
            </a:schemeClr>
          </a:glow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Встреча с руководителем ИОГВ по обсуждению итогов и выработке корректирующих мер</a:t>
          </a:r>
          <a:endParaRPr lang="ru-RU" sz="14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3116680" y="2594021"/>
        <a:ext cx="2117910" cy="12398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D9795-A39B-4A78-8066-31A11D4F68AD}">
      <dsp:nvSpPr>
        <dsp:cNvPr id="0" name=""/>
        <dsp:cNvSpPr/>
      </dsp:nvSpPr>
      <dsp:spPr>
        <a:xfrm rot="5400000">
          <a:off x="-222250" y="225568"/>
          <a:ext cx="1481667" cy="103716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Служение обществу</a:t>
          </a:r>
          <a:endParaRPr lang="ru-R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521902"/>
        <a:ext cx="1037167" cy="444500"/>
      </dsp:txXfrm>
    </dsp:sp>
    <dsp:sp modelId="{46115A47-E9BB-4802-A314-5E54F374DA56}">
      <dsp:nvSpPr>
        <dsp:cNvPr id="0" name=""/>
        <dsp:cNvSpPr/>
      </dsp:nvSpPr>
      <dsp:spPr>
        <a:xfrm rot="5400000">
          <a:off x="5710254" y="-4669769"/>
          <a:ext cx="963083" cy="10309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Видит высший смысл в своей работе – служение общественным интересам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Честен. Соблюдает этические нормы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Ответственность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7167" y="50332"/>
        <a:ext cx="10262244" cy="869055"/>
      </dsp:txXfrm>
    </dsp:sp>
    <dsp:sp modelId="{65C57F94-4570-4D3E-AB50-1080AEBC34EB}">
      <dsp:nvSpPr>
        <dsp:cNvPr id="0" name=""/>
        <dsp:cNvSpPr/>
      </dsp:nvSpPr>
      <dsp:spPr>
        <a:xfrm rot="5400000">
          <a:off x="-222250" y="1511777"/>
          <a:ext cx="1481667" cy="103716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Личностная 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зрелость</a:t>
          </a:r>
          <a:endParaRPr lang="ru-RU" sz="1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1808111"/>
        <a:ext cx="1037167" cy="444500"/>
      </dsp:txXfrm>
    </dsp:sp>
    <dsp:sp modelId="{C5A5851F-7B64-4237-8BEC-859E0512512E}">
      <dsp:nvSpPr>
        <dsp:cNvPr id="0" name=""/>
        <dsp:cNvSpPr/>
      </dsp:nvSpPr>
      <dsp:spPr>
        <a:xfrm rot="5400000">
          <a:off x="5710254" y="-3383559"/>
          <a:ext cx="963083" cy="10309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Опирается на жизненный опыт и глубокое понимание людей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Непредвзят в отношениях с людьми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Умеет управлять своими эмоциями. Неконфликтен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7167" y="1336542"/>
        <a:ext cx="10262244" cy="869055"/>
      </dsp:txXfrm>
    </dsp:sp>
    <dsp:sp modelId="{9DDC0C2D-6EB6-4B98-8A37-524C3EB62C3F}">
      <dsp:nvSpPr>
        <dsp:cNvPr id="0" name=""/>
        <dsp:cNvSpPr/>
      </dsp:nvSpPr>
      <dsp:spPr>
        <a:xfrm rot="5400000">
          <a:off x="-222250" y="2797987"/>
          <a:ext cx="1481667" cy="103716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Стремление к достижению масштабных целей</a:t>
          </a: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3094321"/>
        <a:ext cx="1037167" cy="444500"/>
      </dsp:txXfrm>
    </dsp:sp>
    <dsp:sp modelId="{2FC0397C-4256-416A-83F5-94AE3EE8B125}">
      <dsp:nvSpPr>
        <dsp:cNvPr id="0" name=""/>
        <dsp:cNvSpPr/>
      </dsp:nvSpPr>
      <dsp:spPr>
        <a:xfrm rot="5400000">
          <a:off x="5710001" y="-2097096"/>
          <a:ext cx="963590" cy="10309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Обладает смелостью браться за решение серьезных масштабных задач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Не бросает начатое на полпути. Проявляет упорство в доведении </a:t>
          </a:r>
          <a:r>
            <a:rPr lang="ru-RU" sz="1800" i="1" kern="1200" dirty="0" smtClean="0">
              <a:latin typeface="Constantia" panose="02030602050306030303" pitchFamily="18" charset="0"/>
            </a:rPr>
            <a:t>дела </a:t>
          </a:r>
          <a:r>
            <a:rPr lang="ru-RU" sz="1800" i="1" kern="1200" dirty="0" smtClean="0">
              <a:latin typeface="Constantia" panose="02030602050306030303" pitchFamily="18" charset="0"/>
            </a:rPr>
            <a:t>до конца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Сохраняет работоспособность и стрессоустойчивость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7168" y="2622776"/>
        <a:ext cx="10262219" cy="8695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D9795-A39B-4A78-8066-31A11D4F68AD}">
      <dsp:nvSpPr>
        <dsp:cNvPr id="0" name=""/>
        <dsp:cNvSpPr/>
      </dsp:nvSpPr>
      <dsp:spPr>
        <a:xfrm rot="5400000">
          <a:off x="-222467" y="223804"/>
          <a:ext cx="1483115" cy="103818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Построение отношений и влияние</a:t>
          </a:r>
          <a:endParaRPr lang="ru-RU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520426"/>
        <a:ext cx="1038180" cy="444935"/>
      </dsp:txXfrm>
    </dsp:sp>
    <dsp:sp modelId="{46115A47-E9BB-4802-A314-5E54F374DA56}">
      <dsp:nvSpPr>
        <dsp:cNvPr id="0" name=""/>
        <dsp:cNvSpPr/>
      </dsp:nvSpPr>
      <dsp:spPr>
        <a:xfrm rot="5400000">
          <a:off x="5710290" y="-4670773"/>
          <a:ext cx="964025" cy="103082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Строит партнерские отношения с ключевыми фигурами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Способен влиять на любых людей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Коммуникабелен, умеет слышать других и говорить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8180" y="48397"/>
        <a:ext cx="10261185" cy="869905"/>
      </dsp:txXfrm>
    </dsp:sp>
    <dsp:sp modelId="{65C57F94-4570-4D3E-AB50-1080AEBC34EB}">
      <dsp:nvSpPr>
        <dsp:cNvPr id="0" name=""/>
        <dsp:cNvSpPr/>
      </dsp:nvSpPr>
      <dsp:spPr>
        <a:xfrm rot="5400000">
          <a:off x="-222467" y="1511271"/>
          <a:ext cx="1483115" cy="103818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Лидер 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команды</a:t>
          </a:r>
          <a:endParaRPr lang="ru-RU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1807893"/>
        <a:ext cx="1038180" cy="444935"/>
      </dsp:txXfrm>
    </dsp:sp>
    <dsp:sp modelId="{C5A5851F-7B64-4237-8BEC-859E0512512E}">
      <dsp:nvSpPr>
        <dsp:cNvPr id="0" name=""/>
        <dsp:cNvSpPr/>
      </dsp:nvSpPr>
      <dsp:spPr>
        <a:xfrm rot="5400000">
          <a:off x="5710290" y="-3383306"/>
          <a:ext cx="964025" cy="103082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Является лидером: ведет за собой людей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Мотивирует подчиненных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Формирует вокруг себя команду профессионалов и единомышленников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8180" y="1335864"/>
        <a:ext cx="10261185" cy="869905"/>
      </dsp:txXfrm>
    </dsp:sp>
    <dsp:sp modelId="{9DDC0C2D-6EB6-4B98-8A37-524C3EB62C3F}">
      <dsp:nvSpPr>
        <dsp:cNvPr id="0" name=""/>
        <dsp:cNvSpPr/>
      </dsp:nvSpPr>
      <dsp:spPr>
        <a:xfrm rot="5400000">
          <a:off x="-222467" y="2798737"/>
          <a:ext cx="1483115" cy="103818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Командный игрок</a:t>
          </a: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3095359"/>
        <a:ext cx="1038180" cy="444935"/>
      </dsp:txXfrm>
    </dsp:sp>
    <dsp:sp modelId="{2FC0397C-4256-416A-83F5-94AE3EE8B125}">
      <dsp:nvSpPr>
        <dsp:cNvPr id="0" name=""/>
        <dsp:cNvSpPr/>
      </dsp:nvSpPr>
      <dsp:spPr>
        <a:xfrm rot="5400000">
          <a:off x="5710290" y="-2095839"/>
          <a:ext cx="964025" cy="103082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Проявляет партнерскую позицию, работает на командный результат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Помогает коллегам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Открыто взаимодействует с коллегами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8180" y="2623331"/>
        <a:ext cx="10261185" cy="8699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D9795-A39B-4A78-8066-31A11D4F68AD}">
      <dsp:nvSpPr>
        <dsp:cNvPr id="0" name=""/>
        <dsp:cNvSpPr/>
      </dsp:nvSpPr>
      <dsp:spPr>
        <a:xfrm rot="5400000">
          <a:off x="-222250" y="225568"/>
          <a:ext cx="1481667" cy="103716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Эффективное мышление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521902"/>
        <a:ext cx="1037167" cy="444500"/>
      </dsp:txXfrm>
    </dsp:sp>
    <dsp:sp modelId="{46115A47-E9BB-4802-A314-5E54F374DA56}">
      <dsp:nvSpPr>
        <dsp:cNvPr id="0" name=""/>
        <dsp:cNvSpPr/>
      </dsp:nvSpPr>
      <dsp:spPr>
        <a:xfrm rot="5400000">
          <a:off x="5710254" y="-4669769"/>
          <a:ext cx="963083" cy="10309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Стратегически мыслит, видит перспективу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Целостно системно воспринимает реальность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Глубоко и тщательно анализирует информацию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7167" y="50332"/>
        <a:ext cx="10262244" cy="869055"/>
      </dsp:txXfrm>
    </dsp:sp>
    <dsp:sp modelId="{65C57F94-4570-4D3E-AB50-1080AEBC34EB}">
      <dsp:nvSpPr>
        <dsp:cNvPr id="0" name=""/>
        <dsp:cNvSpPr/>
      </dsp:nvSpPr>
      <dsp:spPr>
        <a:xfrm rot="5400000">
          <a:off x="-222250" y="1511777"/>
          <a:ext cx="1481667" cy="103716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Построение эффективных рабочих процессов</a:t>
          </a:r>
          <a:endParaRPr lang="ru-RU" sz="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1808111"/>
        <a:ext cx="1037167" cy="444500"/>
      </dsp:txXfrm>
    </dsp:sp>
    <dsp:sp modelId="{C5A5851F-7B64-4237-8BEC-859E0512512E}">
      <dsp:nvSpPr>
        <dsp:cNvPr id="0" name=""/>
        <dsp:cNvSpPr/>
      </dsp:nvSpPr>
      <dsp:spPr>
        <a:xfrm rot="5400000">
          <a:off x="5710254" y="-3383559"/>
          <a:ext cx="963083" cy="10309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Корректно планирует работу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Эффективно управляет исполнением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Обеспечивает высокий уровень качества результатов и эффективности процессов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7167" y="1336542"/>
        <a:ext cx="10262244" cy="869055"/>
      </dsp:txXfrm>
    </dsp:sp>
    <dsp:sp modelId="{9DDC0C2D-6EB6-4B98-8A37-524C3EB62C3F}">
      <dsp:nvSpPr>
        <dsp:cNvPr id="0" name=""/>
        <dsp:cNvSpPr/>
      </dsp:nvSpPr>
      <dsp:spPr>
        <a:xfrm rot="5400000">
          <a:off x="-222250" y="2797987"/>
          <a:ext cx="1481667" cy="103716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Творческий подход, готовность развиваться</a:t>
          </a: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 rot="-5400000">
        <a:off x="1" y="3094321"/>
        <a:ext cx="1037167" cy="444500"/>
      </dsp:txXfrm>
    </dsp:sp>
    <dsp:sp modelId="{2FC0397C-4256-416A-83F5-94AE3EE8B125}">
      <dsp:nvSpPr>
        <dsp:cNvPr id="0" name=""/>
        <dsp:cNvSpPr/>
      </dsp:nvSpPr>
      <dsp:spPr>
        <a:xfrm rot="5400000">
          <a:off x="5710001" y="-2097096"/>
          <a:ext cx="963590" cy="103092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isometricOffAxis2Lef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Находит нестандартные пути решения задач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Открыт новым идеям, прислушивается к чужим точкам зрения</a:t>
          </a:r>
          <a:endParaRPr lang="ru-RU" sz="1800" i="1" kern="1200" dirty="0">
            <a:latin typeface="Constantia" panose="020306020503060303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i="1" kern="1200" dirty="0" smtClean="0">
              <a:latin typeface="Constantia" panose="02030602050306030303" pitchFamily="18" charset="0"/>
            </a:rPr>
            <a:t>Регулярно учиться, перенимает опыт коллег и подчиненных</a:t>
          </a:r>
          <a:endParaRPr lang="ru-RU" sz="1800" i="1" kern="1200" dirty="0">
            <a:latin typeface="Constantia" panose="02030602050306030303" pitchFamily="18" charset="0"/>
          </a:endParaRPr>
        </a:p>
      </dsp:txBody>
      <dsp:txXfrm rot="-5400000">
        <a:off x="1037168" y="2622776"/>
        <a:ext cx="10262219" cy="8695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C78DE-3017-46BC-BA6A-B9B695FA34A3}">
      <dsp:nvSpPr>
        <dsp:cNvPr id="0" name=""/>
        <dsp:cNvSpPr/>
      </dsp:nvSpPr>
      <dsp:spPr>
        <a:xfrm>
          <a:off x="1527612" y="32779"/>
          <a:ext cx="3554744" cy="1966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Система оценки эффективности руководителей ИОГВ области по КПЭ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2048192" y="320725"/>
        <a:ext cx="2513584" cy="1390325"/>
      </dsp:txXfrm>
    </dsp:sp>
    <dsp:sp modelId="{6D7B767B-09F4-4EF8-8BD4-815BA536B788}">
      <dsp:nvSpPr>
        <dsp:cNvPr id="0" name=""/>
        <dsp:cNvSpPr/>
      </dsp:nvSpPr>
      <dsp:spPr>
        <a:xfrm>
          <a:off x="2964109" y="2061969"/>
          <a:ext cx="681751" cy="68175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054475" y="2322671"/>
        <a:ext cx="501019" cy="160347"/>
      </dsp:txXfrm>
    </dsp:sp>
    <dsp:sp modelId="{C9EE8BF1-5856-4BF6-8ADA-01BD7A411C87}">
      <dsp:nvSpPr>
        <dsp:cNvPr id="0" name=""/>
        <dsp:cNvSpPr/>
      </dsp:nvSpPr>
      <dsp:spPr>
        <a:xfrm>
          <a:off x="1443099" y="2839165"/>
          <a:ext cx="3767074" cy="16538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Система оценки компетенций руководителей ИОГВ области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1994774" y="3081369"/>
        <a:ext cx="2663724" cy="1169461"/>
      </dsp:txXfrm>
    </dsp:sp>
    <dsp:sp modelId="{A730C120-CCA9-4A6E-B7B8-8C65F34C782D}">
      <dsp:nvSpPr>
        <dsp:cNvPr id="0" name=""/>
        <dsp:cNvSpPr/>
      </dsp:nvSpPr>
      <dsp:spPr>
        <a:xfrm rot="21595572">
          <a:off x="5519040" y="2041031"/>
          <a:ext cx="654800" cy="4372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519040" y="2128567"/>
        <a:ext cx="523622" cy="262357"/>
      </dsp:txXfrm>
    </dsp:sp>
    <dsp:sp modelId="{AC5611CF-3B75-4FE8-8214-9DA503042EFB}">
      <dsp:nvSpPr>
        <dsp:cNvPr id="0" name=""/>
        <dsp:cNvSpPr/>
      </dsp:nvSpPr>
      <dsp:spPr>
        <a:xfrm>
          <a:off x="6445640" y="1081064"/>
          <a:ext cx="3714720" cy="23508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Система комплексной оценки руководителей ИОГВ области</a:t>
          </a:r>
          <a:endParaRPr lang="ru-RU" sz="22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6989648" y="1425340"/>
        <a:ext cx="2626704" cy="16623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0A3A8-B2B5-40F5-AAD9-B5131E138ED3}">
      <dsp:nvSpPr>
        <dsp:cNvPr id="0" name=""/>
        <dsp:cNvSpPr/>
      </dsp:nvSpPr>
      <dsp:spPr>
        <a:xfrm>
          <a:off x="0" y="19981"/>
          <a:ext cx="11276677" cy="917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Статистические показатели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(показатели, которые не отражают динамику и вклад ИОГВ в обеспечении этой динамики)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44778" y="64759"/>
        <a:ext cx="11187121" cy="827724"/>
      </dsp:txXfrm>
    </dsp:sp>
    <dsp:sp modelId="{18F88398-E296-4D51-9B3A-E91302EFC4D3}">
      <dsp:nvSpPr>
        <dsp:cNvPr id="0" name=""/>
        <dsp:cNvSpPr/>
      </dsp:nvSpPr>
      <dsp:spPr>
        <a:xfrm>
          <a:off x="0" y="937261"/>
          <a:ext cx="11276677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035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>
              <a:latin typeface="Constantia" panose="02030602050306030303" pitchFamily="18" charset="0"/>
            </a:rPr>
            <a:t>Пример: лесистость территории; общая площадь жилых помещений, приходящихся в среднем на одного жителя </a:t>
          </a:r>
          <a:endParaRPr lang="ru-RU" sz="1600" kern="1200" dirty="0">
            <a:latin typeface="Constantia" panose="02030602050306030303" pitchFamily="18" charset="0"/>
          </a:endParaRPr>
        </a:p>
      </dsp:txBody>
      <dsp:txXfrm>
        <a:off x="0" y="937261"/>
        <a:ext cx="11276677" cy="811440"/>
      </dsp:txXfrm>
    </dsp:sp>
    <dsp:sp modelId="{E7D71268-9B61-4DDE-8E46-7E0E8C1A3267}">
      <dsp:nvSpPr>
        <dsp:cNvPr id="0" name=""/>
        <dsp:cNvSpPr/>
      </dsp:nvSpPr>
      <dsp:spPr>
        <a:xfrm>
          <a:off x="0" y="1748702"/>
          <a:ext cx="11276677" cy="917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rPr>
            <a:t>Процессные показатели и показатели «освоения бюджета»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nstantia" panose="02030602050306030303" pitchFamily="18" charset="0"/>
          </a:endParaRPr>
        </a:p>
      </dsp:txBody>
      <dsp:txXfrm>
        <a:off x="44778" y="1793480"/>
        <a:ext cx="11187121" cy="827724"/>
      </dsp:txXfrm>
    </dsp:sp>
    <dsp:sp modelId="{73075441-2423-4041-914D-8BE300617E55}">
      <dsp:nvSpPr>
        <dsp:cNvPr id="0" name=""/>
        <dsp:cNvSpPr/>
      </dsp:nvSpPr>
      <dsp:spPr>
        <a:xfrm>
          <a:off x="0" y="2665982"/>
          <a:ext cx="11276677" cy="81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8035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smtClean="0">
              <a:latin typeface="Constantia" panose="02030602050306030303" pitchFamily="18" charset="0"/>
            </a:rPr>
            <a:t>Пример: % плана выполнения проверок; протяжённость участков русел рек, на которых осуществлены работы по оптимизации их пропускной способности</a:t>
          </a:r>
          <a:endParaRPr lang="ru-RU" sz="1600" kern="1200" dirty="0">
            <a:latin typeface="Constantia" panose="02030602050306030303" pitchFamily="18" charset="0"/>
          </a:endParaRPr>
        </a:p>
      </dsp:txBody>
      <dsp:txXfrm>
        <a:off x="0" y="2665982"/>
        <a:ext cx="11276677" cy="811440"/>
      </dsp:txXfrm>
    </dsp:sp>
    <dsp:sp modelId="{54029074-45C5-43A1-9F73-760508DDA964}">
      <dsp:nvSpPr>
        <dsp:cNvPr id="0" name=""/>
        <dsp:cNvSpPr/>
      </dsp:nvSpPr>
      <dsp:spPr>
        <a:xfrm>
          <a:off x="0" y="3477422"/>
          <a:ext cx="11276677" cy="917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onstantia" panose="02030602050306030303" pitchFamily="18" charset="0"/>
            </a:rPr>
            <a:t>Некорректность определения объекта управления и показателей конечного результата</a:t>
          </a:r>
          <a:endParaRPr lang="ru-RU" sz="1600" b="1" kern="1200" dirty="0">
            <a:latin typeface="Constantia" panose="02030602050306030303" pitchFamily="18" charset="0"/>
          </a:endParaRPr>
        </a:p>
      </dsp:txBody>
      <dsp:txXfrm>
        <a:off x="44778" y="3522200"/>
        <a:ext cx="11187121" cy="827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9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0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Constantia" panose="02030602050306030303" pitchFamily="18" charset="0"/>
              </a:rPr>
              <a:t>Внедрение системы управления </a:t>
            </a:r>
            <a:br>
              <a:rPr lang="ru-RU" sz="2800" b="1" i="1" dirty="0" smtClean="0">
                <a:latin typeface="Constantia" panose="02030602050306030303" pitchFamily="18" charset="0"/>
              </a:rPr>
            </a:br>
            <a:r>
              <a:rPr lang="ru-RU" sz="2800" b="1" i="1" dirty="0" smtClean="0">
                <a:latin typeface="Constantia" panose="02030602050306030303" pitchFamily="18" charset="0"/>
              </a:rPr>
              <a:t>эффективностью деятельности исполнительных органов государственной власти: </a:t>
            </a:r>
            <a:br>
              <a:rPr lang="ru-RU" sz="2800" b="1" i="1" dirty="0" smtClean="0">
                <a:latin typeface="Constantia" panose="02030602050306030303" pitchFamily="18" charset="0"/>
              </a:rPr>
            </a:br>
            <a:r>
              <a:rPr lang="ru-RU" sz="2800" b="1" i="1" dirty="0" smtClean="0">
                <a:latin typeface="Constantia" panose="02030602050306030303" pitchFamily="18" charset="0"/>
              </a:rPr>
              <a:t>комплексный подход и ориентация на результат</a:t>
            </a:r>
            <a:endParaRPr lang="ru-RU" sz="2800" b="1" i="1" dirty="0"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194" y="3146322"/>
            <a:ext cx="10993546" cy="2113936"/>
          </a:xfrm>
        </p:spPr>
        <p:txBody>
          <a:bodyPr>
            <a:normAutofit/>
          </a:bodyPr>
          <a:lstStyle/>
          <a:p>
            <a:pPr algn="ctr"/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Правительство воронежской области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Управление государственной службы и кадров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16" y="3311377"/>
            <a:ext cx="1385427" cy="1329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71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7676" y="2156593"/>
            <a:ext cx="8146569" cy="2585884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внедрения данного компонента в систему была обусловлена необходимостью</a:t>
            </a: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измерения» соответствия руководителей заданной модели компетенций, готовности к нестандартному решению поставленных задач, созданию уникального результата и выявлению уровня готовности к принятию активного участия во внедрении принципиально иной системы государственного управления в регионе</a:t>
            </a:r>
            <a:r>
              <a:rPr lang="ru-RU" sz="1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53736" y="904568"/>
            <a:ext cx="7160070" cy="1056967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компонент системы: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разработка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внедрение модели компетенций </a:t>
            </a:r>
            <a:endParaRPr lang="ru-RU" sz="2000" b="1" i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руководителей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ИОГВ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области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50" y="1297858"/>
            <a:ext cx="3273053" cy="1560155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75" endPos="40000" dist="101600" dir="5400000" sy="-100000" algn="bl" rotWithShape="0"/>
            <a:softEdge rad="112500"/>
          </a:effectLst>
          <a:scene3d>
            <a:camera prst="perspectiveContrastingRightFacing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0" y="2401809"/>
            <a:ext cx="3133616" cy="445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27587"/>
            <a:ext cx="7953208" cy="914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Модель корпоративных компетенций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сфера мотивации 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977361"/>
              </p:ext>
            </p:extLst>
          </p:nvPr>
        </p:nvGraphicFramePr>
        <p:xfrm>
          <a:off x="452284" y="2054942"/>
          <a:ext cx="11346426" cy="4060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95" y="667118"/>
            <a:ext cx="1624779" cy="97486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48" y="727587"/>
            <a:ext cx="1661654" cy="9475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372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27587"/>
            <a:ext cx="7953208" cy="914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Модель корпоративных компетенций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коммуникация 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744243"/>
              </p:ext>
            </p:extLst>
          </p:nvPr>
        </p:nvGraphicFramePr>
        <p:xfrm>
          <a:off x="452284" y="2054942"/>
          <a:ext cx="11346426" cy="4060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795" y="667118"/>
            <a:ext cx="1624779" cy="97486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48" y="727587"/>
            <a:ext cx="1661654" cy="9475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901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27587"/>
            <a:ext cx="7953208" cy="914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Модель корпоративных компетенций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обеспечение результативности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158394"/>
              </p:ext>
            </p:extLst>
          </p:nvPr>
        </p:nvGraphicFramePr>
        <p:xfrm>
          <a:off x="452284" y="2054942"/>
          <a:ext cx="11346426" cy="4060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70" y="579320"/>
            <a:ext cx="1624779" cy="974868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05" y="710996"/>
            <a:ext cx="1661654" cy="9475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88" y="742289"/>
            <a:ext cx="1126730" cy="112109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3701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790" y="883201"/>
            <a:ext cx="7181758" cy="724155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Матрица оцениваемых компетенций </a:t>
            </a:r>
            <a:b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 управленческим уровням</a:t>
            </a:r>
            <a:endParaRPr lang="ru-RU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485138"/>
              </p:ext>
            </p:extLst>
          </p:nvPr>
        </p:nvGraphicFramePr>
        <p:xfrm>
          <a:off x="3697853" y="2131535"/>
          <a:ext cx="7953374" cy="390340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  <a:reflection blurRad="6350" stA="50000" endA="300" endPos="55500" dist="50800" dir="5400000" sy="-100000" algn="bl" rotWithShape="0"/>
                </a:effectLst>
              </a:tblPr>
              <a:tblGrid>
                <a:gridCol w="1930238"/>
                <a:gridCol w="1505784"/>
                <a:gridCol w="1505784"/>
                <a:gridCol w="1505784"/>
                <a:gridCol w="1505784"/>
              </a:tblGrid>
              <a:tr h="6072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Компетенции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Специалист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71755" indent="0" algn="ctr" defTabSz="127829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Начальник отдела и зам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. начальника отдела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71755" indent="0" algn="ctr" defTabSz="127829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Руководитель и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 зам. руководителя ИОГВ</a:t>
                      </a:r>
                      <a:endParaRPr lang="ru-RU" sz="1000" dirty="0" smtClean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FFF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71755" indent="0" algn="ctr" defTabSz="127829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Зам. Губернатора, зам. председателя правительства</a:t>
                      </a: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FFFFFF">
                        <a:lumMod val="75000"/>
                      </a:srgbClr>
                    </a:solidFill>
                  </a:tcPr>
                </a:tc>
              </a:tr>
              <a:tr h="3619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Служение обществу 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619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Построение отношений и влияние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619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Стремление к достижению масштабных целей 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278290" rtl="0" eaLnBrk="1" latinLnBrk="0" hangingPunct="1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278290" rtl="0" eaLnBrk="1" latinLnBrk="0" hangingPunct="1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619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Личностная зрелость 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278290" rtl="0" eaLnBrk="1" latinLnBrk="0" hangingPunct="1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278290" rtl="0" eaLnBrk="1" latinLnBrk="0" hangingPunct="1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619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Лидер команды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-</a:t>
                      </a:r>
                      <a:r>
                        <a:rPr lang="ru-RU" sz="1600" baseline="0" dirty="0" smtClean="0">
                          <a:latin typeface="+mn-lt"/>
                          <a:ea typeface="Arial"/>
                          <a:cs typeface="Times New Roman"/>
                        </a:rPr>
                        <a:t> 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814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Построение эффективных рабочих процессов 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810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Эффективное мышление 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</a:tr>
              <a:tr h="3619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Командный игрок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</a:tr>
              <a:tr h="36194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Творческий подход, готовность развиваться</a:t>
                      </a:r>
                      <a:endParaRPr lang="ru-RU" sz="1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ru-RU" sz="1600" dirty="0" smtClean="0">
                          <a:latin typeface="+mn-lt"/>
                          <a:ea typeface="Arial"/>
                          <a:cs typeface="Times New Roman"/>
                        </a:rPr>
                        <a:t>+</a:t>
                      </a:r>
                      <a:endParaRPr lang="ru-RU" sz="1600" dirty="0">
                        <a:latin typeface="+mn-lt"/>
                        <a:ea typeface="Arial"/>
                        <a:cs typeface="Times New Roman"/>
                      </a:endParaRPr>
                    </a:p>
                  </a:txBody>
                  <a:tcPr marL="53068" marR="530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nvex"/>
                      <a:lightRig rig="flood" dir="t"/>
                    </a:cell3D>
                    <a:solidFill>
                      <a:srgbClr val="D28E05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922" y="811191"/>
            <a:ext cx="1303593" cy="97769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563" y="730012"/>
            <a:ext cx="1201016" cy="1140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727" y="811191"/>
            <a:ext cx="1201016" cy="114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7" y="2154430"/>
            <a:ext cx="1962179" cy="164690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01" y="3394678"/>
            <a:ext cx="1867948" cy="13540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8" y="4348407"/>
            <a:ext cx="2082776" cy="138634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913" y="6204463"/>
            <a:ext cx="512108" cy="2133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790" y="6192058"/>
            <a:ext cx="4115157" cy="274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081" y="6498322"/>
            <a:ext cx="512108" cy="2133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89" y="6498322"/>
            <a:ext cx="7346317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17754"/>
            <a:ext cx="6724176" cy="658761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 smtClean="0">
                <a:latin typeface="Constantia" panose="02030602050306030303" pitchFamily="18" charset="0"/>
              </a:rPr>
              <a:t>Принцип оценки компетенций</a:t>
            </a:r>
            <a:endParaRPr lang="ru-RU" sz="2400" i="1" dirty="0"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2180496"/>
            <a:ext cx="11188021" cy="3678303"/>
          </a:xfrm>
        </p:spPr>
        <p:txBody>
          <a:bodyPr/>
          <a:lstStyle/>
          <a:p>
            <a:r>
              <a:rPr lang="ru-RU" b="1" dirty="0">
                <a:latin typeface="Constantia" panose="02030602050306030303" pitchFamily="18" charset="0"/>
              </a:rPr>
              <a:t>Каждый из трех индикаторов компетенции оценивается  от 0 до 2 баллов в зависимости от степени его </a:t>
            </a:r>
            <a:r>
              <a:rPr lang="ru-RU" b="1" dirty="0" err="1">
                <a:latin typeface="Constantia" panose="02030602050306030303" pitchFamily="18" charset="0"/>
              </a:rPr>
              <a:t>проявленности</a:t>
            </a:r>
            <a:r>
              <a:rPr lang="ru-RU" b="1" dirty="0">
                <a:latin typeface="Constantia" panose="02030602050306030303" pitchFamily="18" charset="0"/>
              </a:rPr>
              <a:t>: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0 – индикатор в деятельности государственного служащего не проявляется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 – индикатор проявляется эпизодически, либо частично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2 – индикатор стабильно проявляется в рабочей ситуации</a:t>
            </a:r>
          </a:p>
          <a:p>
            <a:endParaRPr lang="ru-RU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Constantia" panose="02030602050306030303" pitchFamily="18" charset="0"/>
              </a:rPr>
              <a:t>Таким образом, за каждую компетенцию государственный служащий получает от 0 до 6 баллов в зависимости от уровня ее развития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354" y="806489"/>
            <a:ext cx="1201016" cy="1140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082" y="438260"/>
            <a:ext cx="1042506" cy="1249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456" y="571927"/>
            <a:ext cx="1430816" cy="20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172" y="857477"/>
            <a:ext cx="6906454" cy="676355"/>
          </a:xfrm>
        </p:spPr>
        <p:txBody>
          <a:bodyPr>
            <a:normAutofit fontScale="90000"/>
          </a:bodyPr>
          <a:lstStyle/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Шкала уровня развития компетенций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5894" y="2043951"/>
            <a:ext cx="11513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Полученный по каждой компетенции балл переводится в уровень развития компетенции: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439222"/>
              </p:ext>
            </p:extLst>
          </p:nvPr>
        </p:nvGraphicFramePr>
        <p:xfrm>
          <a:off x="2134522" y="2644876"/>
          <a:ext cx="8135189" cy="3293998"/>
        </p:xfrm>
        <a:graphic>
          <a:graphicData uri="http://schemas.openxmlformats.org/drawingml/2006/table">
            <a:tbl>
              <a:tblPr firstRow="1" bandRow="1">
                <a:effectLst>
                  <a:outerShdw blurRad="76200" dist="12700" dir="2700000" sy="-23000" kx="-800400" algn="bl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1002032"/>
                <a:gridCol w="3429825"/>
                <a:gridCol w="1517759"/>
                <a:gridCol w="2185573"/>
              </a:tblGrid>
              <a:tr h="6384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Уровни</a:t>
                      </a:r>
                      <a:endParaRPr lang="ru-RU" sz="13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Описани</a:t>
                      </a:r>
                      <a:r>
                        <a:rPr lang="ru-RU" sz="13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е уровня</a:t>
                      </a:r>
                      <a:endParaRPr lang="ru-RU" sz="13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Перевод</a:t>
                      </a:r>
                      <a:r>
                        <a:rPr lang="ru-RU" sz="13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баллов в уровень</a:t>
                      </a:r>
                      <a:endParaRPr lang="ru-RU" sz="13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Заключение</a:t>
                      </a:r>
                      <a:endParaRPr lang="ru-RU" sz="13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</a:tr>
              <a:tr h="7183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A</a:t>
                      </a:r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(4)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Превосходит</a:t>
                      </a:r>
                      <a:r>
                        <a:rPr lang="ru-RU" sz="14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требования позиции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6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-271463" algn="ctr" defTabSz="1278982" rtl="0" eaLnBrk="1" fontAlgn="base" latinLnBrk="0" hangingPunct="1">
                        <a:lnSpc>
                          <a:spcPts val="2200"/>
                        </a:lnSpc>
                        <a:spcBef>
                          <a:spcPts val="1100"/>
                        </a:spcBef>
                        <a:spcAft>
                          <a:spcPct val="0"/>
                        </a:spcAft>
                        <a:buClr>
                          <a:srgbClr val="ED1C24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300" b="1" i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Готов к переходу на следующий уровень </a:t>
                      </a:r>
                    </a:p>
                  </a:txBody>
                  <a:tcPr marL="70691" marR="70691" marT="32627" marB="326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</a:tr>
              <a:tr h="7183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B</a:t>
                      </a:r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(3)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Полностью</a:t>
                      </a:r>
                      <a:r>
                        <a:rPr lang="ru-RU" sz="14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соответствует данной позиции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4-5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-271463" algn="ctr" defTabSz="1278982" rtl="0" eaLnBrk="1" fontAlgn="base" latinLnBrk="0" hangingPunct="1">
                        <a:lnSpc>
                          <a:spcPts val="2200"/>
                        </a:lnSpc>
                        <a:spcBef>
                          <a:spcPts val="1100"/>
                        </a:spcBef>
                        <a:spcAft>
                          <a:spcPct val="0"/>
                        </a:spcAft>
                        <a:buClr>
                          <a:srgbClr val="ED1C24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300" b="1" i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Целевой уровень </a:t>
                      </a:r>
                    </a:p>
                  </a:txBody>
                  <a:tcPr marL="70691" marR="70691" marT="32627" marB="326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</a:tr>
              <a:tr h="7183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C</a:t>
                      </a:r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(2)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Частично соответствует данной позиции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2-3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-271463" algn="ctr" defTabSz="1278982" rtl="0" eaLnBrk="1" fontAlgn="base" latinLnBrk="0" hangingPunct="1">
                        <a:lnSpc>
                          <a:spcPts val="2200"/>
                        </a:lnSpc>
                        <a:spcBef>
                          <a:spcPts val="1100"/>
                        </a:spcBef>
                        <a:spcAft>
                          <a:spcPct val="0"/>
                        </a:spcAft>
                        <a:buClr>
                          <a:srgbClr val="ED1C24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300" b="1" i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Требуется развитие </a:t>
                      </a:r>
                    </a:p>
                  </a:txBody>
                  <a:tcPr marL="70691" marR="70691" marT="32627" marB="326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</a:tr>
              <a:tr h="50063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D</a:t>
                      </a:r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(1)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Не соответствует данной</a:t>
                      </a:r>
                      <a:r>
                        <a:rPr lang="ru-RU" sz="1400" b="1" i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 позиции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</a:rPr>
                        <a:t>0-1</a:t>
                      </a:r>
                      <a:endParaRPr lang="ru-RU" sz="1400" b="1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-271463" algn="ctr" defTabSz="1278982" rtl="0" eaLnBrk="1" fontAlgn="base" latinLnBrk="0" hangingPunct="1">
                        <a:lnSpc>
                          <a:spcPts val="2200"/>
                        </a:lnSpc>
                        <a:spcBef>
                          <a:spcPts val="1100"/>
                        </a:spcBef>
                        <a:spcAft>
                          <a:spcPct val="0"/>
                        </a:spcAft>
                        <a:buClr>
                          <a:srgbClr val="ED1C24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300" b="1" i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Негативный уровень</a:t>
                      </a:r>
                    </a:p>
                  </a:txBody>
                  <a:tcPr marL="70691" marR="70691" marT="32627" marB="326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1">
                        <a:lumMod val="10000"/>
                        <a:lumOff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970" y="688621"/>
            <a:ext cx="1042506" cy="1249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478" y="688621"/>
            <a:ext cx="1432684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4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Constantia" panose="02030602050306030303" pitchFamily="18" charset="0"/>
              </a:rPr>
              <a:t>Пример</a:t>
            </a:r>
            <a:br>
              <a:rPr lang="ru-RU" sz="2400" b="1" dirty="0">
                <a:latin typeface="Constantia" panose="02030602050306030303" pitchFamily="18" charset="0"/>
              </a:rPr>
            </a:br>
            <a:r>
              <a:rPr lang="ru-RU" sz="2400" b="1" dirty="0">
                <a:latin typeface="Constantia" panose="02030602050306030303" pitchFamily="18" charset="0"/>
              </a:rPr>
              <a:t>Иванов И.И., начальник отдела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317889"/>
              </p:ext>
            </p:extLst>
          </p:nvPr>
        </p:nvGraphicFramePr>
        <p:xfrm>
          <a:off x="2449154" y="1932091"/>
          <a:ext cx="8309208" cy="4696096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a:tblPr>
              <a:tblGrid>
                <a:gridCol w="1252424"/>
                <a:gridCol w="720080"/>
                <a:gridCol w="4268189"/>
                <a:gridCol w="835807"/>
                <a:gridCol w="1232708"/>
              </a:tblGrid>
              <a:tr h="5225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onstantia" panose="02030602050306030303" pitchFamily="18" charset="0"/>
                        </a:rPr>
                        <a:t>Названия компетенций</a:t>
                      </a:r>
                      <a:endParaRPr lang="ru-RU" sz="120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onstantia" panose="02030602050306030303" pitchFamily="18" charset="0"/>
                        </a:rPr>
                        <a:t>Баллы</a:t>
                      </a:r>
                      <a:endParaRPr lang="ru-RU" sz="120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onstantia" panose="02030602050306030303" pitchFamily="18" charset="0"/>
                        </a:rPr>
                        <a:t>Индикаторы компетенций</a:t>
                      </a:r>
                      <a:endParaRPr lang="ru-RU" sz="120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onstantia" panose="02030602050306030303" pitchFamily="18" charset="0"/>
                        </a:rPr>
                        <a:t>Сумма</a:t>
                      </a:r>
                      <a:r>
                        <a:rPr lang="ru-RU" sz="1200" baseline="0" dirty="0" smtClean="0">
                          <a:latin typeface="Constantia" panose="02030602050306030303" pitchFamily="18" charset="0"/>
                        </a:rPr>
                        <a:t> баллов</a:t>
                      </a:r>
                      <a:endParaRPr lang="ru-RU" sz="120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200" dirty="0" smtClean="0">
                          <a:latin typeface="Constantia" panose="02030602050306030303" pitchFamily="18" charset="0"/>
                        </a:rPr>
                        <a:t>Уровень развития компетенции</a:t>
                      </a:r>
                      <a:endParaRPr lang="ru-RU" sz="120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2731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b="0" dirty="0" smtClean="0">
                          <a:latin typeface="Constantia" panose="02030602050306030303" pitchFamily="18" charset="0"/>
                        </a:rPr>
                        <a:t>1.</a:t>
                      </a:r>
                      <a:r>
                        <a:rPr lang="ru-RU" sz="1200" b="0" baseline="0" dirty="0" smtClean="0">
                          <a:latin typeface="Constantia" panose="02030602050306030303" pitchFamily="18" charset="0"/>
                        </a:rPr>
                        <a:t> </a:t>
                      </a:r>
                      <a:r>
                        <a:rPr lang="ru-RU" sz="1200" b="0" dirty="0" smtClean="0">
                          <a:latin typeface="Constantia" panose="02030602050306030303" pitchFamily="18" charset="0"/>
                        </a:rPr>
                        <a:t>Служение обществу</a:t>
                      </a:r>
                      <a:endParaRPr lang="ru-RU" sz="1200" b="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171450" marR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Видит сам и транслирует подчиненным, как своей работой можно  влиять на улучшение жизни общества.</a:t>
                      </a:r>
                    </a:p>
                    <a:p>
                      <a:pPr marL="171450" marR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Является образцом этичного поведения для своих подчиненных. </a:t>
                      </a:r>
                    </a:p>
                    <a:p>
                      <a:pPr marL="171450" marR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Принимает личную ответственность за результаты и качество работы своего подразделения.</a:t>
                      </a: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latin typeface="Constantia" panose="02030602050306030303" pitchFamily="18" charset="0"/>
                        </a:rPr>
                        <a:t>4</a:t>
                      </a:r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300" b="1" dirty="0" smtClean="0">
                          <a:latin typeface="Constantia" panose="02030602050306030303" pitchFamily="18" charset="0"/>
                        </a:rPr>
                        <a:t>B</a:t>
                      </a:r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939496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8723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b="0" dirty="0" smtClean="0">
                          <a:latin typeface="Constantia" panose="02030602050306030303" pitchFamily="18" charset="0"/>
                        </a:rPr>
                        <a:t>2. Личностная зрелость</a:t>
                      </a:r>
                      <a:endParaRPr lang="ru-RU" sz="1200" b="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171450" marR="0" lvl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Сочетает в себе открытость новым взглядам,  подходам и умение видеть ценность существующих правил и традиций.  Формирует взвешенные, глубокие  суждения о людях.  Опирается и на свой жизненный опыт, и вместе с тем  не мыслит стереотипами, видит перед собой уникальность конкретного человека. </a:t>
                      </a:r>
                    </a:p>
                    <a:p>
                      <a:pPr marL="171450" marR="0" lvl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Воспринимает как норму отличия и особенности других людей, не навязывает им своих стандартов поведения и оценок. Судит о людях по их поведению, проявлениям в конкретных жизненных ситуациях, а не по сложившимся стереотипам.  </a:t>
                      </a:r>
                      <a:endParaRPr lang="en-US" sz="900" kern="1200" baseline="0" dirty="0" smtClean="0">
                        <a:solidFill>
                          <a:schemeClr val="tx1"/>
                        </a:solidFill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Сохраняет сдержанность и корректность при взаимодействии.  Справляется со своими эмоциями даже в  напряженных, острых, эмоционально насыщенных ситуациях.  Помогает подчиненным разрешать конфликтные ситуации, с которыми они не  справляются. </a:t>
                      </a: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latin typeface="Constantia" panose="02030602050306030303" pitchFamily="18" charset="0"/>
                        </a:rPr>
                        <a:t>5</a:t>
                      </a:r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300" b="1" dirty="0" smtClean="0">
                          <a:latin typeface="Constantia" panose="02030602050306030303" pitchFamily="18" charset="0"/>
                        </a:rPr>
                        <a:t>B</a:t>
                      </a:r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4056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200" b="0" dirty="0" smtClean="0">
                          <a:latin typeface="Constantia" panose="02030602050306030303" pitchFamily="18" charset="0"/>
                        </a:rPr>
                        <a:t>3. Стремление к достижению</a:t>
                      </a:r>
                      <a:r>
                        <a:rPr lang="ru-RU" sz="1200" b="0" baseline="0" dirty="0" smtClean="0">
                          <a:latin typeface="Constantia" panose="02030602050306030303" pitchFamily="18" charset="0"/>
                        </a:rPr>
                        <a:t> масштабных целей</a:t>
                      </a:r>
                      <a:endParaRPr lang="ru-RU" sz="1200" b="0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171450" marR="0" lvl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 готовностью берется за новые, сложные задачи, выходящие за привычные рамки. </a:t>
                      </a:r>
                      <a:endParaRPr lang="en-US" sz="900" kern="1200" baseline="0" dirty="0" smtClean="0">
                        <a:solidFill>
                          <a:schemeClr val="tx1"/>
                        </a:solidFill>
                        <a:latin typeface="Constantia" panose="02030602050306030303" pitchFamily="18" charset="0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Добивается внедрения принятых решений на уровне  своего подразделения. Настойчиво стремится найти альтернативные способы достижения целей, несмотря на ресурсные ограничения. </a:t>
                      </a:r>
                    </a:p>
                    <a:p>
                      <a:pPr marL="171450" marR="0" lvl="0" indent="-171450" algn="l" defTabSz="12794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ru-RU" sz="900" kern="1200" baseline="0" dirty="0" smtClean="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Сохраняет работоспособность  и нацеленность на результат при изменении условий и приоритетов в работе.</a:t>
                      </a: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latin typeface="Constantia" panose="02030602050306030303" pitchFamily="18" charset="0"/>
                        </a:rPr>
                        <a:t>3</a:t>
                      </a:r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300" b="1" dirty="0" smtClean="0">
                          <a:latin typeface="Constantia" panose="02030602050306030303" pitchFamily="18" charset="0"/>
                        </a:rPr>
                        <a:t>C</a:t>
                      </a:r>
                      <a:endParaRPr lang="ru-RU" sz="1300" b="1" dirty="0">
                        <a:latin typeface="Constantia" panose="02030602050306030303" pitchFamily="18" charset="0"/>
                      </a:endParaRPr>
                    </a:p>
                  </a:txBody>
                  <a:tcPr marL="70757" marR="70757" marT="32657" marB="3265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9394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157" y="2631055"/>
            <a:ext cx="215144" cy="255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157" y="2901366"/>
            <a:ext cx="215143" cy="255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213" y="3646546"/>
            <a:ext cx="240652" cy="28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157" y="3171676"/>
            <a:ext cx="227392" cy="270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157" y="4324786"/>
            <a:ext cx="243604" cy="28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17" y="5006531"/>
            <a:ext cx="218764" cy="25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5617" y="5528888"/>
            <a:ext cx="218764" cy="25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708" y="5926380"/>
            <a:ext cx="205673" cy="2442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962" y="6112360"/>
            <a:ext cx="8108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63503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Итоги внедрения системы первых </a:t>
            </a:r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2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компонентов системы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337855"/>
              </p:ext>
            </p:extLst>
          </p:nvPr>
        </p:nvGraphicFramePr>
        <p:xfrm>
          <a:off x="581025" y="1966452"/>
          <a:ext cx="11029950" cy="4493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23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Constantia" panose="02030602050306030303" pitchFamily="18" charset="0"/>
              </a:rPr>
              <a:t>Внедрение </a:t>
            </a:r>
            <a:r>
              <a:rPr lang="ru-RU" sz="2400" dirty="0">
                <a:latin typeface="Constantia" panose="02030602050306030303" pitchFamily="18" charset="0"/>
              </a:rPr>
              <a:t>П</a:t>
            </a:r>
            <a:r>
              <a:rPr lang="ru-RU" sz="2400" dirty="0" smtClean="0">
                <a:latin typeface="Constantia" panose="02030602050306030303" pitchFamily="18" charset="0"/>
              </a:rPr>
              <a:t>КЭ в практику работы выявило ряд  Типичных ошибок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581025" y="1986116"/>
          <a:ext cx="11276678" cy="4414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79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86580"/>
            <a:ext cx="11029616" cy="58993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 системе государственного управления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67291" y="2320413"/>
            <a:ext cx="7049729" cy="3593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ts val="21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Высшим должностным лицам (руководителям высших исполнительных органов государственной власти) субъектов Российской Федерации </a:t>
            </a:r>
            <a:r>
              <a:rPr lang="ru-RU" b="1" i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специализированные организационные штабы («проектный офис») </a:t>
            </a:r>
            <a:r>
              <a:rPr lang="ru-RU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возложением ответственности за внедрение «дорожных карт» по улучшению инвестиционного климата на основе лучших практик, выявленных по итогам ежегодного проведения Национального рейтинга состояния инвестиционного климата в субъектах Российской Федерации на высших должностных лиц (руководителей высших исполнительных органов государственной власти) субъектов</a:t>
            </a:r>
            <a:r>
              <a:rPr lang="ru-RU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ts val="2100"/>
              </a:lnSpc>
              <a:spcAft>
                <a:spcPts val="0"/>
              </a:spcAft>
            </a:pPr>
            <a:endParaRPr lang="ru-RU" dirty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ts val="2100"/>
              </a:lnSpc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Поручение Президента РФ от 14.07.2015 №Пр-1366 п.8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4" y="2576052"/>
            <a:ext cx="3533990" cy="2684206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9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5637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Управление компетенциями участников системы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82852"/>
              </p:ext>
            </p:extLst>
          </p:nvPr>
        </p:nvGraphicFramePr>
        <p:xfrm>
          <a:off x="581025" y="2181225"/>
          <a:ext cx="11029950" cy="4101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07" y="1229031"/>
            <a:ext cx="1429512" cy="103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605">
            <a:off x="5879690" y="1745752"/>
            <a:ext cx="1369338" cy="102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2472">
            <a:off x="4243568" y="1929309"/>
            <a:ext cx="1514825" cy="908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0987" y="2661835"/>
            <a:ext cx="3206774" cy="34811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1192" y="2195397"/>
            <a:ext cx="3184563" cy="42650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Организация 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проведение внедренческого тренинга с руководителями ИОГВ области «Работа с системой комплексной оценки руководителей ИОГВ» </a:t>
            </a:r>
            <a:endParaRPr lang="ru-RU" sz="12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Организация и проведение деловой игры «Система оценки эффективности деятельности руководителей ИОГВ области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Организация и проведение деловой игры «Система комплексной оценки руководителей ИОГВ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Организация и проведение практических занятий с руководителями ИОГВ области по обучению заполнения карт эффективности </a:t>
            </a:r>
            <a:r>
              <a:rPr lang="ru-RU" sz="1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деятельности.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21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405" y="785810"/>
            <a:ext cx="8823744" cy="892665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latin typeface="Constantia" panose="02030602050306030303" pitchFamily="18" charset="0"/>
                <a:ea typeface="Calibri" panose="020F0502020204030204" pitchFamily="34" charset="0"/>
              </a:rPr>
              <a:t>внедренческий тренинг </a:t>
            </a:r>
            <a:r>
              <a:rPr lang="ru-RU" sz="2000" i="1" dirty="0">
                <a:latin typeface="Constantia" panose="02030602050306030303" pitchFamily="18" charset="0"/>
                <a:ea typeface="Calibri" panose="020F0502020204030204" pitchFamily="34" charset="0"/>
              </a:rPr>
              <a:t>с руководителями ИОГВ области «Работа с системой комплексной оценки руководителей </a:t>
            </a:r>
            <a:r>
              <a:rPr lang="ru-RU" sz="2000" i="1" dirty="0" smtClean="0">
                <a:latin typeface="Constantia" panose="02030602050306030303" pitchFamily="18" charset="0"/>
                <a:ea typeface="Calibri" panose="020F0502020204030204" pitchFamily="34" charset="0"/>
              </a:rPr>
              <a:t>ИОГВ области» 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58" y="2156074"/>
            <a:ext cx="4847292" cy="311401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734" y="2531707"/>
            <a:ext cx="4780587" cy="314300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883" y="2851355"/>
            <a:ext cx="5416235" cy="311181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606" y="673527"/>
            <a:ext cx="1429512" cy="103022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8876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062" y="761241"/>
            <a:ext cx="9108880" cy="914400"/>
          </a:xfrm>
        </p:spPr>
        <p:txBody>
          <a:bodyPr>
            <a:normAutofit fontScale="90000"/>
          </a:bodyPr>
          <a:lstStyle/>
          <a:p>
            <a:r>
              <a:rPr lang="ru-RU" sz="2200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внедренческий тренинг с руководителями ИОГВ области «Работа с системой комплексной оценки руководителей ИОГВ области»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4" y="2018440"/>
            <a:ext cx="8593393" cy="3271315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37" y="2121937"/>
            <a:ext cx="7859905" cy="3783004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624" y="2487897"/>
            <a:ext cx="8452297" cy="4045638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432" y="3110060"/>
            <a:ext cx="7465724" cy="3423475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797" y="614884"/>
            <a:ext cx="1310754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68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17756"/>
            <a:ext cx="9059719" cy="757083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latin typeface="Constantia" panose="02030602050306030303" pitchFamily="18" charset="0"/>
                <a:ea typeface="Calibri" panose="020F0502020204030204" pitchFamily="34" charset="0"/>
              </a:rPr>
              <a:t>деловая игра  «</a:t>
            </a:r>
            <a:r>
              <a:rPr lang="ru-RU" sz="2000" i="1" dirty="0">
                <a:latin typeface="Constantia" panose="02030602050306030303" pitchFamily="18" charset="0"/>
                <a:ea typeface="Calibri" panose="020F0502020204030204" pitchFamily="34" charset="0"/>
              </a:rPr>
              <a:t>Система оценки эффективности деятельности руководителей ИОГВ области» 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59" y="1842151"/>
            <a:ext cx="4477643" cy="229269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742" y="1774916"/>
            <a:ext cx="5421306" cy="2571366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13" y="3090886"/>
            <a:ext cx="4986922" cy="2222384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366" y="2714546"/>
            <a:ext cx="5360470" cy="2438128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409" y="3342498"/>
            <a:ext cx="5428724" cy="260772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4698" y="4041482"/>
            <a:ext cx="4776129" cy="2222384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4082" y="635038"/>
            <a:ext cx="1310754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61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9211573" cy="755013"/>
          </a:xfrm>
        </p:spPr>
        <p:txBody>
          <a:bodyPr>
            <a:normAutofit/>
          </a:bodyPr>
          <a:lstStyle/>
          <a:p>
            <a:pPr algn="ctr"/>
            <a:r>
              <a:rPr lang="ru-RU" sz="2400" i="1" dirty="0">
                <a:latin typeface="Constantia" panose="02030602050306030303" pitchFamily="18" charset="0"/>
              </a:rPr>
              <a:t>Причины распространения проектного управления 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42452" y="2022170"/>
            <a:ext cx="11287431" cy="4437624"/>
          </a:xfrm>
          <a:prstGeom prst="rect">
            <a:avLst/>
          </a:prstGeom>
        </p:spPr>
        <p:txBody>
          <a:bodyPr lIns="0" tIns="0" rIns="112034" bIns="56015"/>
          <a:lstStyle>
            <a:lvl1pPr marL="328707" indent="-328707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2"/>
              </a:buBlip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5194" indent="-332598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984181" indent="-318983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4"/>
              </a:buBlip>
              <a:defRPr sz="1700">
                <a:solidFill>
                  <a:schemeClr val="tx1"/>
                </a:solidFill>
                <a:latin typeface="+mn-lt"/>
              </a:defRPr>
            </a:lvl3pPr>
            <a:lvl4pPr marL="1205912" indent="-221731" algn="l" defTabSz="307313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+mn-lt"/>
              </a:defRPr>
            </a:lvl4pPr>
            <a:lvl5pPr marL="1538509" indent="-332598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4"/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3514393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4153371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4792351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5431337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Методы традиционного функционального управления не справляются с быстрыми и существенными изменениями</a:t>
            </a:r>
          </a:p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ru-RU" sz="200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</a:endParaRPr>
          </a:p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Управление проектом позволяет </a:t>
            </a:r>
            <a:r>
              <a:rPr kumimoji="0" lang="ru-RU" sz="2000" i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в обмен на дополнительные затраты </a:t>
            </a: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(зарплата проектного менеджера, стоимость создания планов, документации, отчетности и т.д.) </a:t>
            </a:r>
            <a:r>
              <a:rPr kumimoji="0" lang="ru-RU" sz="2000" i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ощутимо повысить вероятность успешного завершения проекта</a:t>
            </a: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. Дополнительно  сокращаются сроки и затраты за счет избегания непроизводительных коммуникаций и ненужной работы</a:t>
            </a:r>
          </a:p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ru-RU" sz="200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nstantia" panose="02030602050306030303" pitchFamily="18" charset="0"/>
            </a:endParaRPr>
          </a:p>
          <a:p>
            <a:pPr marL="360363" marR="0" lvl="0" indent="0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C80C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Следствие: </a:t>
            </a:r>
            <a:r>
              <a:rPr kumimoji="0" lang="ru-RU" sz="2000" i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управление проектами </a:t>
            </a: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имеет смысл и </a:t>
            </a:r>
            <a:r>
              <a:rPr kumimoji="0" lang="ru-RU" sz="2000" i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окупается только в том случае, если </a:t>
            </a: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перед организацией стоят действительно </a:t>
            </a:r>
            <a:r>
              <a:rPr kumimoji="0" lang="ru-RU" sz="2000" i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серьезные ограничения</a:t>
            </a:r>
            <a:r>
              <a:rPr kumimoji="0" lang="ru-RU" sz="20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: по срокам, бюджету, качеству и т.д.</a:t>
            </a:r>
          </a:p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2775" y="655264"/>
            <a:ext cx="1493649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82383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Constantia" panose="02030602050306030303" pitchFamily="18" charset="0"/>
              </a:rPr>
              <a:t>Решение нестандартных </a:t>
            </a:r>
            <a:r>
              <a:rPr lang="ru-RU" sz="2400" dirty="0" smtClean="0">
                <a:latin typeface="Constantia" panose="02030602050306030303" pitchFamily="18" charset="0"/>
              </a:rPr>
              <a:t>задач а в органах государственной власти упирается в </a:t>
            </a:r>
            <a:r>
              <a:rPr lang="ru-RU" sz="2400" dirty="0">
                <a:latin typeface="Constantia" panose="02030602050306030303" pitchFamily="18" charset="0"/>
              </a:rPr>
              <a:t>преодоление организационных барьеров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94" y="2178594"/>
            <a:ext cx="6322969" cy="396331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374194" y="2713703"/>
            <a:ext cx="4463846" cy="28931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latin typeface="Constantia" panose="02030602050306030303" pitchFamily="18" charset="0"/>
              </a:rPr>
              <a:t>1. Увеличение </a:t>
            </a:r>
            <a:r>
              <a:rPr lang="ru-RU" sz="1400" b="1" i="1" dirty="0">
                <a:latin typeface="Constantia" panose="02030602050306030303" pitchFamily="18" charset="0"/>
              </a:rPr>
              <a:t>сроков и ресурсов на выполнение нестандартных </a:t>
            </a:r>
            <a:r>
              <a:rPr lang="ru-RU" sz="1400" b="1" i="1" dirty="0" err="1">
                <a:latin typeface="Constantia" panose="02030602050306030303" pitchFamily="18" charset="0"/>
              </a:rPr>
              <a:t>межфункциональных</a:t>
            </a:r>
            <a:r>
              <a:rPr lang="ru-RU" sz="1400" b="1" i="1" dirty="0">
                <a:latin typeface="Constantia" panose="02030602050306030303" pitchFamily="18" charset="0"/>
              </a:rPr>
              <a:t> задач (проектов), особенно тех, что не отражены в существующих административных </a:t>
            </a:r>
            <a:r>
              <a:rPr lang="ru-RU" sz="1400" b="1" i="1" dirty="0" smtClean="0">
                <a:latin typeface="Constantia" panose="02030602050306030303" pitchFamily="18" charset="0"/>
              </a:rPr>
              <a:t>регламентах.</a:t>
            </a:r>
          </a:p>
          <a:p>
            <a:endParaRPr lang="ru-RU" sz="1400" b="1" i="1" dirty="0" smtClean="0">
              <a:latin typeface="Constantia" panose="02030602050306030303" pitchFamily="18" charset="0"/>
            </a:endParaRPr>
          </a:p>
          <a:p>
            <a:r>
              <a:rPr lang="ru-RU" sz="1400" b="1" i="1" dirty="0" smtClean="0">
                <a:latin typeface="Constantia" panose="02030602050306030303" pitchFamily="18" charset="0"/>
              </a:rPr>
              <a:t>2. Перегрузка </a:t>
            </a:r>
            <a:r>
              <a:rPr lang="ru-RU" sz="1400" b="1" i="1" dirty="0">
                <a:latin typeface="Constantia" panose="02030602050306030303" pitchFamily="18" charset="0"/>
              </a:rPr>
              <a:t>первых лиц рутинными вопросами, которые могли бы быть решены на уровне </a:t>
            </a:r>
            <a:r>
              <a:rPr lang="ru-RU" sz="1400" b="1" i="1" dirty="0" smtClean="0">
                <a:latin typeface="Constantia" panose="02030602050306030303" pitchFamily="18" charset="0"/>
              </a:rPr>
              <a:t>исполнителей.</a:t>
            </a:r>
          </a:p>
          <a:p>
            <a:endParaRPr lang="ru-RU" sz="1400" b="1" i="1" dirty="0" smtClean="0">
              <a:latin typeface="Constantia" panose="02030602050306030303" pitchFamily="18" charset="0"/>
            </a:endParaRPr>
          </a:p>
          <a:p>
            <a:r>
              <a:rPr lang="ru-RU" sz="1400" b="1" i="1" dirty="0">
                <a:latin typeface="Constantia" panose="02030602050306030303" pitchFamily="18" charset="0"/>
              </a:rPr>
              <a:t>3. Увеличение количества поручений для преодоления </a:t>
            </a:r>
            <a:r>
              <a:rPr lang="ru-RU" sz="1400" b="1" i="1" dirty="0" err="1">
                <a:latin typeface="Constantia" panose="02030602050306030303" pitchFamily="18" charset="0"/>
              </a:rPr>
              <a:t>межфункциональных</a:t>
            </a:r>
            <a:r>
              <a:rPr lang="ru-RU" sz="1400" b="1" i="1" dirty="0">
                <a:latin typeface="Constantia" panose="02030602050306030303" pitchFamily="18" charset="0"/>
              </a:rPr>
              <a:t> </a:t>
            </a:r>
            <a:r>
              <a:rPr lang="ru-RU" sz="1400" b="1" i="1" dirty="0" smtClean="0">
                <a:latin typeface="Constantia" panose="02030602050306030303" pitchFamily="18" charset="0"/>
              </a:rPr>
              <a:t>барьеров.</a:t>
            </a:r>
            <a:endParaRPr lang="ru-RU" sz="1400" b="1" i="1" dirty="0">
              <a:latin typeface="Constantia" panose="02030602050306030303" pitchFamily="18" charset="0"/>
            </a:endParaRPr>
          </a:p>
          <a:p>
            <a:endParaRPr lang="ru-RU" sz="1400" b="1" i="1" dirty="0">
              <a:latin typeface="Constantia" panose="0203060205030603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95811" y="2268868"/>
            <a:ext cx="1157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Следствия:</a:t>
            </a:r>
          </a:p>
        </p:txBody>
      </p:sp>
    </p:spTree>
    <p:extLst>
      <p:ext uri="{BB962C8B-B14F-4D97-AF65-F5344CB8AC3E}">
        <p14:creationId xmlns:p14="http://schemas.microsoft.com/office/powerpoint/2010/main" val="31512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2" y="699858"/>
            <a:ext cx="7393401" cy="4861086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734" y="3518929"/>
            <a:ext cx="1524132" cy="823031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734" y="4474097"/>
            <a:ext cx="1524132" cy="1646063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297" y="3662197"/>
            <a:ext cx="1164437" cy="536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908" y="4760988"/>
            <a:ext cx="304826" cy="55478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499188" y="709689"/>
            <a:ext cx="2684207" cy="646331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Управления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КПЭ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9439" y="681457"/>
            <a:ext cx="2200173" cy="6745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6866" y="1256857"/>
            <a:ext cx="3059458" cy="2129935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0091" y="3683425"/>
            <a:ext cx="3042168" cy="1767993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32106" y="3513590"/>
            <a:ext cx="755970" cy="2743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138847">
            <a:off x="8291770" y="5628805"/>
            <a:ext cx="1399843" cy="2384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6866" y="1365851"/>
            <a:ext cx="1378399" cy="6736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4503" y="2001969"/>
            <a:ext cx="870207" cy="174613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5640" y="5741267"/>
            <a:ext cx="6907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Связь системы управления проектами с системой оценки эффективности руководителей ИОГВ по КПЭ</a:t>
            </a:r>
          </a:p>
        </p:txBody>
      </p:sp>
    </p:spTree>
    <p:extLst>
      <p:ext uri="{BB962C8B-B14F-4D97-AF65-F5344CB8AC3E}">
        <p14:creationId xmlns:p14="http://schemas.microsoft.com/office/powerpoint/2010/main" val="358404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xfrm>
            <a:off x="575894" y="729658"/>
            <a:ext cx="9440173" cy="988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Constantia" panose="02030602050306030303" pitchFamily="18" charset="0"/>
              </a:rPr>
              <a:t>модель оценки ранга проекта (МОРП</a:t>
            </a:r>
            <a:r>
              <a:rPr lang="ru-RU" sz="2400" b="1" dirty="0" smtClean="0">
                <a:latin typeface="Constantia" panose="02030602050306030303" pitchFamily="18" charset="0"/>
              </a:rPr>
              <a:t>) </a:t>
            </a:r>
            <a:br>
              <a:rPr lang="ru-RU" sz="2400" b="1" dirty="0" smtClean="0">
                <a:latin typeface="Constantia" panose="02030602050306030303" pitchFamily="18" charset="0"/>
              </a:rPr>
            </a:br>
            <a:r>
              <a:rPr lang="ru-RU" sz="2000" b="1" dirty="0" smtClean="0">
                <a:latin typeface="Constantia" panose="02030602050306030303" pitchFamily="18" charset="0"/>
              </a:rPr>
              <a:t>Какие мероприятия целесообразно считать проектами  </a:t>
            </a:r>
            <a:br>
              <a:rPr lang="ru-RU" sz="2000" b="1" dirty="0" smtClean="0">
                <a:latin typeface="Constantia" panose="02030602050306030303" pitchFamily="18" charset="0"/>
              </a:rPr>
            </a:br>
            <a:r>
              <a:rPr lang="ru-RU" sz="2000" b="1" dirty="0" smtClean="0">
                <a:latin typeface="Constantia" panose="02030602050306030303" pitchFamily="18" charset="0"/>
              </a:rPr>
              <a:t>для Воронежской области </a:t>
            </a:r>
            <a:endParaRPr lang="ru-RU" sz="2000" b="1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78" y="2442910"/>
            <a:ext cx="8898194" cy="4115165"/>
          </a:xfrm>
          <a:prstGeom prst="rect">
            <a:avLst/>
          </a:prstGeom>
          <a:scene3d>
            <a:camera prst="perspectiveAbove"/>
            <a:lightRig rig="threePt" dir="t"/>
          </a:scene3d>
          <a:sp3d>
            <a:bevelT w="152400" h="50800" prst="softRound"/>
          </a:sp3d>
        </p:spPr>
      </p:pic>
      <p:sp>
        <p:nvSpPr>
          <p:cNvPr id="5" name="Прямоугольник 4"/>
          <p:cNvSpPr/>
          <p:nvPr/>
        </p:nvSpPr>
        <p:spPr>
          <a:xfrm>
            <a:off x="442452" y="1843080"/>
            <a:ext cx="11163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Разработана модель оценки ранга проекта (МОРП), которая содержит 2 группы критериев, по которым оценивается каждый проект:</a:t>
            </a:r>
          </a:p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Критерии оценки сложности проекта</a:t>
            </a:r>
          </a:p>
          <a:p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Критерии важности проекта для реализации Стратегии социально-экономического развития Воронежской области.</a:t>
            </a:r>
          </a:p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каждому критерию разработана шкала балльной оценки проекта.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861" y="655264"/>
            <a:ext cx="1493649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9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9305525" cy="83367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Критерии отнесения основных мероприятий 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мероприятий к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проекту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575893" y="2005781"/>
            <a:ext cx="11439125" cy="4493342"/>
          </a:xfrm>
          <a:prstGeom prst="rect">
            <a:avLst/>
          </a:prstGeom>
        </p:spPr>
        <p:txBody>
          <a:bodyPr lIns="0" tIns="0" rIns="112034" bIns="56015"/>
          <a:lstStyle>
            <a:lvl1pPr marL="328707" indent="-328707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2"/>
              </a:buBlip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5194" indent="-332598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984181" indent="-318983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4"/>
              </a:buBlip>
              <a:defRPr sz="1700">
                <a:solidFill>
                  <a:schemeClr val="tx1"/>
                </a:solidFill>
                <a:latin typeface="+mn-lt"/>
              </a:defRPr>
            </a:lvl3pPr>
            <a:lvl4pPr marL="1205912" indent="-221731" algn="l" defTabSz="307313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+mn-lt"/>
              </a:defRPr>
            </a:lvl4pPr>
            <a:lvl5pPr marL="1538509" indent="-332598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4"/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3514393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4153371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4792351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5431337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Constantia" panose="02030602050306030303" pitchFamily="18" charset="0"/>
              </a:rPr>
              <a:t>Критерий 1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-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основное мероприятие (или мероприятие) госпрограммы соответствует формальному определению проекта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по ГОСТ Р 54869 – 2011:</a:t>
            </a:r>
          </a:p>
          <a:p>
            <a:pPr marL="449263" marR="0" lvl="1" indent="-449263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Мероприятие направлено на создание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уникального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продукта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или услуги.</a:t>
            </a:r>
          </a:p>
          <a:p>
            <a:pPr marL="449263" marR="0" lvl="1" indent="-449263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Время выполнения мероприятия ограничено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– можно чётко определить время начала выполнения мероприятия и время, к которому мероприятие должна быть полностью выполнено.</a:t>
            </a:r>
          </a:p>
          <a:p>
            <a:pPr marL="449263" marR="0" lvl="1" indent="-449263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Выполнение мероприятия связано с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ресурсными ограничениями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(финансовыми, человеческими, и/или иными).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C80C47"/>
              </a:solidFill>
              <a:effectLst/>
              <a:uLnTx/>
              <a:uFillTx/>
              <a:latin typeface="Constantia" panose="02030602050306030303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Constantia" panose="02030602050306030303" pitchFamily="18" charset="0"/>
              </a:rPr>
              <a:t>Критерий 2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– оценка основного мероприятия (или мероприятия) госпрограммы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по МОРП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составляет 16 и более баллов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 smtClean="0">
              <a:ln>
                <a:noFill/>
              </a:ln>
              <a:solidFill>
                <a:srgbClr val="C80C47"/>
              </a:solidFill>
              <a:effectLst/>
              <a:uLnTx/>
              <a:uFillTx/>
              <a:latin typeface="Constantia" panose="02030602050306030303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80C47"/>
                </a:solidFill>
                <a:effectLst/>
                <a:uLnTx/>
                <a:uFillTx/>
                <a:latin typeface="Constantia" panose="02030602050306030303" pitchFamily="18" charset="0"/>
              </a:rPr>
              <a:t>Порядок применения критериев:</a:t>
            </a:r>
          </a:p>
          <a:p>
            <a:pPr marL="457117" marR="0" lvl="0" indent="-45711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Если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мероприятие не соответствует критерию 1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, то его оценка по МОРП не производится, и мероприятие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выполняется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в рамках текущей процессной деятельности органа власти.</a:t>
            </a:r>
          </a:p>
          <a:p>
            <a:pPr marL="457117" marR="0" lvl="0" indent="-45711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Если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мероприятие соответствует критерию 1, 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то проводится его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оценка по 8 критериям 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МОРП.</a:t>
            </a:r>
          </a:p>
          <a:p>
            <a:pPr marL="457117" marR="0" lvl="0" indent="-45711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Баллы, набранные мероприятием по каждому критерию,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складываются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. Максимальная сумма баллов равна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80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.</a:t>
            </a:r>
          </a:p>
          <a:p>
            <a:pPr marL="457117" marR="0" lvl="0" indent="-45711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Если мероприятие при оценке по МОРП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набрало 16 баллов или менее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, то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мероприятие не считается проектом и выполняется в рамках текущей процессной деятельности органа власти.</a:t>
            </a:r>
          </a:p>
          <a:p>
            <a:pPr marL="457117" marR="0" lvl="0" indent="-45711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Если мероприятие при оценке по МОРП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набрало более 16 баллов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,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ему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присваивается статус проекта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того или иного ранга (до 61 балла – проект второго ранга, от 62 до 80 – проект первого ранга).  Для выполнения такого мероприятия </a:t>
            </a: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необходимо* использовать методы и процедуры проектного управления.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9959" y="668890"/>
            <a:ext cx="1371719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9453009" cy="85333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Constantia" panose="02030602050306030303" pitchFamily="18" charset="0"/>
              </a:rPr>
              <a:t>Дополнительные </a:t>
            </a:r>
            <a:r>
              <a:rPr lang="ru-RU" sz="2400" dirty="0">
                <a:latin typeface="Constantia" panose="02030602050306030303" pitchFamily="18" charset="0"/>
              </a:rPr>
              <a:t>признаки проекта для органов власти различных субъектов федерации</a:t>
            </a: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2579494"/>
              </p:ext>
            </p:extLst>
          </p:nvPr>
        </p:nvGraphicFramePr>
        <p:xfrm>
          <a:off x="382692" y="1868130"/>
          <a:ext cx="11406185" cy="4855185"/>
        </p:xfrm>
        <a:graphic>
          <a:graphicData uri="http://schemas.openxmlformats.org/drawingml/2006/table">
            <a:tbl>
              <a:tblPr>
                <a:effectLst>
                  <a:reflection blurRad="6350" stA="50000" endA="275" endPos="40000" dist="101600" dir="5400000" sy="-100000" algn="bl" rotWithShape="0"/>
                </a:effectLst>
              </a:tblPr>
              <a:tblGrid>
                <a:gridCol w="292969"/>
                <a:gridCol w="4619989"/>
                <a:gridCol w="1155015"/>
                <a:gridCol w="889702"/>
                <a:gridCol w="889702"/>
                <a:gridCol w="889702"/>
                <a:gridCol w="889702"/>
                <a:gridCol w="889702"/>
                <a:gridCol w="889702"/>
              </a:tblGrid>
              <a:tr h="5887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№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Критерии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Пермский край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Белго-родская</a:t>
                      </a:r>
                      <a:r>
                        <a:rPr lang="ru-RU" sz="10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обл.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Пензенская обл.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Ульяновская обл.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Ярославская обл.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Приморский край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Воронеж-</a:t>
                      </a:r>
                      <a:r>
                        <a:rPr lang="ru-RU" sz="1000" b="1" u="none" strike="noStrike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ская</a:t>
                      </a:r>
                      <a:r>
                        <a:rPr lang="ru-RU" sz="1000" b="1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 обл. </a:t>
                      </a:r>
                      <a:endParaRPr lang="ru-RU" sz="1000" b="1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>
                        <a:lumMod val="85000"/>
                      </a:srgbClr>
                    </a:solidFill>
                  </a:tcPr>
                </a:tc>
              </a:tr>
              <a:tr h="1717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Срок реализации проекта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5053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Выполнение работ по проекту имеет сложность, требующую тщательного планирования и контроля реализации, либо необходимость межведомственного взаимодействия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3385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Получаемые результаты проекта не являются результатами уже существующих проектов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1843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Опыт в реализации аналогичных по целям и продуктам проектов 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3385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Количество и виды источников финансирования проекта (бюджет субъекта РФ, бюджет субъекта РФ плюс иные бюджеты и внебюджетные источники)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5053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Степень влияния проекта на достижение целей, зафиксированных в документах тактического и стратегического планирования (государственных программах, стратегии развития региона, иных)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1843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Наличие поручения, Губернатора, его заместителя, вышестоящего </a:t>
                      </a:r>
                      <a:r>
                        <a:rPr lang="ru-RU" sz="100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ОГВ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3385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Количество муниципальных образований, на показатели социально-экономического развития которых влияют результаты проекта 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1717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Размер бюджета проекта (стоимость проекта)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</a:tr>
              <a:tr h="17175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Высокие риски выполнения работ проекта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1843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Дополнительные эффекты от реализации мероприятия в качестве проекта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3385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Вхождение проекта в государственную программу субъекта или государственную программу Российской Федерации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1843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Взаимосвязь проекта с двумя и более иными проектами (программами)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1843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Внимание к проекту со стороны федеральных органов государственной власти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  <a:tr h="3385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Необходимость параллельной реализации мероприятий по нескольким направлениям для достижения результата деятельности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onstantia" panose="02030602050306030303" pitchFamily="18" charset="0"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Constantia" panose="02030602050306030303" pitchFamily="18" charset="0"/>
                      </a:endParaRPr>
                    </a:p>
                  </a:txBody>
                  <a:tcPr marL="5446" marR="5446" marT="5446" marB="0" anchor="ctr">
                    <a:lnL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903" y="729658"/>
            <a:ext cx="1371719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86580"/>
            <a:ext cx="11029616" cy="58993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 системе государственного управления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Рисунок 2" descr="XV Международный инвестиционный форум «Сочи-2016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94" y="2536724"/>
            <a:ext cx="3979887" cy="2664542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55781" y="2015613"/>
            <a:ext cx="7049729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ts val="21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«… </a:t>
            </a:r>
            <a:r>
              <a:rPr lang="ru-RU" sz="1600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sz="160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машина действительно неповоротлива и несёт в себе черты переходного периода:  сохраняет и часть советских управленческих механизмов, и какие-то черты, которые появились в 1990-е годы, и наши последующие новации. Но надо прямо сказать, что её коэффициент полезного действия остаётся низким</a:t>
            </a:r>
            <a:r>
              <a:rPr lang="ru-RU" sz="1600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Идеи, которые могли бы двинуть страну вперёд в самых разных областях, просто разбиваются об административные стены, а законы, которые принимаются, нередко не работают в должной мере. </a:t>
            </a:r>
            <a:endParaRPr lang="ru-RU" sz="1600" dirty="0" smtClean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ts val="21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</a:t>
            </a:r>
            <a:r>
              <a:rPr lang="ru-RU" sz="160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мы сегодня, конечно, не без труда и не без проблем, но всё-таки стараемся </a:t>
            </a:r>
            <a:r>
              <a:rPr lang="ru-RU" sz="1600" b="1" i="1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переходить от модели управления по поручениям, к управлению по результатам, то есть к вот этому самому проектному подходу</a:t>
            </a:r>
            <a:r>
              <a:rPr lang="ru-RU" sz="1600" b="1" i="1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endParaRPr lang="ru-RU" sz="1600" b="1" i="1" dirty="0" smtClean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ts val="2100"/>
              </a:lnSpc>
              <a:spcAft>
                <a:spcPts val="0"/>
              </a:spcAft>
            </a:pPr>
            <a:endParaRPr lang="ru-RU" sz="1600" b="1" i="1" dirty="0" smtClean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ts val="21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стенограммы пленарного заседания Международного инвестиционного форума «Сочи – 2016»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1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9423512" cy="7943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Роль заместителей Губернатора и заместителей председателя правительства Воронежской области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459629" y="2104103"/>
            <a:ext cx="11262145" cy="4198373"/>
          </a:xfrm>
          <a:prstGeom prst="rect">
            <a:avLst/>
          </a:prstGeom>
        </p:spPr>
        <p:txBody>
          <a:bodyPr lIns="0" tIns="0" rIns="112034" bIns="56015"/>
          <a:lstStyle>
            <a:lvl1pPr marL="328707" indent="-328707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2"/>
              </a:buBlip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5194" indent="-332598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984181" indent="-318983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4"/>
              </a:buBlip>
              <a:defRPr sz="1700">
                <a:solidFill>
                  <a:schemeClr val="tx1"/>
                </a:solidFill>
                <a:latin typeface="+mn-lt"/>
              </a:defRPr>
            </a:lvl3pPr>
            <a:lvl4pPr marL="1205912" indent="-221731" algn="l" defTabSz="307313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+mn-lt"/>
              </a:defRPr>
            </a:lvl4pPr>
            <a:lvl5pPr marL="1538509" indent="-332598" algn="l" rtl="0" eaLnBrk="1" fontAlgn="base" hangingPunct="1">
              <a:spcBef>
                <a:spcPts val="736"/>
              </a:spcBef>
              <a:spcAft>
                <a:spcPct val="0"/>
              </a:spcAft>
              <a:buFontTx/>
              <a:buBlip>
                <a:blip r:embed="rId4"/>
              </a:buBlip>
              <a:defRPr sz="1200">
                <a:solidFill>
                  <a:schemeClr val="tx1"/>
                </a:solidFill>
                <a:latin typeface="+mn-lt"/>
              </a:defRPr>
            </a:lvl5pPr>
            <a:lvl6pPr marL="3514393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4153371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4792351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5431337" indent="-3194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Курировать работу подведомственных ИОГВ по формированию портфелей проектов в составе государственных программ Воронежской области на 2017 год</a:t>
            </a:r>
          </a:p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В качестве возможных инициаторов проектов инициировать проекты как в блоке подведомственных ИОГВ, так и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межфункциональные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onstantia" panose="02030602050306030303" pitchFamily="18" charset="0"/>
            </a:endParaRPr>
          </a:p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В качестве Кураторов и членов проектного комитета:</a:t>
            </a:r>
          </a:p>
          <a:p>
            <a:pPr marL="665194" marR="0" lvl="1" indent="-332598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Утверждать проектные документы: паспорт проекта, план управления проектом, промежуточные и окончательные отчеты по проекту;</a:t>
            </a:r>
          </a:p>
          <a:p>
            <a:pPr marL="665194" marR="0" lvl="1" indent="-332598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Принимать решения о старте проекта, утверждении результатов этапов проекта, продолжении или отказе от продолжения проекта, утверждении результатов проекта в целом и закрытии проекта;</a:t>
            </a:r>
          </a:p>
          <a:p>
            <a:pPr marL="665194" marR="0" lvl="1" indent="-332598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Согласовывать изменения, влияющие на паспорт проекта;</a:t>
            </a:r>
          </a:p>
          <a:p>
            <a:pPr marL="665194" marR="0" lvl="1" indent="-332598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Решать вопросы,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эскалированные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 руководителем проекта и Куратором;</a:t>
            </a:r>
          </a:p>
          <a:p>
            <a:pPr marL="665194" marR="0" lvl="1" indent="-332598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Утверждать оценку эффективности реализации проекта;</a:t>
            </a:r>
          </a:p>
          <a:p>
            <a:pPr marL="665194" marR="0" lvl="1" indent="-332598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onstantia" panose="02030602050306030303" pitchFamily="18" charset="0"/>
              </a:rPr>
              <a:t>Утверждать размер вознаграждения участников проекта</a:t>
            </a:r>
          </a:p>
          <a:p>
            <a:pPr marL="328707" marR="0" lvl="0" indent="-328707" algn="just" defTabSz="914400" rtl="0" eaLnBrk="1" fontAlgn="base" latinLnBrk="0" hangingPunct="1">
              <a:lnSpc>
                <a:spcPct val="100000"/>
              </a:lnSpc>
              <a:spcBef>
                <a:spcPts val="736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9406" y="698386"/>
            <a:ext cx="1371719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32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8912235" cy="98833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План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мероприятий по совершенствованию системы государственного управления Воронежской области на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   ближайшие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12 месяцев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26" y="1919187"/>
            <a:ext cx="10235380" cy="484049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22" y="759001"/>
            <a:ext cx="1498584" cy="92964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79852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991" y="729658"/>
            <a:ext cx="1612491" cy="11156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9197370" cy="988332"/>
          </a:xfrm>
        </p:spPr>
        <p:txBody>
          <a:bodyPr>
            <a:normAutofit/>
          </a:bodyPr>
          <a:lstStyle/>
          <a:p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План мероприятий по совершенствованию системы государственного управления Воронежской области на        ближайшие 12 месяцев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21" y="1936955"/>
            <a:ext cx="10107561" cy="4601496"/>
          </a:xfrm>
          <a:prstGeom prst="rect">
            <a:avLst/>
          </a:prstGeo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71869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84" y="698089"/>
            <a:ext cx="11534632" cy="58797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29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783" y="729658"/>
            <a:ext cx="988130" cy="186175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79925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nstantia" panose="02030602050306030303" pitchFamily="18" charset="0"/>
              </a:rPr>
              <a:t>Правительство Воронежской области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2" y="1974590"/>
            <a:ext cx="2649548" cy="178701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55" y="3044086"/>
            <a:ext cx="3144479" cy="20909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2" y="4089558"/>
            <a:ext cx="3078204" cy="205008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6090702" y="3627893"/>
            <a:ext cx="4472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РАБОТА ПРОДОЛЖАЕТСЯ …</a:t>
            </a:r>
          </a:p>
        </p:txBody>
      </p:sp>
    </p:spTree>
    <p:extLst>
      <p:ext uri="{BB962C8B-B14F-4D97-AF65-F5344CB8AC3E}">
        <p14:creationId xmlns:p14="http://schemas.microsoft.com/office/powerpoint/2010/main" val="2903334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786580"/>
            <a:ext cx="11029616" cy="589936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 системе государственного управления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4" y="2497477"/>
            <a:ext cx="3228916" cy="2142831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64077" y="2122343"/>
            <a:ext cx="787563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Существующая сейчас система государственного управления в части органов исполнительной власти неадекватна сегодняшним задачам. В этой сфере требуется немедленно проводить реформу. В областном правительстве сейчас мы </a:t>
            </a:r>
            <a:r>
              <a:rPr lang="ru-RU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внедряем систему KPI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(ключевые показатели эффективности, система по контролю за эффективностью сотрудников. - ТАСС), чтобы каждый чиновник, каждое должностное лицо, каждая структура органов исполнительной власти имели ключевые показатели эффективности своей деятельности и </a:t>
            </a:r>
            <a:r>
              <a:rPr lang="ru-RU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работники системы государственного управления не только понимали, какие цели им необходимо обеспечивать, но и несли ответственность за результат. </a:t>
            </a: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система известна на Западе, где уже эффективно используется как в бизнесе, так и в органах государственного и муниципального управления. Ее нужно повсеместно вводить и по всей России</a:t>
            </a:r>
            <a:r>
              <a:rPr lang="ru-RU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                             </a:t>
            </a:r>
          </a:p>
          <a:p>
            <a:pPr algn="just"/>
            <a:endParaRPr lang="ru-RU" sz="14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Подробнее </a:t>
            </a:r>
            <a:r>
              <a:rPr lang="ru-RU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ТАСС</a:t>
            </a:r>
            <a:r>
              <a:rPr lang="ru-RU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http</a:t>
            </a:r>
            <a:r>
              <a:rPr lang="ru-RU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ru-RU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tass.ru/voronezhskaya-oblast/2491245</a:t>
            </a:r>
            <a:endParaRPr lang="ru-RU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161" y="5284754"/>
            <a:ext cx="11104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Октябрь 2013 года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– совещание губернатора Воронежской области А.В. Гордеева, посвященное </a:t>
            </a:r>
            <a:r>
              <a:rPr lang="ru-RU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вопросу внедрения системы управления эффективностью деятельности исполнительных органов государственной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224428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353" y="5262293"/>
            <a:ext cx="3803995" cy="941859"/>
          </a:xfrm>
        </p:spPr>
        <p:txBody>
          <a:bodyPr>
            <a:noAutofit/>
          </a:bodyPr>
          <a:lstStyle/>
          <a:p>
            <a:r>
              <a:rPr lang="ru-RU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Внедрение системы управления </a:t>
            </a:r>
            <a:br>
              <a:rPr lang="ru-RU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эффективностью деятельности исполнительных органов государственной власти: </a:t>
            </a:r>
            <a:r>
              <a:rPr lang="ru-RU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комплексный </a:t>
            </a:r>
            <a:r>
              <a:rPr lang="ru-RU" sz="1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подход и ориентация на результат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836345"/>
              </p:ext>
            </p:extLst>
          </p:nvPr>
        </p:nvGraphicFramePr>
        <p:xfrm>
          <a:off x="447675" y="601663"/>
          <a:ext cx="11293475" cy="420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95829" y="5388466"/>
            <a:ext cx="5569638" cy="689515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СТРУКТУРНЫЕ КОМПОНЕНТЫ СИСТЕМЫ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507067" y="1456266"/>
            <a:ext cx="1557866" cy="30903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Управление компетенциями участников системы</a:t>
            </a:r>
            <a:endParaRPr lang="ru-RU" sz="1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9025466" y="1498599"/>
            <a:ext cx="1524000" cy="30480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  <a:p>
            <a:pPr algn="ctr"/>
            <a:r>
              <a:rPr lang="ru-RU" sz="11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Управление компетенциями участников системы</a:t>
            </a:r>
            <a:endParaRPr lang="ru-RU" sz="11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527" y="5211969"/>
            <a:ext cx="1713124" cy="104250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717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2000">
              <a:schemeClr val="accent1">
                <a:lumMod val="4000"/>
                <a:lumOff val="96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438" y="670770"/>
            <a:ext cx="8799871" cy="1045186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400" b="1" cap="none" dirty="0">
                <a:solidFill>
                  <a:prstClr val="white"/>
                </a:solidFill>
                <a:latin typeface="Constantia" panose="02030602050306030303" pitchFamily="18" charset="0"/>
              </a:rPr>
              <a:t>В основу системы оценки эффективности и результативности руководителей ИОГВ заложена </a:t>
            </a:r>
            <a:r>
              <a:rPr lang="ru-RU" sz="1400" b="1" i="1" cap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объектно-ориентированная модель, </a:t>
            </a:r>
            <a:r>
              <a:rPr lang="ru-RU" sz="1400" b="1" cap="none" dirty="0">
                <a:solidFill>
                  <a:prstClr val="white"/>
                </a:solidFill>
                <a:latin typeface="Constantia" panose="02030602050306030303" pitchFamily="18" charset="0"/>
              </a:rPr>
              <a:t>подразумевающая определение </a:t>
            </a:r>
            <a:r>
              <a:rPr lang="ru-RU" sz="1400" b="1" i="1" cap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основных объектов</a:t>
            </a:r>
            <a:r>
              <a:rPr lang="ru-RU" sz="1400" b="1" cap="none" dirty="0">
                <a:solidFill>
                  <a:prstClr val="white"/>
                </a:solidFill>
                <a:latin typeface="Constantia" panose="02030602050306030303" pitchFamily="18" charset="0"/>
              </a:rPr>
              <a:t>, на улучшение состояния которых направлена деятельность каждого ИОГВ, и относительно данных объектов </a:t>
            </a:r>
            <a:r>
              <a:rPr lang="ru-RU" sz="1400" b="1" i="1" cap="none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определение показателей. </a:t>
            </a:r>
            <a:endParaRPr lang="ru-RU" sz="1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207835"/>
              </p:ext>
            </p:extLst>
          </p:nvPr>
        </p:nvGraphicFramePr>
        <p:xfrm>
          <a:off x="762000" y="1946785"/>
          <a:ext cx="10672917" cy="4473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106" y="670770"/>
            <a:ext cx="1710811" cy="104518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2946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894" y="816077"/>
            <a:ext cx="11029616" cy="58993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Объектно-ориентированная модель   (фрагмент)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234" y="1946787"/>
            <a:ext cx="8410245" cy="467032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8" y="2143432"/>
            <a:ext cx="2619420" cy="174764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19" y="4082463"/>
            <a:ext cx="2621507" cy="1743607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78" y="3070439"/>
            <a:ext cx="2188654" cy="2024047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638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897" y="661058"/>
            <a:ext cx="1415846" cy="1137003"/>
          </a:xfrm>
          <a:prstGeom prst="rect">
            <a:avLst/>
          </a:prstGeom>
          <a:scene3d>
            <a:camera prst="isometricBottomDown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467" y="770467"/>
            <a:ext cx="10863697" cy="71721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Constantia" panose="02030602050306030303" pitchFamily="18" charset="0"/>
              </a:rPr>
              <a:t>        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Модель формирования системы показателей и разработки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руководителями ИОГВ области персональных карт эффективностей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124003"/>
              </p:ext>
            </p:extLst>
          </p:nvPr>
        </p:nvGraphicFramePr>
        <p:xfrm>
          <a:off x="3107386" y="1986798"/>
          <a:ext cx="8868695" cy="421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6754" y="1967667"/>
            <a:ext cx="2847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Разработана  и утверждена Методика, в соответствии с которой регламентирован  процесс оценки эффективности и результативности деятельности </a:t>
            </a:r>
            <a:r>
              <a:rPr lang="ru-RU" sz="1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руководителей исполнительных органов государственной власти Воронежской области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55" y="3414217"/>
            <a:ext cx="2017951" cy="23044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192" y="3639385"/>
            <a:ext cx="1944793" cy="22983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771" y="3870649"/>
            <a:ext cx="1944793" cy="22922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756" y="4095817"/>
            <a:ext cx="1914310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0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3000">
              <a:schemeClr val="accent3">
                <a:lumMod val="10000"/>
                <a:lumOff val="90000"/>
              </a:schemeClr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540" y="770982"/>
            <a:ext cx="11029616" cy="79234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1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       Модель </a:t>
            </a:r>
            <a:r>
              <a:rPr lang="ru-RU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формирования системы показателей и разработки </a:t>
            </a:r>
            <a:br>
              <a:rPr lang="ru-RU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</a:br>
            <a:r>
              <a:rPr lang="ru-RU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руководителями ИОГВ области персональных карт эффективностей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643165"/>
              </p:ext>
            </p:extLst>
          </p:nvPr>
        </p:nvGraphicFramePr>
        <p:xfrm>
          <a:off x="334297" y="1911350"/>
          <a:ext cx="11424358" cy="394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4260" y="644731"/>
            <a:ext cx="1414395" cy="114005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7" y="4038293"/>
            <a:ext cx="2419350" cy="1809750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  <a:softEdge rad="112500"/>
          </a:effectLst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189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TC103457464[[fn=Делимое]]</Template>
  <TotalTime>1177</TotalTime>
  <Words>2323</Words>
  <Application>Microsoft Office PowerPoint</Application>
  <PresentationFormat>Широкоэкранный</PresentationFormat>
  <Paragraphs>439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Calibri</vt:lpstr>
      <vt:lpstr>Constantia</vt:lpstr>
      <vt:lpstr>Corbel</vt:lpstr>
      <vt:lpstr>Gill Sans MT</vt:lpstr>
      <vt:lpstr>Times New Roman</vt:lpstr>
      <vt:lpstr>Wingdings</vt:lpstr>
      <vt:lpstr>Wingdings 2</vt:lpstr>
      <vt:lpstr>Дивиденд</vt:lpstr>
      <vt:lpstr>Внедрение системы управления  эффективностью деятельности исполнительных органов государственной власти:  комплексный подход и ориентация на результат</vt:lpstr>
      <vt:lpstr>О системе государственного управления </vt:lpstr>
      <vt:lpstr>О системе государственного управления </vt:lpstr>
      <vt:lpstr>О системе государственного управления </vt:lpstr>
      <vt:lpstr>Внедрение системы управления  эффективностью деятельности исполнительных органов государственной власти: комплексный подход и ориентация на результат</vt:lpstr>
      <vt:lpstr>В основу системы оценки эффективности и результативности руководителей ИОГВ заложена объектно-ориентированная модель, подразумевающая определение основных объектов, на улучшение состояния которых направлена деятельность каждого ИОГВ, и относительно данных объектов определение показателей. </vt:lpstr>
      <vt:lpstr>Объектно-ориентированная модель   (фрагмент)</vt:lpstr>
      <vt:lpstr>         Модель формирования системы показателей и разработки  руководителями ИОГВ области персональных карт эффективностей</vt:lpstr>
      <vt:lpstr>         Модель формирования системы показателей и разработки  руководителями ИОГВ области персональных карт эффективностей</vt:lpstr>
      <vt:lpstr> Актуальность внедрения данного компонента в систему была обусловлена необходимостью «измерения» соответствия руководителей заданной модели компетенций, готовности к нестандартному решению поставленных задач, созданию уникального результата и выявлению уровня готовности к принятию активного участия во внедрении принципиально иной системы государственного управления в регионе.</vt:lpstr>
      <vt:lpstr>Модель корпоративных компетенций   сфера мотивации </vt:lpstr>
      <vt:lpstr>Модель корпоративных компетенций  коммуникация </vt:lpstr>
      <vt:lpstr>Модель корпоративных компетенций  обеспечение результативности </vt:lpstr>
      <vt:lpstr>Матрица оцениваемых компетенций  по управленческим уровням</vt:lpstr>
      <vt:lpstr>Принцип оценки компетенций</vt:lpstr>
      <vt:lpstr>Шкала уровня развития компетенций</vt:lpstr>
      <vt:lpstr>Пример Иванов И.И., начальник отдела</vt:lpstr>
      <vt:lpstr>Итоги внедрения системы первых 2 компонентов системы</vt:lpstr>
      <vt:lpstr>Внедрение ПКЭ в практику работы выявило ряд  Типичных ошибок</vt:lpstr>
      <vt:lpstr>Управление компетенциями участников системы</vt:lpstr>
      <vt:lpstr>внедренческий тренинг с руководителями ИОГВ области «Работа с системой комплексной оценки руководителей ИОГВ области» </vt:lpstr>
      <vt:lpstr>внедренческий тренинг с руководителями ИОГВ области «Работа с системой комплексной оценки руководителей ИОГВ области» </vt:lpstr>
      <vt:lpstr>деловая игра  «Система оценки эффективности деятельности руководителей ИОГВ области» </vt:lpstr>
      <vt:lpstr>Причины распространения проектного управления </vt:lpstr>
      <vt:lpstr>Решение нестандартных задач а в органах государственной власти упирается в преодоление организационных барьеров</vt:lpstr>
      <vt:lpstr>Презентация PowerPoint</vt:lpstr>
      <vt:lpstr>модель оценки ранга проекта (МОРП)  Какие мероприятия целесообразно считать проектами   для Воронежской области </vt:lpstr>
      <vt:lpstr>Критерии отнесения основных мероприятий и мероприятий к проекту</vt:lpstr>
      <vt:lpstr>Дополнительные признаки проекта для органов власти различных субъектов федерации</vt:lpstr>
      <vt:lpstr>Роль заместителей Губернатора и заместителей председателя правительства Воронежской области</vt:lpstr>
      <vt:lpstr>План мероприятий по совершенствованию системы государственного управления Воронежской области на        ближайшие 12 месяцев</vt:lpstr>
      <vt:lpstr>План мероприятий по совершенствованию системы государственного управления Воронежской области на        ближайшие 12 месяцев</vt:lpstr>
      <vt:lpstr>Презентация PowerPoint</vt:lpstr>
      <vt:lpstr>Правительство Воронежской области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СЕВЕРГИНА Мариета Нодаровна</dc:creator>
  <cp:lastModifiedBy>СЕВЕРГИНА Мариета Нодаровна</cp:lastModifiedBy>
  <cp:revision>85</cp:revision>
  <dcterms:created xsi:type="dcterms:W3CDTF">2016-10-19T09:02:20Z</dcterms:created>
  <dcterms:modified xsi:type="dcterms:W3CDTF">2016-10-21T05:45:22Z</dcterms:modified>
</cp:coreProperties>
</file>