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5.xml" ContentType="application/vnd.openxmlformats-officedocument.themeOverride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theme/themeOverride17.xml" ContentType="application/vnd.openxmlformats-officedocument.themeOverr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theme/themeOverride15.xml" ContentType="application/vnd.openxmlformats-officedocument.themeOverr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diagrams/quickStyle7.xml" ContentType="application/vnd.openxmlformats-officedocument.drawingml.diagram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theme/themeOverride18.xml" ContentType="application/vnd.openxmlformats-officedocument.themeOverr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theme/themeOverride9.xml" ContentType="application/vnd.openxmlformats-officedocument.themeOverr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2"/>
  </p:notesMasterIdLst>
  <p:handoutMasterIdLst>
    <p:handoutMasterId r:id="rId23"/>
  </p:handoutMasterIdLst>
  <p:sldIdLst>
    <p:sldId id="318" r:id="rId3"/>
    <p:sldId id="341" r:id="rId4"/>
    <p:sldId id="342" r:id="rId5"/>
    <p:sldId id="338" r:id="rId6"/>
    <p:sldId id="343" r:id="rId7"/>
    <p:sldId id="345" r:id="rId8"/>
    <p:sldId id="329" r:id="rId9"/>
    <p:sldId id="322" r:id="rId10"/>
    <p:sldId id="331" r:id="rId11"/>
    <p:sldId id="326" r:id="rId12"/>
    <p:sldId id="332" r:id="rId13"/>
    <p:sldId id="346" r:id="rId14"/>
    <p:sldId id="323" r:id="rId15"/>
    <p:sldId id="333" r:id="rId16"/>
    <p:sldId id="327" r:id="rId17"/>
    <p:sldId id="347" r:id="rId18"/>
    <p:sldId id="334" r:id="rId19"/>
    <p:sldId id="325" r:id="rId20"/>
    <p:sldId id="31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2BD42783-337F-40B9-BB4B-D4645F266D0B}">
          <p14:sldIdLst>
            <p14:sldId id="318"/>
            <p14:sldId id="341"/>
            <p14:sldId id="342"/>
            <p14:sldId id="338"/>
            <p14:sldId id="343"/>
            <p14:sldId id="345"/>
            <p14:sldId id="329"/>
            <p14:sldId id="322"/>
            <p14:sldId id="331"/>
            <p14:sldId id="326"/>
            <p14:sldId id="332"/>
            <p14:sldId id="346"/>
            <p14:sldId id="323"/>
            <p14:sldId id="333"/>
            <p14:sldId id="327"/>
            <p14:sldId id="347"/>
            <p14:sldId id="334"/>
            <p14:sldId id="325"/>
            <p14:sldId id="317"/>
          </p14:sldIdLst>
        </p14:section>
        <p14:section name="Миссия" id="{B3B3F5A0-63D3-497F-B03A-0A4B274E57AE}">
          <p14:sldIdLst/>
        </p14:section>
        <p14:section name="Стратегические приоритеты" id="{83743822-1653-4203-B5FC-AB4881041C7A}">
          <p14:sldIdLst/>
        </p14:section>
        <p14:section name="Альтернативные модели КД" id="{BE3421CB-5F11-4A11-85FC-61B2FC92C878}">
          <p14:sldIdLst/>
        </p14:section>
        <p14:section name="Роль органов государственного управления" id="{6347323A-DCA2-435B-8D4B-90EDFE820BA1}">
          <p14:sldIdLst/>
        </p14:section>
        <p14:section name="Роль внутристрановой и глобальной конкуренции" id="{EF9E45C1-3327-4969-B5A3-7DCA2519A169}">
          <p14:sldIdLst/>
        </p14:section>
        <p14:section name="Направления и способы коммерциализации космических технологий" id="{5A207133-226C-457B-8B88-88E5A5E22C15}">
          <p14:sldIdLst/>
        </p14:section>
        <p14:section name="Участие институтов развития в КД РФ" id="{1EFF7F3D-0A93-4DA0-B505-F47EB2DD0A9A}">
          <p14:sldIdLst/>
        </p14:section>
        <p14:section name="Роль экономической науки" id="{CB87A251-B75B-4CBE-AD39-D8FBEB4D62E0}">
          <p14:sldIdLst/>
        </p14:section>
        <p14:section name="Гармонизация документов стратегического планирования" id="{7403EC54-418D-4BC2-9F49-8F307F5830B9}">
          <p14:sldIdLst/>
        </p14:section>
        <p14:section name="Дополнительные слайды" id="{648CA93D-1FC9-4271-91B7-92DB6DB4CE96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45" autoAdjust="0"/>
    <p:restoredTop sz="76800" autoAdjust="0"/>
  </p:normalViewPr>
  <p:slideViewPr>
    <p:cSldViewPr>
      <p:cViewPr varScale="1">
        <p:scale>
          <a:sx n="88" d="100"/>
          <a:sy n="88" d="100"/>
        </p:scale>
        <p:origin x="-230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E14C85-9568-4376-B007-67A2DD7C8C43}" type="doc">
      <dgm:prSet loTypeId="urn:microsoft.com/office/officeart/2005/8/layout/default#1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7150912-07B2-43FF-B447-739FECC9E125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dirty="0" smtClean="0"/>
            <a:t>Оценка квалификации</a:t>
          </a:r>
          <a:endParaRPr lang="ru-RU" b="1" dirty="0"/>
        </a:p>
      </dgm:t>
    </dgm:pt>
    <dgm:pt modelId="{85D9399E-60FE-4005-908D-C077C670A2B8}" type="parTrans" cxnId="{68894BF2-BBAB-4377-BB17-A2813B4FE88E}">
      <dgm:prSet/>
      <dgm:spPr/>
      <dgm:t>
        <a:bodyPr/>
        <a:lstStyle/>
        <a:p>
          <a:endParaRPr lang="ru-RU"/>
        </a:p>
      </dgm:t>
    </dgm:pt>
    <dgm:pt modelId="{41965B9F-6F90-492F-AEDF-EEDE015F4D6D}" type="sibTrans" cxnId="{68894BF2-BBAB-4377-BB17-A2813B4FE88E}">
      <dgm:prSet/>
      <dgm:spPr/>
      <dgm:t>
        <a:bodyPr/>
        <a:lstStyle/>
        <a:p>
          <a:endParaRPr lang="ru-RU"/>
        </a:p>
      </dgm:t>
    </dgm:pt>
    <dgm:pt modelId="{FCC16269-19D1-4484-871E-A56BB651B9E1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dirty="0" smtClean="0"/>
            <a:t>Оценка профессиональных качеств</a:t>
          </a:r>
          <a:endParaRPr lang="ru-RU" b="1" dirty="0"/>
        </a:p>
      </dgm:t>
    </dgm:pt>
    <dgm:pt modelId="{F7C5A1E9-0386-42D4-B4B3-9356C7564186}" type="parTrans" cxnId="{6B301E81-893D-45A2-BF5F-B9E63D622E69}">
      <dgm:prSet/>
      <dgm:spPr/>
      <dgm:t>
        <a:bodyPr/>
        <a:lstStyle/>
        <a:p>
          <a:endParaRPr lang="ru-RU"/>
        </a:p>
      </dgm:t>
    </dgm:pt>
    <dgm:pt modelId="{CAF86ECA-B051-41CC-9133-DAF22F23855A}" type="sibTrans" cxnId="{6B301E81-893D-45A2-BF5F-B9E63D622E69}">
      <dgm:prSet/>
      <dgm:spPr/>
      <dgm:t>
        <a:bodyPr/>
        <a:lstStyle/>
        <a:p>
          <a:endParaRPr lang="ru-RU"/>
        </a:p>
      </dgm:t>
    </dgm:pt>
    <dgm:pt modelId="{68A2A384-608A-43FD-B662-CA0FD30B63EA}">
      <dgm:prSet/>
      <dgm:spPr>
        <a:solidFill>
          <a:schemeClr val="accent3">
            <a:lumMod val="20000"/>
            <a:lumOff val="80000"/>
          </a:schemeClr>
        </a:solidFill>
        <a:ln>
          <a:solidFill>
            <a:srgbClr val="92D050"/>
          </a:solidFill>
        </a:ln>
      </dgm:spPr>
      <dgm:t>
        <a:bodyPr/>
        <a:lstStyle/>
        <a:p>
          <a:pPr rtl="0"/>
          <a:r>
            <a:rPr lang="ru-RU" b="1" dirty="0" smtClean="0"/>
            <a:t>Оценка эффективности и результативности профессиональной служебной деятельности</a:t>
          </a:r>
          <a:endParaRPr lang="ru-RU" b="1" dirty="0"/>
        </a:p>
      </dgm:t>
    </dgm:pt>
    <dgm:pt modelId="{2AE57379-EEB0-4EEA-940D-463DA7ED782C}" type="parTrans" cxnId="{25766D38-8238-42E9-9B4C-21DE06111C16}">
      <dgm:prSet/>
      <dgm:spPr/>
      <dgm:t>
        <a:bodyPr/>
        <a:lstStyle/>
        <a:p>
          <a:endParaRPr lang="ru-RU"/>
        </a:p>
      </dgm:t>
    </dgm:pt>
    <dgm:pt modelId="{253D9333-A68A-47C5-96EF-7448337F43DE}" type="sibTrans" cxnId="{25766D38-8238-42E9-9B4C-21DE06111C16}">
      <dgm:prSet/>
      <dgm:spPr/>
      <dgm:t>
        <a:bodyPr/>
        <a:lstStyle/>
        <a:p>
          <a:endParaRPr lang="ru-RU"/>
        </a:p>
      </dgm:t>
    </dgm:pt>
    <dgm:pt modelId="{0E217E88-FA98-4FCF-B0F4-A7FF7DD8E235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dirty="0" smtClean="0"/>
            <a:t>Общественная оценка</a:t>
          </a:r>
          <a:endParaRPr lang="ru-RU" b="1" dirty="0"/>
        </a:p>
      </dgm:t>
    </dgm:pt>
    <dgm:pt modelId="{AE830D36-EBF6-42B9-82F0-0D7C0D53AB12}" type="parTrans" cxnId="{D6C16975-A48F-4596-90E2-CC60B62A7CDE}">
      <dgm:prSet/>
      <dgm:spPr/>
      <dgm:t>
        <a:bodyPr/>
        <a:lstStyle/>
        <a:p>
          <a:endParaRPr lang="ru-RU"/>
        </a:p>
      </dgm:t>
    </dgm:pt>
    <dgm:pt modelId="{C6E1CFDC-9923-4535-B847-3568DA185109}" type="sibTrans" cxnId="{D6C16975-A48F-4596-90E2-CC60B62A7CDE}">
      <dgm:prSet/>
      <dgm:spPr/>
      <dgm:t>
        <a:bodyPr/>
        <a:lstStyle/>
        <a:p>
          <a:endParaRPr lang="ru-RU"/>
        </a:p>
      </dgm:t>
    </dgm:pt>
    <dgm:pt modelId="{160FD87A-A08E-4327-B9AC-5A56B8F9A138}" type="pres">
      <dgm:prSet presAssocID="{F7E14C85-9568-4376-B007-67A2DD7C8C4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AA9EE6-94D3-47A1-89B7-A029A35FF555}" type="pres">
      <dgm:prSet presAssocID="{27150912-07B2-43FF-B447-739FECC9E12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49D2-F826-4C1A-87BA-8F88FAB3A467}" type="pres">
      <dgm:prSet presAssocID="{41965B9F-6F90-492F-AEDF-EEDE015F4D6D}" presName="sibTrans" presStyleCnt="0"/>
      <dgm:spPr/>
    </dgm:pt>
    <dgm:pt modelId="{1F106718-48C4-4373-800E-D8F91EAE31A1}" type="pres">
      <dgm:prSet presAssocID="{FCC16269-19D1-4484-871E-A56BB651B9E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694813-7D9D-4E4A-8A60-A8039DF0358A}" type="pres">
      <dgm:prSet presAssocID="{CAF86ECA-B051-41CC-9133-DAF22F23855A}" presName="sibTrans" presStyleCnt="0"/>
      <dgm:spPr/>
    </dgm:pt>
    <dgm:pt modelId="{3C618600-31C7-43F0-AFEF-9998489DE99E}" type="pres">
      <dgm:prSet presAssocID="{68A2A384-608A-43FD-B662-CA0FD30B63E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F40F4-F2FF-4EC6-9525-FB8D7C121774}" type="pres">
      <dgm:prSet presAssocID="{253D9333-A68A-47C5-96EF-7448337F43DE}" presName="sibTrans" presStyleCnt="0"/>
      <dgm:spPr/>
    </dgm:pt>
    <dgm:pt modelId="{EC323C04-E290-4A91-863E-59F5ACB959CF}" type="pres">
      <dgm:prSet presAssocID="{0E217E88-FA98-4FCF-B0F4-A7FF7DD8E23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894BF2-BBAB-4377-BB17-A2813B4FE88E}" srcId="{F7E14C85-9568-4376-B007-67A2DD7C8C43}" destId="{27150912-07B2-43FF-B447-739FECC9E125}" srcOrd="0" destOrd="0" parTransId="{85D9399E-60FE-4005-908D-C077C670A2B8}" sibTransId="{41965B9F-6F90-492F-AEDF-EEDE015F4D6D}"/>
    <dgm:cxn modelId="{19E73CC5-50DC-4E24-BB0E-60F8E8761D7C}" type="presOf" srcId="{27150912-07B2-43FF-B447-739FECC9E125}" destId="{50AA9EE6-94D3-47A1-89B7-A029A35FF555}" srcOrd="0" destOrd="0" presId="urn:microsoft.com/office/officeart/2005/8/layout/default#1"/>
    <dgm:cxn modelId="{8533B9B6-99EC-48C0-BEF9-139BB0FACDAF}" type="presOf" srcId="{0E217E88-FA98-4FCF-B0F4-A7FF7DD8E235}" destId="{EC323C04-E290-4A91-863E-59F5ACB959CF}" srcOrd="0" destOrd="0" presId="urn:microsoft.com/office/officeart/2005/8/layout/default#1"/>
    <dgm:cxn modelId="{25766D38-8238-42E9-9B4C-21DE06111C16}" srcId="{F7E14C85-9568-4376-B007-67A2DD7C8C43}" destId="{68A2A384-608A-43FD-B662-CA0FD30B63EA}" srcOrd="2" destOrd="0" parTransId="{2AE57379-EEB0-4EEA-940D-463DA7ED782C}" sibTransId="{253D9333-A68A-47C5-96EF-7448337F43DE}"/>
    <dgm:cxn modelId="{D6C16975-A48F-4596-90E2-CC60B62A7CDE}" srcId="{F7E14C85-9568-4376-B007-67A2DD7C8C43}" destId="{0E217E88-FA98-4FCF-B0F4-A7FF7DD8E235}" srcOrd="3" destOrd="0" parTransId="{AE830D36-EBF6-42B9-82F0-0D7C0D53AB12}" sibTransId="{C6E1CFDC-9923-4535-B847-3568DA185109}"/>
    <dgm:cxn modelId="{BFEAA5F4-686A-4F92-AACE-18B86E44A8E9}" type="presOf" srcId="{FCC16269-19D1-4484-871E-A56BB651B9E1}" destId="{1F106718-48C4-4373-800E-D8F91EAE31A1}" srcOrd="0" destOrd="0" presId="urn:microsoft.com/office/officeart/2005/8/layout/default#1"/>
    <dgm:cxn modelId="{6B301E81-893D-45A2-BF5F-B9E63D622E69}" srcId="{F7E14C85-9568-4376-B007-67A2DD7C8C43}" destId="{FCC16269-19D1-4484-871E-A56BB651B9E1}" srcOrd="1" destOrd="0" parTransId="{F7C5A1E9-0386-42D4-B4B3-9356C7564186}" sibTransId="{CAF86ECA-B051-41CC-9133-DAF22F23855A}"/>
    <dgm:cxn modelId="{8A1E548F-3AC0-4AAD-AF0C-081F3D4A2FBD}" type="presOf" srcId="{F7E14C85-9568-4376-B007-67A2DD7C8C43}" destId="{160FD87A-A08E-4327-B9AC-5A56B8F9A138}" srcOrd="0" destOrd="0" presId="urn:microsoft.com/office/officeart/2005/8/layout/default#1"/>
    <dgm:cxn modelId="{FCF81C38-4239-4913-B8AF-83599D7DDC3C}" type="presOf" srcId="{68A2A384-608A-43FD-B662-CA0FD30B63EA}" destId="{3C618600-31C7-43F0-AFEF-9998489DE99E}" srcOrd="0" destOrd="0" presId="urn:microsoft.com/office/officeart/2005/8/layout/default#1"/>
    <dgm:cxn modelId="{E65E3369-4CC2-4EFA-AD9D-F035528F64F3}" type="presParOf" srcId="{160FD87A-A08E-4327-B9AC-5A56B8F9A138}" destId="{50AA9EE6-94D3-47A1-89B7-A029A35FF555}" srcOrd="0" destOrd="0" presId="urn:microsoft.com/office/officeart/2005/8/layout/default#1"/>
    <dgm:cxn modelId="{97A28492-83CB-4450-A013-D48591AE310F}" type="presParOf" srcId="{160FD87A-A08E-4327-B9AC-5A56B8F9A138}" destId="{FB3E49D2-F826-4C1A-87BA-8F88FAB3A467}" srcOrd="1" destOrd="0" presId="urn:microsoft.com/office/officeart/2005/8/layout/default#1"/>
    <dgm:cxn modelId="{CB8713F1-3BC3-4516-BA31-D136D3FEB8DA}" type="presParOf" srcId="{160FD87A-A08E-4327-B9AC-5A56B8F9A138}" destId="{1F106718-48C4-4373-800E-D8F91EAE31A1}" srcOrd="2" destOrd="0" presId="urn:microsoft.com/office/officeart/2005/8/layout/default#1"/>
    <dgm:cxn modelId="{468C1FEE-4445-49F0-886E-E1BA297E0649}" type="presParOf" srcId="{160FD87A-A08E-4327-B9AC-5A56B8F9A138}" destId="{6B694813-7D9D-4E4A-8A60-A8039DF0358A}" srcOrd="3" destOrd="0" presId="urn:microsoft.com/office/officeart/2005/8/layout/default#1"/>
    <dgm:cxn modelId="{FFA1A7CE-69A2-4ECD-8A6C-2F41E3FD8143}" type="presParOf" srcId="{160FD87A-A08E-4327-B9AC-5A56B8F9A138}" destId="{3C618600-31C7-43F0-AFEF-9998489DE99E}" srcOrd="4" destOrd="0" presId="urn:microsoft.com/office/officeart/2005/8/layout/default#1"/>
    <dgm:cxn modelId="{C8BBBADB-3A62-4662-8D99-7F18D66F0CCB}" type="presParOf" srcId="{160FD87A-A08E-4327-B9AC-5A56B8F9A138}" destId="{913F40F4-F2FF-4EC6-9525-FB8D7C121774}" srcOrd="5" destOrd="0" presId="urn:microsoft.com/office/officeart/2005/8/layout/default#1"/>
    <dgm:cxn modelId="{B8C6485F-6920-41E4-BDB2-435D5B46D793}" type="presParOf" srcId="{160FD87A-A08E-4327-B9AC-5A56B8F9A138}" destId="{EC323C04-E290-4A91-863E-59F5ACB959CF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2B415F-D272-4C08-853E-8C869FA5D4D5}" type="doc">
      <dgm:prSet loTypeId="urn:microsoft.com/office/officeart/2005/8/layout/hierarchy3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BEABAB0-2081-4C0D-AFE4-B78001B50189}">
      <dgm:prSet custT="1"/>
      <dgm:spPr/>
      <dgm:t>
        <a:bodyPr/>
        <a:lstStyle/>
        <a:p>
          <a:pPr rtl="0"/>
          <a:r>
            <a:rPr lang="ru-RU" sz="2000" b="1" dirty="0" smtClean="0"/>
            <a:t>Оценка достижения целей и задач (государственного органа, структурного подразделения, государственных программ и т.п.) на основе количественных показателей эффективности и результативности</a:t>
          </a:r>
          <a:endParaRPr lang="ru-RU" sz="2000" b="1" dirty="0"/>
        </a:p>
      </dgm:t>
    </dgm:pt>
    <dgm:pt modelId="{B52D4817-4596-4BC5-AB21-E3B12BE5781F}" type="parTrans" cxnId="{E01FCFFC-D4D1-49DE-9FD3-17C3D3824675}">
      <dgm:prSet/>
      <dgm:spPr/>
      <dgm:t>
        <a:bodyPr/>
        <a:lstStyle/>
        <a:p>
          <a:endParaRPr lang="ru-RU"/>
        </a:p>
      </dgm:t>
    </dgm:pt>
    <dgm:pt modelId="{1A76891B-3D72-45B2-9EFD-607272D842B8}" type="sibTrans" cxnId="{E01FCFFC-D4D1-49DE-9FD3-17C3D3824675}">
      <dgm:prSet/>
      <dgm:spPr/>
      <dgm:t>
        <a:bodyPr/>
        <a:lstStyle/>
        <a:p>
          <a:endParaRPr lang="ru-RU"/>
        </a:p>
      </dgm:t>
    </dgm:pt>
    <dgm:pt modelId="{2BEC6212-9583-4C08-867B-6A1CB0D5CC93}">
      <dgm:prSet custT="1"/>
      <dgm:spPr/>
      <dgm:t>
        <a:bodyPr/>
        <a:lstStyle/>
        <a:p>
          <a:pPr rtl="0"/>
          <a:r>
            <a:rPr lang="ru-RU" sz="2000" b="1" dirty="0" smtClean="0"/>
            <a:t>Оценка объема (своевременности, качества) проделанной работы на основе количественных показателей эффективности и результативности</a:t>
          </a:r>
          <a:endParaRPr lang="ru-RU" sz="2000" b="1" dirty="0"/>
        </a:p>
      </dgm:t>
    </dgm:pt>
    <dgm:pt modelId="{28DAECD2-3FAD-4BC4-B95C-0B4C8C41D88D}" type="parTrans" cxnId="{F3D14791-5F8C-4CCB-9C5B-5968CF13CA8F}">
      <dgm:prSet/>
      <dgm:spPr/>
      <dgm:t>
        <a:bodyPr/>
        <a:lstStyle/>
        <a:p>
          <a:endParaRPr lang="ru-RU"/>
        </a:p>
      </dgm:t>
    </dgm:pt>
    <dgm:pt modelId="{5BC00B09-AD31-4AB9-BA1C-5EF1486F058B}" type="sibTrans" cxnId="{F3D14791-5F8C-4CCB-9C5B-5968CF13CA8F}">
      <dgm:prSet/>
      <dgm:spPr/>
      <dgm:t>
        <a:bodyPr/>
        <a:lstStyle/>
        <a:p>
          <a:endParaRPr lang="ru-RU"/>
        </a:p>
      </dgm:t>
    </dgm:pt>
    <dgm:pt modelId="{00072350-B892-4092-9178-819C937B7599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rtl="0"/>
          <a:r>
            <a:rPr lang="ru-RU" sz="1800" dirty="0" smtClean="0"/>
            <a:t>«руководители», «помощники (советники)», «специалисты» (осуществляющие профильную для государственного органа деятельность)</a:t>
          </a:r>
          <a:endParaRPr lang="ru-RU" sz="1800" dirty="0"/>
        </a:p>
      </dgm:t>
    </dgm:pt>
    <dgm:pt modelId="{124BA4F3-6943-46C4-96BA-FF393DF843F7}" type="parTrans" cxnId="{85A15C25-D5E7-44A9-ACE2-1C4D3826FBFB}">
      <dgm:prSet/>
      <dgm:spPr/>
      <dgm:t>
        <a:bodyPr/>
        <a:lstStyle/>
        <a:p>
          <a:endParaRPr lang="ru-RU"/>
        </a:p>
      </dgm:t>
    </dgm:pt>
    <dgm:pt modelId="{D46972DF-DF33-4C86-8774-49E2B1B78E30}" type="sibTrans" cxnId="{85A15C25-D5E7-44A9-ACE2-1C4D3826FBFB}">
      <dgm:prSet/>
      <dgm:spPr/>
      <dgm:t>
        <a:bodyPr/>
        <a:lstStyle/>
        <a:p>
          <a:endParaRPr lang="ru-RU"/>
        </a:p>
      </dgm:t>
    </dgm:pt>
    <dgm:pt modelId="{D8A93E20-A141-4642-BE5B-61339350F500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800" dirty="0" smtClean="0"/>
            <a:t>«специалисты» и «обеспечивающие специалисты»</a:t>
          </a:r>
          <a:endParaRPr lang="ru-RU" sz="1800" dirty="0"/>
        </a:p>
      </dgm:t>
    </dgm:pt>
    <dgm:pt modelId="{FD5BD50D-4515-4B8B-9EA1-0CAA00D80AC3}" type="parTrans" cxnId="{BD3C0CA5-80DF-4552-AE8A-1721694B4871}">
      <dgm:prSet/>
      <dgm:spPr/>
      <dgm:t>
        <a:bodyPr/>
        <a:lstStyle/>
        <a:p>
          <a:endParaRPr lang="ru-RU"/>
        </a:p>
      </dgm:t>
    </dgm:pt>
    <dgm:pt modelId="{8C9ED58F-6CE7-4BC3-B45D-78C2FBB30333}" type="sibTrans" cxnId="{BD3C0CA5-80DF-4552-AE8A-1721694B4871}">
      <dgm:prSet/>
      <dgm:spPr/>
      <dgm:t>
        <a:bodyPr/>
        <a:lstStyle/>
        <a:p>
          <a:endParaRPr lang="ru-RU"/>
        </a:p>
      </dgm:t>
    </dgm:pt>
    <dgm:pt modelId="{70F454A6-0153-442C-988B-413EF55FFD4C}" type="pres">
      <dgm:prSet presAssocID="{D92B415F-D272-4C08-853E-8C869FA5D4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028FAB7-390E-4C96-B509-2515BF598D4A}" type="pres">
      <dgm:prSet presAssocID="{0BEABAB0-2081-4C0D-AFE4-B78001B50189}" presName="root" presStyleCnt="0"/>
      <dgm:spPr/>
    </dgm:pt>
    <dgm:pt modelId="{47182B72-97E3-4455-AC17-092B867314EF}" type="pres">
      <dgm:prSet presAssocID="{0BEABAB0-2081-4C0D-AFE4-B78001B50189}" presName="rootComposite" presStyleCnt="0"/>
      <dgm:spPr/>
    </dgm:pt>
    <dgm:pt modelId="{39085AC3-8AF1-4C2D-BA83-631DCB39CEA5}" type="pres">
      <dgm:prSet presAssocID="{0BEABAB0-2081-4C0D-AFE4-B78001B50189}" presName="rootText" presStyleLbl="node1" presStyleIdx="0" presStyleCnt="2" custScaleX="112599" custScaleY="136305" custLinFactNeighborX="-2213" custLinFactNeighborY="-4777"/>
      <dgm:spPr/>
      <dgm:t>
        <a:bodyPr/>
        <a:lstStyle/>
        <a:p>
          <a:endParaRPr lang="ru-RU"/>
        </a:p>
      </dgm:t>
    </dgm:pt>
    <dgm:pt modelId="{C50FAD75-5E1D-4262-82F3-5ABE702D92F5}" type="pres">
      <dgm:prSet presAssocID="{0BEABAB0-2081-4C0D-AFE4-B78001B50189}" presName="rootConnector" presStyleLbl="node1" presStyleIdx="0" presStyleCnt="2"/>
      <dgm:spPr/>
      <dgm:t>
        <a:bodyPr/>
        <a:lstStyle/>
        <a:p>
          <a:endParaRPr lang="ru-RU"/>
        </a:p>
      </dgm:t>
    </dgm:pt>
    <dgm:pt modelId="{9957D75D-77D6-45D7-905B-BACDD6C28158}" type="pres">
      <dgm:prSet presAssocID="{0BEABAB0-2081-4C0D-AFE4-B78001B50189}" presName="childShape" presStyleCnt="0"/>
      <dgm:spPr/>
    </dgm:pt>
    <dgm:pt modelId="{207AC03D-631F-4B9C-9BF3-5D42C03D4678}" type="pres">
      <dgm:prSet presAssocID="{124BA4F3-6943-46C4-96BA-FF393DF843F7}" presName="Name13" presStyleLbl="parChTrans1D2" presStyleIdx="0" presStyleCnt="2"/>
      <dgm:spPr/>
      <dgm:t>
        <a:bodyPr/>
        <a:lstStyle/>
        <a:p>
          <a:endParaRPr lang="ru-RU"/>
        </a:p>
      </dgm:t>
    </dgm:pt>
    <dgm:pt modelId="{E8F3E4CD-A7D9-4C50-81CA-DBB7A6F2376E}" type="pres">
      <dgm:prSet presAssocID="{00072350-B892-4092-9178-819C937B7599}" presName="childText" presStyleLbl="bgAcc1" presStyleIdx="0" presStyleCnt="2" custScaleX="108789" custScaleY="108517" custLinFactNeighborX="331" custLinFactNeighborY="-7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206D76-52C8-4B2B-B82C-716A96C8BC84}" type="pres">
      <dgm:prSet presAssocID="{2BEC6212-9583-4C08-867B-6A1CB0D5CC93}" presName="root" presStyleCnt="0"/>
      <dgm:spPr/>
    </dgm:pt>
    <dgm:pt modelId="{E9EFB38C-0E62-4EBF-9F10-00C49A0DA906}" type="pres">
      <dgm:prSet presAssocID="{2BEC6212-9583-4C08-867B-6A1CB0D5CC93}" presName="rootComposite" presStyleCnt="0"/>
      <dgm:spPr/>
    </dgm:pt>
    <dgm:pt modelId="{F4896085-3141-48E0-AE2F-F12EE93FCA25}" type="pres">
      <dgm:prSet presAssocID="{2BEC6212-9583-4C08-867B-6A1CB0D5CC93}" presName="rootText" presStyleLbl="node1" presStyleIdx="1" presStyleCnt="2" custScaleY="106897" custLinFactNeighborX="7958" custLinFactNeighborY="1383"/>
      <dgm:spPr/>
      <dgm:t>
        <a:bodyPr/>
        <a:lstStyle/>
        <a:p>
          <a:endParaRPr lang="ru-RU"/>
        </a:p>
      </dgm:t>
    </dgm:pt>
    <dgm:pt modelId="{29773945-BB74-45AC-A18A-B31AB14F0CFB}" type="pres">
      <dgm:prSet presAssocID="{2BEC6212-9583-4C08-867B-6A1CB0D5CC93}" presName="rootConnector" presStyleLbl="node1" presStyleIdx="1" presStyleCnt="2"/>
      <dgm:spPr/>
      <dgm:t>
        <a:bodyPr/>
        <a:lstStyle/>
        <a:p>
          <a:endParaRPr lang="ru-RU"/>
        </a:p>
      </dgm:t>
    </dgm:pt>
    <dgm:pt modelId="{6A271C2A-91D1-4553-9F76-6F45668157EC}" type="pres">
      <dgm:prSet presAssocID="{2BEC6212-9583-4C08-867B-6A1CB0D5CC93}" presName="childShape" presStyleCnt="0"/>
      <dgm:spPr/>
    </dgm:pt>
    <dgm:pt modelId="{B77C7851-C1A5-497A-8897-4329B61EB85F}" type="pres">
      <dgm:prSet presAssocID="{FD5BD50D-4515-4B8B-9EA1-0CAA00D80AC3}" presName="Name13" presStyleLbl="parChTrans1D2" presStyleIdx="1" presStyleCnt="2"/>
      <dgm:spPr/>
      <dgm:t>
        <a:bodyPr/>
        <a:lstStyle/>
        <a:p>
          <a:endParaRPr lang="ru-RU"/>
        </a:p>
      </dgm:t>
    </dgm:pt>
    <dgm:pt modelId="{9F8E3FE5-BC32-40E1-A74D-CC980E26B7B4}" type="pres">
      <dgm:prSet presAssocID="{D8A93E20-A141-4642-BE5B-61339350F500}" presName="childText" presStyleLbl="bgAcc1" presStyleIdx="1" presStyleCnt="2" custScaleY="58375" custLinFactNeighborX="-6702" custLinFactNeighborY="-159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3C0CA5-80DF-4552-AE8A-1721694B4871}" srcId="{2BEC6212-9583-4C08-867B-6A1CB0D5CC93}" destId="{D8A93E20-A141-4642-BE5B-61339350F500}" srcOrd="0" destOrd="0" parTransId="{FD5BD50D-4515-4B8B-9EA1-0CAA00D80AC3}" sibTransId="{8C9ED58F-6CE7-4BC3-B45D-78C2FBB30333}"/>
    <dgm:cxn modelId="{B5440A08-EB1C-459B-A027-7ACCA39E2CCA}" type="presOf" srcId="{FD5BD50D-4515-4B8B-9EA1-0CAA00D80AC3}" destId="{B77C7851-C1A5-497A-8897-4329B61EB85F}" srcOrd="0" destOrd="0" presId="urn:microsoft.com/office/officeart/2005/8/layout/hierarchy3"/>
    <dgm:cxn modelId="{642A2263-ED5F-46E8-B5DE-D61B35D71C2A}" type="presOf" srcId="{124BA4F3-6943-46C4-96BA-FF393DF843F7}" destId="{207AC03D-631F-4B9C-9BF3-5D42C03D4678}" srcOrd="0" destOrd="0" presId="urn:microsoft.com/office/officeart/2005/8/layout/hierarchy3"/>
    <dgm:cxn modelId="{B112684D-12F8-4BAF-8D91-74906640F7D1}" type="presOf" srcId="{D92B415F-D272-4C08-853E-8C869FA5D4D5}" destId="{70F454A6-0153-442C-988B-413EF55FFD4C}" srcOrd="0" destOrd="0" presId="urn:microsoft.com/office/officeart/2005/8/layout/hierarchy3"/>
    <dgm:cxn modelId="{C5A51337-274F-4FDD-8A28-70B280B0122C}" type="presOf" srcId="{0BEABAB0-2081-4C0D-AFE4-B78001B50189}" destId="{C50FAD75-5E1D-4262-82F3-5ABE702D92F5}" srcOrd="1" destOrd="0" presId="urn:microsoft.com/office/officeart/2005/8/layout/hierarchy3"/>
    <dgm:cxn modelId="{B837BE2A-3B34-4B48-B2B3-722FC08B65F2}" type="presOf" srcId="{00072350-B892-4092-9178-819C937B7599}" destId="{E8F3E4CD-A7D9-4C50-81CA-DBB7A6F2376E}" srcOrd="0" destOrd="0" presId="urn:microsoft.com/office/officeart/2005/8/layout/hierarchy3"/>
    <dgm:cxn modelId="{7F7F4509-01BC-4C56-8F06-29F5694FBF90}" type="presOf" srcId="{2BEC6212-9583-4C08-867B-6A1CB0D5CC93}" destId="{F4896085-3141-48E0-AE2F-F12EE93FCA25}" srcOrd="0" destOrd="0" presId="urn:microsoft.com/office/officeart/2005/8/layout/hierarchy3"/>
    <dgm:cxn modelId="{F3D14791-5F8C-4CCB-9C5B-5968CF13CA8F}" srcId="{D92B415F-D272-4C08-853E-8C869FA5D4D5}" destId="{2BEC6212-9583-4C08-867B-6A1CB0D5CC93}" srcOrd="1" destOrd="0" parTransId="{28DAECD2-3FAD-4BC4-B95C-0B4C8C41D88D}" sibTransId="{5BC00B09-AD31-4AB9-BA1C-5EF1486F058B}"/>
    <dgm:cxn modelId="{066D0154-37CC-4087-8AD0-3E9CB9FD2AC5}" type="presOf" srcId="{2BEC6212-9583-4C08-867B-6A1CB0D5CC93}" destId="{29773945-BB74-45AC-A18A-B31AB14F0CFB}" srcOrd="1" destOrd="0" presId="urn:microsoft.com/office/officeart/2005/8/layout/hierarchy3"/>
    <dgm:cxn modelId="{8BEF5CC9-83D9-46AE-B39C-DDA972CE4475}" type="presOf" srcId="{0BEABAB0-2081-4C0D-AFE4-B78001B50189}" destId="{39085AC3-8AF1-4C2D-BA83-631DCB39CEA5}" srcOrd="0" destOrd="0" presId="urn:microsoft.com/office/officeart/2005/8/layout/hierarchy3"/>
    <dgm:cxn modelId="{E01FCFFC-D4D1-49DE-9FD3-17C3D3824675}" srcId="{D92B415F-D272-4C08-853E-8C869FA5D4D5}" destId="{0BEABAB0-2081-4C0D-AFE4-B78001B50189}" srcOrd="0" destOrd="0" parTransId="{B52D4817-4596-4BC5-AB21-E3B12BE5781F}" sibTransId="{1A76891B-3D72-45B2-9EFD-607272D842B8}"/>
    <dgm:cxn modelId="{6A7762B5-CBAD-4B2E-8E7F-DD1CC0AB0A54}" type="presOf" srcId="{D8A93E20-A141-4642-BE5B-61339350F500}" destId="{9F8E3FE5-BC32-40E1-A74D-CC980E26B7B4}" srcOrd="0" destOrd="0" presId="urn:microsoft.com/office/officeart/2005/8/layout/hierarchy3"/>
    <dgm:cxn modelId="{85A15C25-D5E7-44A9-ACE2-1C4D3826FBFB}" srcId="{0BEABAB0-2081-4C0D-AFE4-B78001B50189}" destId="{00072350-B892-4092-9178-819C937B7599}" srcOrd="0" destOrd="0" parTransId="{124BA4F3-6943-46C4-96BA-FF393DF843F7}" sibTransId="{D46972DF-DF33-4C86-8774-49E2B1B78E30}"/>
    <dgm:cxn modelId="{33415377-7622-4C97-BA50-0AA49AE49965}" type="presParOf" srcId="{70F454A6-0153-442C-988B-413EF55FFD4C}" destId="{E028FAB7-390E-4C96-B509-2515BF598D4A}" srcOrd="0" destOrd="0" presId="urn:microsoft.com/office/officeart/2005/8/layout/hierarchy3"/>
    <dgm:cxn modelId="{003BC2E6-B5D2-4E43-BDEE-D16841BC93E3}" type="presParOf" srcId="{E028FAB7-390E-4C96-B509-2515BF598D4A}" destId="{47182B72-97E3-4455-AC17-092B867314EF}" srcOrd="0" destOrd="0" presId="urn:microsoft.com/office/officeart/2005/8/layout/hierarchy3"/>
    <dgm:cxn modelId="{07835272-6342-4577-B82E-1953C141A97B}" type="presParOf" srcId="{47182B72-97E3-4455-AC17-092B867314EF}" destId="{39085AC3-8AF1-4C2D-BA83-631DCB39CEA5}" srcOrd="0" destOrd="0" presId="urn:microsoft.com/office/officeart/2005/8/layout/hierarchy3"/>
    <dgm:cxn modelId="{AE6E3CAA-00B3-49C4-B87F-D94AD8EC7820}" type="presParOf" srcId="{47182B72-97E3-4455-AC17-092B867314EF}" destId="{C50FAD75-5E1D-4262-82F3-5ABE702D92F5}" srcOrd="1" destOrd="0" presId="urn:microsoft.com/office/officeart/2005/8/layout/hierarchy3"/>
    <dgm:cxn modelId="{94FED567-CC63-4FB6-88A3-58EFE1B4B1A8}" type="presParOf" srcId="{E028FAB7-390E-4C96-B509-2515BF598D4A}" destId="{9957D75D-77D6-45D7-905B-BACDD6C28158}" srcOrd="1" destOrd="0" presId="urn:microsoft.com/office/officeart/2005/8/layout/hierarchy3"/>
    <dgm:cxn modelId="{367EAF39-1F13-4FA8-AAC0-0DDE4B306C33}" type="presParOf" srcId="{9957D75D-77D6-45D7-905B-BACDD6C28158}" destId="{207AC03D-631F-4B9C-9BF3-5D42C03D4678}" srcOrd="0" destOrd="0" presId="urn:microsoft.com/office/officeart/2005/8/layout/hierarchy3"/>
    <dgm:cxn modelId="{F7567997-B212-415F-A420-65C538708E9B}" type="presParOf" srcId="{9957D75D-77D6-45D7-905B-BACDD6C28158}" destId="{E8F3E4CD-A7D9-4C50-81CA-DBB7A6F2376E}" srcOrd="1" destOrd="0" presId="urn:microsoft.com/office/officeart/2005/8/layout/hierarchy3"/>
    <dgm:cxn modelId="{D78E803A-CAC0-48A6-B752-37900D0009A7}" type="presParOf" srcId="{70F454A6-0153-442C-988B-413EF55FFD4C}" destId="{72206D76-52C8-4B2B-B82C-716A96C8BC84}" srcOrd="1" destOrd="0" presId="urn:microsoft.com/office/officeart/2005/8/layout/hierarchy3"/>
    <dgm:cxn modelId="{4C74D632-9270-4A1F-9F50-D4B4A86DC0DE}" type="presParOf" srcId="{72206D76-52C8-4B2B-B82C-716A96C8BC84}" destId="{E9EFB38C-0E62-4EBF-9F10-00C49A0DA906}" srcOrd="0" destOrd="0" presId="urn:microsoft.com/office/officeart/2005/8/layout/hierarchy3"/>
    <dgm:cxn modelId="{996E1CF9-7542-4903-A318-873918A92265}" type="presParOf" srcId="{E9EFB38C-0E62-4EBF-9F10-00C49A0DA906}" destId="{F4896085-3141-48E0-AE2F-F12EE93FCA25}" srcOrd="0" destOrd="0" presId="urn:microsoft.com/office/officeart/2005/8/layout/hierarchy3"/>
    <dgm:cxn modelId="{9E4E07F2-77D0-4EC9-9B7B-078944B5C413}" type="presParOf" srcId="{E9EFB38C-0E62-4EBF-9F10-00C49A0DA906}" destId="{29773945-BB74-45AC-A18A-B31AB14F0CFB}" srcOrd="1" destOrd="0" presId="urn:microsoft.com/office/officeart/2005/8/layout/hierarchy3"/>
    <dgm:cxn modelId="{A4A2DABC-3D0A-46AA-91EE-4ABB11B14027}" type="presParOf" srcId="{72206D76-52C8-4B2B-B82C-716A96C8BC84}" destId="{6A271C2A-91D1-4553-9F76-6F45668157EC}" srcOrd="1" destOrd="0" presId="urn:microsoft.com/office/officeart/2005/8/layout/hierarchy3"/>
    <dgm:cxn modelId="{51582181-27F9-4514-A2DA-83226509B657}" type="presParOf" srcId="{6A271C2A-91D1-4553-9F76-6F45668157EC}" destId="{B77C7851-C1A5-497A-8897-4329B61EB85F}" srcOrd="0" destOrd="0" presId="urn:microsoft.com/office/officeart/2005/8/layout/hierarchy3"/>
    <dgm:cxn modelId="{69C8CCEF-202B-4E65-9553-9B47A821E6C8}" type="presParOf" srcId="{6A271C2A-91D1-4553-9F76-6F45668157EC}" destId="{9F8E3FE5-BC32-40E1-A74D-CC980E26B7B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5FFAB3-B32C-44FF-A4D9-998ADEF0C505}" type="doc">
      <dgm:prSet loTypeId="urn:microsoft.com/office/officeart/2005/8/layout/cycle1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D4050DB-A8B0-4AF2-9CFB-6D3C784B32A0}">
      <dgm:prSet custT="1"/>
      <dgm:spPr/>
      <dgm:t>
        <a:bodyPr/>
        <a:lstStyle/>
        <a:p>
          <a:pPr rtl="0"/>
          <a:r>
            <a:rPr lang="ru-RU" sz="2000" b="1" dirty="0" smtClean="0"/>
            <a:t>2. Анализ документов</a:t>
          </a:r>
          <a:endParaRPr lang="ru-RU" sz="2000" b="1" dirty="0"/>
        </a:p>
      </dgm:t>
    </dgm:pt>
    <dgm:pt modelId="{0F5DB9EE-48EC-4E48-B7E7-66026C8D6958}" type="parTrans" cxnId="{8A98C1B0-24B7-45B9-82A5-6F6301AE1D6D}">
      <dgm:prSet/>
      <dgm:spPr/>
      <dgm:t>
        <a:bodyPr/>
        <a:lstStyle/>
        <a:p>
          <a:endParaRPr lang="ru-RU" sz="2000"/>
        </a:p>
      </dgm:t>
    </dgm:pt>
    <dgm:pt modelId="{C0B6AC66-8975-45BF-9C27-92673EAA2214}" type="sibTrans" cxnId="{8A98C1B0-24B7-45B9-82A5-6F6301AE1D6D}">
      <dgm:prSet/>
      <dgm:spPr/>
      <dgm:t>
        <a:bodyPr/>
        <a:lstStyle/>
        <a:p>
          <a:endParaRPr lang="ru-RU" sz="2000"/>
        </a:p>
      </dgm:t>
    </dgm:pt>
    <dgm:pt modelId="{9FE67B57-D602-4EEE-816E-7DB8AE0CD8E9}">
      <dgm:prSet custT="1"/>
      <dgm:spPr/>
      <dgm:t>
        <a:bodyPr/>
        <a:lstStyle/>
        <a:p>
          <a:pPr rtl="0"/>
          <a:r>
            <a:rPr lang="ru-RU" sz="2000" b="1" dirty="0" smtClean="0"/>
            <a:t>3. Анализ основных направлений деятельности</a:t>
          </a:r>
          <a:endParaRPr lang="ru-RU" sz="2000" b="1" dirty="0"/>
        </a:p>
      </dgm:t>
    </dgm:pt>
    <dgm:pt modelId="{2E1082DF-179E-4C85-82FD-4C961BA667B5}" type="parTrans" cxnId="{78B91F8F-D2A2-41EE-9D21-89D1F60793F4}">
      <dgm:prSet/>
      <dgm:spPr/>
      <dgm:t>
        <a:bodyPr/>
        <a:lstStyle/>
        <a:p>
          <a:endParaRPr lang="ru-RU" sz="2000"/>
        </a:p>
      </dgm:t>
    </dgm:pt>
    <dgm:pt modelId="{F4E9A1CA-A3FA-4EA1-ADD8-BA25D161080D}" type="sibTrans" cxnId="{78B91F8F-D2A2-41EE-9D21-89D1F60793F4}">
      <dgm:prSet/>
      <dgm:spPr/>
      <dgm:t>
        <a:bodyPr/>
        <a:lstStyle/>
        <a:p>
          <a:endParaRPr lang="ru-RU" sz="2000"/>
        </a:p>
      </dgm:t>
    </dgm:pt>
    <dgm:pt modelId="{34470AD5-9582-43B5-98DA-8A5E0F871BFC}">
      <dgm:prSet custT="1"/>
      <dgm:spPr/>
      <dgm:t>
        <a:bodyPr/>
        <a:lstStyle/>
        <a:p>
          <a:pPr rtl="0"/>
          <a:r>
            <a:rPr lang="ru-RU" sz="2000" b="1" dirty="0" smtClean="0"/>
            <a:t>4. Разработка предварительных перечней показателей </a:t>
          </a:r>
          <a:endParaRPr lang="ru-RU" sz="2000" b="1" dirty="0"/>
        </a:p>
      </dgm:t>
    </dgm:pt>
    <dgm:pt modelId="{4130822A-5031-49A4-AD59-909DB31CEF20}" type="parTrans" cxnId="{A32B0DE6-2146-4217-A69B-26CF878CD3F7}">
      <dgm:prSet/>
      <dgm:spPr/>
      <dgm:t>
        <a:bodyPr/>
        <a:lstStyle/>
        <a:p>
          <a:endParaRPr lang="ru-RU" sz="2000"/>
        </a:p>
      </dgm:t>
    </dgm:pt>
    <dgm:pt modelId="{8155CA36-D7FE-476D-9235-3EB33D4DFC9E}" type="sibTrans" cxnId="{A32B0DE6-2146-4217-A69B-26CF878CD3F7}">
      <dgm:prSet/>
      <dgm:spPr/>
      <dgm:t>
        <a:bodyPr/>
        <a:lstStyle/>
        <a:p>
          <a:endParaRPr lang="ru-RU" sz="2000"/>
        </a:p>
      </dgm:t>
    </dgm:pt>
    <dgm:pt modelId="{A56A4983-3A51-489E-BA2C-38688E954267}">
      <dgm:prSet custT="1"/>
      <dgm:spPr/>
      <dgm:t>
        <a:bodyPr/>
        <a:lstStyle/>
        <a:p>
          <a:pPr rtl="0"/>
          <a:r>
            <a:rPr lang="ru-RU" sz="2000" b="1" dirty="0" smtClean="0"/>
            <a:t>5. Согласование показателей</a:t>
          </a:r>
          <a:endParaRPr lang="ru-RU" sz="2000" b="1" dirty="0"/>
        </a:p>
      </dgm:t>
    </dgm:pt>
    <dgm:pt modelId="{94D769A3-749F-46DD-AE39-A23A91BF955A}" type="parTrans" cxnId="{21893194-D33F-485D-B039-781B9EDE4905}">
      <dgm:prSet/>
      <dgm:spPr/>
      <dgm:t>
        <a:bodyPr/>
        <a:lstStyle/>
        <a:p>
          <a:endParaRPr lang="ru-RU" sz="2000"/>
        </a:p>
      </dgm:t>
    </dgm:pt>
    <dgm:pt modelId="{87EF99FB-73E8-439A-BFF8-7CB66E542CF7}" type="sibTrans" cxnId="{21893194-D33F-485D-B039-781B9EDE4905}">
      <dgm:prSet/>
      <dgm:spPr/>
      <dgm:t>
        <a:bodyPr/>
        <a:lstStyle/>
        <a:p>
          <a:endParaRPr lang="ru-RU" sz="2000"/>
        </a:p>
      </dgm:t>
    </dgm:pt>
    <dgm:pt modelId="{D12AD4A6-F065-4326-9DF3-10783420CFC2}">
      <dgm:prSet custT="1"/>
      <dgm:spPr/>
      <dgm:t>
        <a:bodyPr/>
        <a:lstStyle/>
        <a:p>
          <a:pPr rtl="0"/>
          <a:r>
            <a:rPr lang="ru-RU" sz="2000" b="1" dirty="0" smtClean="0"/>
            <a:t>6. Пилотное внедрение </a:t>
          </a:r>
          <a:endParaRPr lang="ru-RU" sz="2000" b="1" dirty="0"/>
        </a:p>
      </dgm:t>
    </dgm:pt>
    <dgm:pt modelId="{B696D7A7-C1E2-4A33-BB14-507ABF45846A}" type="parTrans" cxnId="{84963C1C-4290-485A-A5CD-22E5C7E2622F}">
      <dgm:prSet/>
      <dgm:spPr/>
      <dgm:t>
        <a:bodyPr/>
        <a:lstStyle/>
        <a:p>
          <a:endParaRPr lang="ru-RU"/>
        </a:p>
      </dgm:t>
    </dgm:pt>
    <dgm:pt modelId="{A8F22FD7-FD1B-4F15-9ABC-664D379622EF}" type="sibTrans" cxnId="{84963C1C-4290-485A-A5CD-22E5C7E2622F}">
      <dgm:prSet/>
      <dgm:spPr/>
      <dgm:t>
        <a:bodyPr/>
        <a:lstStyle/>
        <a:p>
          <a:endParaRPr lang="ru-RU"/>
        </a:p>
      </dgm:t>
    </dgm:pt>
    <dgm:pt modelId="{67EBF16B-1FC2-4E8A-896B-D02AEA93E1D9}">
      <dgm:prSet custT="1"/>
      <dgm:spPr/>
      <dgm:t>
        <a:bodyPr/>
        <a:lstStyle/>
        <a:p>
          <a:pPr rtl="0"/>
          <a:r>
            <a:rPr lang="ru-RU" sz="2000" b="1" dirty="0" smtClean="0"/>
            <a:t>1. Определение назначения оценки</a:t>
          </a:r>
          <a:endParaRPr lang="ru-RU" sz="2000" b="1" dirty="0"/>
        </a:p>
      </dgm:t>
    </dgm:pt>
    <dgm:pt modelId="{E526403D-8804-494C-8F04-0AC4A8C4DC16}" type="parTrans" cxnId="{8BF6D210-13A4-44EB-AEF0-09D9F5DB6A35}">
      <dgm:prSet/>
      <dgm:spPr/>
      <dgm:t>
        <a:bodyPr/>
        <a:lstStyle/>
        <a:p>
          <a:endParaRPr lang="ru-RU"/>
        </a:p>
      </dgm:t>
    </dgm:pt>
    <dgm:pt modelId="{9B0D82C9-3801-44C4-AAB4-68C2AEF61E74}" type="sibTrans" cxnId="{8BF6D210-13A4-44EB-AEF0-09D9F5DB6A35}">
      <dgm:prSet/>
      <dgm:spPr/>
      <dgm:t>
        <a:bodyPr/>
        <a:lstStyle/>
        <a:p>
          <a:endParaRPr lang="ru-RU"/>
        </a:p>
      </dgm:t>
    </dgm:pt>
    <dgm:pt modelId="{BF84D364-4ED0-4670-AA55-B8BF4BF287F9}" type="pres">
      <dgm:prSet presAssocID="{2D5FFAB3-B32C-44FF-A4D9-998ADEF0C50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C04103-5D10-4144-AC60-2BD9988BA9F6}" type="pres">
      <dgm:prSet presAssocID="{3D4050DB-A8B0-4AF2-9CFB-6D3C784B32A0}" presName="dummy" presStyleCnt="0"/>
      <dgm:spPr/>
    </dgm:pt>
    <dgm:pt modelId="{C66E164E-BE22-4803-A35D-A76D3DA93862}" type="pres">
      <dgm:prSet presAssocID="{3D4050DB-A8B0-4AF2-9CFB-6D3C784B32A0}" presName="node" presStyleLbl="revTx" presStyleIdx="0" presStyleCnt="6" custScaleX="158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1EE00-815B-47EB-BC4D-9A1E52F0148C}" type="pres">
      <dgm:prSet presAssocID="{C0B6AC66-8975-45BF-9C27-92673EAA2214}" presName="sibTrans" presStyleLbl="node1" presStyleIdx="0" presStyleCnt="6"/>
      <dgm:spPr/>
      <dgm:t>
        <a:bodyPr/>
        <a:lstStyle/>
        <a:p>
          <a:endParaRPr lang="ru-RU"/>
        </a:p>
      </dgm:t>
    </dgm:pt>
    <dgm:pt modelId="{0D1150CC-BAA1-4291-B02A-B577866A5577}" type="pres">
      <dgm:prSet presAssocID="{9FE67B57-D602-4EEE-816E-7DB8AE0CD8E9}" presName="dummy" presStyleCnt="0"/>
      <dgm:spPr/>
    </dgm:pt>
    <dgm:pt modelId="{B923EEC8-CA27-4C7B-819A-D9DC26F3F09A}" type="pres">
      <dgm:prSet presAssocID="{9FE67B57-D602-4EEE-816E-7DB8AE0CD8E9}" presName="node" presStyleLbl="revTx" presStyleIdx="1" presStyleCnt="6" custScaleX="220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B52D9-6537-4F35-8854-5E7CD775BDF0}" type="pres">
      <dgm:prSet presAssocID="{F4E9A1CA-A3FA-4EA1-ADD8-BA25D161080D}" presName="sibTrans" presStyleLbl="node1" presStyleIdx="1" presStyleCnt="6"/>
      <dgm:spPr/>
      <dgm:t>
        <a:bodyPr/>
        <a:lstStyle/>
        <a:p>
          <a:endParaRPr lang="ru-RU"/>
        </a:p>
      </dgm:t>
    </dgm:pt>
    <dgm:pt modelId="{4C280DF6-8064-46FB-AF49-E645515A6914}" type="pres">
      <dgm:prSet presAssocID="{34470AD5-9582-43B5-98DA-8A5E0F871BFC}" presName="dummy" presStyleCnt="0"/>
      <dgm:spPr/>
    </dgm:pt>
    <dgm:pt modelId="{BCA22DA5-CB0C-427B-85AF-EF8ED98D376B}" type="pres">
      <dgm:prSet presAssocID="{34470AD5-9582-43B5-98DA-8A5E0F871BFC}" presName="node" presStyleLbl="revTx" presStyleIdx="2" presStyleCnt="6" custScaleX="267548" custRadScaleRad="100917" custRadScaleInc="-33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67707D-0E91-4AD7-9D5F-30952CD504A2}" type="pres">
      <dgm:prSet presAssocID="{8155CA36-D7FE-476D-9235-3EB33D4DFC9E}" presName="sibTrans" presStyleLbl="node1" presStyleIdx="2" presStyleCnt="6"/>
      <dgm:spPr/>
      <dgm:t>
        <a:bodyPr/>
        <a:lstStyle/>
        <a:p>
          <a:endParaRPr lang="ru-RU"/>
        </a:p>
      </dgm:t>
    </dgm:pt>
    <dgm:pt modelId="{2A817463-DFF6-4429-9E8B-E1D9F685A363}" type="pres">
      <dgm:prSet presAssocID="{A56A4983-3A51-489E-BA2C-38688E954267}" presName="dummy" presStyleCnt="0"/>
      <dgm:spPr/>
    </dgm:pt>
    <dgm:pt modelId="{EAC26B6E-349D-4BF2-BC7E-8DD1CF82A272}" type="pres">
      <dgm:prSet presAssocID="{A56A4983-3A51-489E-BA2C-38688E954267}" presName="node" presStyleLbl="revTx" presStyleIdx="3" presStyleCnt="6" custScaleX="195158" custRadScaleRad="98359" custRadScaleInc="23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AAC57-C65E-4702-AA87-FF0C9CD50569}" type="pres">
      <dgm:prSet presAssocID="{87EF99FB-73E8-439A-BFF8-7CB66E542CF7}" presName="sibTrans" presStyleLbl="node1" presStyleIdx="3" presStyleCnt="6"/>
      <dgm:spPr/>
      <dgm:t>
        <a:bodyPr/>
        <a:lstStyle/>
        <a:p>
          <a:endParaRPr lang="ru-RU"/>
        </a:p>
      </dgm:t>
    </dgm:pt>
    <dgm:pt modelId="{A5C86D99-63DB-4FFC-9F82-CE1599365F51}" type="pres">
      <dgm:prSet presAssocID="{D12AD4A6-F065-4326-9DF3-10783420CFC2}" presName="dummy" presStyleCnt="0"/>
      <dgm:spPr/>
    </dgm:pt>
    <dgm:pt modelId="{A6251023-5085-4F65-B9A9-6E7EBB1918BA}" type="pres">
      <dgm:prSet presAssocID="{D12AD4A6-F065-4326-9DF3-10783420CFC2}" presName="node" presStyleLbl="revTx" presStyleIdx="4" presStyleCnt="6" custScaleX="1996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20ABD-C2B0-4DC5-B04C-A466E68AFF1E}" type="pres">
      <dgm:prSet presAssocID="{A8F22FD7-FD1B-4F15-9ABC-664D379622EF}" presName="sibTrans" presStyleLbl="node1" presStyleIdx="4" presStyleCnt="6"/>
      <dgm:spPr/>
      <dgm:t>
        <a:bodyPr/>
        <a:lstStyle/>
        <a:p>
          <a:endParaRPr lang="ru-RU"/>
        </a:p>
      </dgm:t>
    </dgm:pt>
    <dgm:pt modelId="{B45E879F-4190-487C-B4FA-50149928E6CB}" type="pres">
      <dgm:prSet presAssocID="{67EBF16B-1FC2-4E8A-896B-D02AEA93E1D9}" presName="dummy" presStyleCnt="0"/>
      <dgm:spPr/>
    </dgm:pt>
    <dgm:pt modelId="{1125CCF3-6F4C-45F9-8589-7B68D8869DB4}" type="pres">
      <dgm:prSet presAssocID="{67EBF16B-1FC2-4E8A-896B-D02AEA93E1D9}" presName="node" presStyleLbl="revTx" presStyleIdx="5" presStyleCnt="6" custScaleX="201206" custRadScaleRad="101007" custRadScaleInc="-4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AE2199-92AB-4B05-8D18-4F3EF3702906}" type="pres">
      <dgm:prSet presAssocID="{9B0D82C9-3801-44C4-AAB4-68C2AEF61E74}" presName="sibTrans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B4449F2E-6941-485B-8020-175601B1D93B}" type="presOf" srcId="{87EF99FB-73E8-439A-BFF8-7CB66E542CF7}" destId="{421AAC57-C65E-4702-AA87-FF0C9CD50569}" srcOrd="0" destOrd="0" presId="urn:microsoft.com/office/officeart/2005/8/layout/cycle1"/>
    <dgm:cxn modelId="{78B91F8F-D2A2-41EE-9D21-89D1F60793F4}" srcId="{2D5FFAB3-B32C-44FF-A4D9-998ADEF0C505}" destId="{9FE67B57-D602-4EEE-816E-7DB8AE0CD8E9}" srcOrd="1" destOrd="0" parTransId="{2E1082DF-179E-4C85-82FD-4C961BA667B5}" sibTransId="{F4E9A1CA-A3FA-4EA1-ADD8-BA25D161080D}"/>
    <dgm:cxn modelId="{868E2111-DF21-4367-B24F-D7629BF0DB3C}" type="presOf" srcId="{A56A4983-3A51-489E-BA2C-38688E954267}" destId="{EAC26B6E-349D-4BF2-BC7E-8DD1CF82A272}" srcOrd="0" destOrd="0" presId="urn:microsoft.com/office/officeart/2005/8/layout/cycle1"/>
    <dgm:cxn modelId="{6FE59712-7B98-4EE1-9EDB-5205D7CF2474}" type="presOf" srcId="{D12AD4A6-F065-4326-9DF3-10783420CFC2}" destId="{A6251023-5085-4F65-B9A9-6E7EBB1918BA}" srcOrd="0" destOrd="0" presId="urn:microsoft.com/office/officeart/2005/8/layout/cycle1"/>
    <dgm:cxn modelId="{F33EEC42-7A9C-4322-A3FD-81A6253292F4}" type="presOf" srcId="{2D5FFAB3-B32C-44FF-A4D9-998ADEF0C505}" destId="{BF84D364-4ED0-4670-AA55-B8BF4BF287F9}" srcOrd="0" destOrd="0" presId="urn:microsoft.com/office/officeart/2005/8/layout/cycle1"/>
    <dgm:cxn modelId="{6B4AD1CD-06D1-49E2-AD05-0BBE253E6D8F}" type="presOf" srcId="{34470AD5-9582-43B5-98DA-8A5E0F871BFC}" destId="{BCA22DA5-CB0C-427B-85AF-EF8ED98D376B}" srcOrd="0" destOrd="0" presId="urn:microsoft.com/office/officeart/2005/8/layout/cycle1"/>
    <dgm:cxn modelId="{A32B0DE6-2146-4217-A69B-26CF878CD3F7}" srcId="{2D5FFAB3-B32C-44FF-A4D9-998ADEF0C505}" destId="{34470AD5-9582-43B5-98DA-8A5E0F871BFC}" srcOrd="2" destOrd="0" parTransId="{4130822A-5031-49A4-AD59-909DB31CEF20}" sibTransId="{8155CA36-D7FE-476D-9235-3EB33D4DFC9E}"/>
    <dgm:cxn modelId="{F8AB2BF6-5F05-4552-B228-2F25B83B7426}" type="presOf" srcId="{A8F22FD7-FD1B-4F15-9ABC-664D379622EF}" destId="{1D920ABD-C2B0-4DC5-B04C-A466E68AFF1E}" srcOrd="0" destOrd="0" presId="urn:microsoft.com/office/officeart/2005/8/layout/cycle1"/>
    <dgm:cxn modelId="{B8A35563-F435-48E9-B497-3CCB87DFFD10}" type="presOf" srcId="{8155CA36-D7FE-476D-9235-3EB33D4DFC9E}" destId="{6967707D-0E91-4AD7-9D5F-30952CD504A2}" srcOrd="0" destOrd="0" presId="urn:microsoft.com/office/officeart/2005/8/layout/cycle1"/>
    <dgm:cxn modelId="{C0E8DF38-55E9-4505-95D3-22F6D41C5307}" type="presOf" srcId="{3D4050DB-A8B0-4AF2-9CFB-6D3C784B32A0}" destId="{C66E164E-BE22-4803-A35D-A76D3DA93862}" srcOrd="0" destOrd="0" presId="urn:microsoft.com/office/officeart/2005/8/layout/cycle1"/>
    <dgm:cxn modelId="{4CE98AA2-23AB-440F-BF4F-8E9A6B9A2758}" type="presOf" srcId="{9B0D82C9-3801-44C4-AAB4-68C2AEF61E74}" destId="{89AE2199-92AB-4B05-8D18-4F3EF3702906}" srcOrd="0" destOrd="0" presId="urn:microsoft.com/office/officeart/2005/8/layout/cycle1"/>
    <dgm:cxn modelId="{21893194-D33F-485D-B039-781B9EDE4905}" srcId="{2D5FFAB3-B32C-44FF-A4D9-998ADEF0C505}" destId="{A56A4983-3A51-489E-BA2C-38688E954267}" srcOrd="3" destOrd="0" parTransId="{94D769A3-749F-46DD-AE39-A23A91BF955A}" sibTransId="{87EF99FB-73E8-439A-BFF8-7CB66E542CF7}"/>
    <dgm:cxn modelId="{1A46F0FF-0554-48EF-AA45-70AF53895661}" type="presOf" srcId="{9FE67B57-D602-4EEE-816E-7DB8AE0CD8E9}" destId="{B923EEC8-CA27-4C7B-819A-D9DC26F3F09A}" srcOrd="0" destOrd="0" presId="urn:microsoft.com/office/officeart/2005/8/layout/cycle1"/>
    <dgm:cxn modelId="{84963C1C-4290-485A-A5CD-22E5C7E2622F}" srcId="{2D5FFAB3-B32C-44FF-A4D9-998ADEF0C505}" destId="{D12AD4A6-F065-4326-9DF3-10783420CFC2}" srcOrd="4" destOrd="0" parTransId="{B696D7A7-C1E2-4A33-BB14-507ABF45846A}" sibTransId="{A8F22FD7-FD1B-4F15-9ABC-664D379622EF}"/>
    <dgm:cxn modelId="{C36D50DC-F1FB-449B-AE6D-AC98E5832480}" type="presOf" srcId="{C0B6AC66-8975-45BF-9C27-92673EAA2214}" destId="{2CA1EE00-815B-47EB-BC4D-9A1E52F0148C}" srcOrd="0" destOrd="0" presId="urn:microsoft.com/office/officeart/2005/8/layout/cycle1"/>
    <dgm:cxn modelId="{B46B2CF2-73C0-434E-BF6C-23B35A6B1DF1}" type="presOf" srcId="{67EBF16B-1FC2-4E8A-896B-D02AEA93E1D9}" destId="{1125CCF3-6F4C-45F9-8589-7B68D8869DB4}" srcOrd="0" destOrd="0" presId="urn:microsoft.com/office/officeart/2005/8/layout/cycle1"/>
    <dgm:cxn modelId="{54C44508-6B9A-4F67-83A7-B3EA7E4D8B82}" type="presOf" srcId="{F4E9A1CA-A3FA-4EA1-ADD8-BA25D161080D}" destId="{114B52D9-6537-4F35-8854-5E7CD775BDF0}" srcOrd="0" destOrd="0" presId="urn:microsoft.com/office/officeart/2005/8/layout/cycle1"/>
    <dgm:cxn modelId="{8BF6D210-13A4-44EB-AEF0-09D9F5DB6A35}" srcId="{2D5FFAB3-B32C-44FF-A4D9-998ADEF0C505}" destId="{67EBF16B-1FC2-4E8A-896B-D02AEA93E1D9}" srcOrd="5" destOrd="0" parTransId="{E526403D-8804-494C-8F04-0AC4A8C4DC16}" sibTransId="{9B0D82C9-3801-44C4-AAB4-68C2AEF61E74}"/>
    <dgm:cxn modelId="{8A98C1B0-24B7-45B9-82A5-6F6301AE1D6D}" srcId="{2D5FFAB3-B32C-44FF-A4D9-998ADEF0C505}" destId="{3D4050DB-A8B0-4AF2-9CFB-6D3C784B32A0}" srcOrd="0" destOrd="0" parTransId="{0F5DB9EE-48EC-4E48-B7E7-66026C8D6958}" sibTransId="{C0B6AC66-8975-45BF-9C27-92673EAA2214}"/>
    <dgm:cxn modelId="{206A5E4E-13E6-4E41-994F-E25EEE0D25B7}" type="presParOf" srcId="{BF84D364-4ED0-4670-AA55-B8BF4BF287F9}" destId="{06C04103-5D10-4144-AC60-2BD9988BA9F6}" srcOrd="0" destOrd="0" presId="urn:microsoft.com/office/officeart/2005/8/layout/cycle1"/>
    <dgm:cxn modelId="{4DE70B05-93A3-48A1-817E-B0B39B07479E}" type="presParOf" srcId="{BF84D364-4ED0-4670-AA55-B8BF4BF287F9}" destId="{C66E164E-BE22-4803-A35D-A76D3DA93862}" srcOrd="1" destOrd="0" presId="urn:microsoft.com/office/officeart/2005/8/layout/cycle1"/>
    <dgm:cxn modelId="{28C2F88F-D39A-40E8-89E6-90F258A50EDF}" type="presParOf" srcId="{BF84D364-4ED0-4670-AA55-B8BF4BF287F9}" destId="{2CA1EE00-815B-47EB-BC4D-9A1E52F0148C}" srcOrd="2" destOrd="0" presId="urn:microsoft.com/office/officeart/2005/8/layout/cycle1"/>
    <dgm:cxn modelId="{3B7D8A1E-14EC-4B8F-B51A-43F05CA13B67}" type="presParOf" srcId="{BF84D364-4ED0-4670-AA55-B8BF4BF287F9}" destId="{0D1150CC-BAA1-4291-B02A-B577866A5577}" srcOrd="3" destOrd="0" presId="urn:microsoft.com/office/officeart/2005/8/layout/cycle1"/>
    <dgm:cxn modelId="{847A58EF-6516-4A60-8E07-8DB9B66C1BC1}" type="presParOf" srcId="{BF84D364-4ED0-4670-AA55-B8BF4BF287F9}" destId="{B923EEC8-CA27-4C7B-819A-D9DC26F3F09A}" srcOrd="4" destOrd="0" presId="urn:microsoft.com/office/officeart/2005/8/layout/cycle1"/>
    <dgm:cxn modelId="{F733FB16-0FA9-48DE-BD37-CE3E998F70E4}" type="presParOf" srcId="{BF84D364-4ED0-4670-AA55-B8BF4BF287F9}" destId="{114B52D9-6537-4F35-8854-5E7CD775BDF0}" srcOrd="5" destOrd="0" presId="urn:microsoft.com/office/officeart/2005/8/layout/cycle1"/>
    <dgm:cxn modelId="{1E1CD312-6489-4044-9052-7548684591F5}" type="presParOf" srcId="{BF84D364-4ED0-4670-AA55-B8BF4BF287F9}" destId="{4C280DF6-8064-46FB-AF49-E645515A6914}" srcOrd="6" destOrd="0" presId="urn:microsoft.com/office/officeart/2005/8/layout/cycle1"/>
    <dgm:cxn modelId="{1A74EE44-DDD8-4D8D-BF83-01AFB6B292B4}" type="presParOf" srcId="{BF84D364-4ED0-4670-AA55-B8BF4BF287F9}" destId="{BCA22DA5-CB0C-427B-85AF-EF8ED98D376B}" srcOrd="7" destOrd="0" presId="urn:microsoft.com/office/officeart/2005/8/layout/cycle1"/>
    <dgm:cxn modelId="{0EF4F385-CB47-4819-8D64-0D6058680E69}" type="presParOf" srcId="{BF84D364-4ED0-4670-AA55-B8BF4BF287F9}" destId="{6967707D-0E91-4AD7-9D5F-30952CD504A2}" srcOrd="8" destOrd="0" presId="urn:microsoft.com/office/officeart/2005/8/layout/cycle1"/>
    <dgm:cxn modelId="{BD2041F6-3C39-45A2-A40F-FCA5F862134F}" type="presParOf" srcId="{BF84D364-4ED0-4670-AA55-B8BF4BF287F9}" destId="{2A817463-DFF6-4429-9E8B-E1D9F685A363}" srcOrd="9" destOrd="0" presId="urn:microsoft.com/office/officeart/2005/8/layout/cycle1"/>
    <dgm:cxn modelId="{BCAA8F60-E40E-482D-A3C4-29822204E7AE}" type="presParOf" srcId="{BF84D364-4ED0-4670-AA55-B8BF4BF287F9}" destId="{EAC26B6E-349D-4BF2-BC7E-8DD1CF82A272}" srcOrd="10" destOrd="0" presId="urn:microsoft.com/office/officeart/2005/8/layout/cycle1"/>
    <dgm:cxn modelId="{14C75DB9-3A50-47E3-9C0C-D671F5A6DAFB}" type="presParOf" srcId="{BF84D364-4ED0-4670-AA55-B8BF4BF287F9}" destId="{421AAC57-C65E-4702-AA87-FF0C9CD50569}" srcOrd="11" destOrd="0" presId="urn:microsoft.com/office/officeart/2005/8/layout/cycle1"/>
    <dgm:cxn modelId="{AD04D2EA-2254-4D85-B526-34BAEBDB48AA}" type="presParOf" srcId="{BF84D364-4ED0-4670-AA55-B8BF4BF287F9}" destId="{A5C86D99-63DB-4FFC-9F82-CE1599365F51}" srcOrd="12" destOrd="0" presId="urn:microsoft.com/office/officeart/2005/8/layout/cycle1"/>
    <dgm:cxn modelId="{C0A7091C-B79A-4E3C-8691-1156E32B5E3B}" type="presParOf" srcId="{BF84D364-4ED0-4670-AA55-B8BF4BF287F9}" destId="{A6251023-5085-4F65-B9A9-6E7EBB1918BA}" srcOrd="13" destOrd="0" presId="urn:microsoft.com/office/officeart/2005/8/layout/cycle1"/>
    <dgm:cxn modelId="{4E890365-793C-4C44-A042-EEC1058D67AF}" type="presParOf" srcId="{BF84D364-4ED0-4670-AA55-B8BF4BF287F9}" destId="{1D920ABD-C2B0-4DC5-B04C-A466E68AFF1E}" srcOrd="14" destOrd="0" presId="urn:microsoft.com/office/officeart/2005/8/layout/cycle1"/>
    <dgm:cxn modelId="{A78A71A7-4E94-4270-8715-2D2CB2101A23}" type="presParOf" srcId="{BF84D364-4ED0-4670-AA55-B8BF4BF287F9}" destId="{B45E879F-4190-487C-B4FA-50149928E6CB}" srcOrd="15" destOrd="0" presId="urn:microsoft.com/office/officeart/2005/8/layout/cycle1"/>
    <dgm:cxn modelId="{8C8B65C4-EB0A-4053-A131-D7FF75A0B509}" type="presParOf" srcId="{BF84D364-4ED0-4670-AA55-B8BF4BF287F9}" destId="{1125CCF3-6F4C-45F9-8589-7B68D8869DB4}" srcOrd="16" destOrd="0" presId="urn:microsoft.com/office/officeart/2005/8/layout/cycle1"/>
    <dgm:cxn modelId="{2DD6A002-CFE0-44BF-BED4-7D9FFD864828}" type="presParOf" srcId="{BF84D364-4ED0-4670-AA55-B8BF4BF287F9}" destId="{89AE2199-92AB-4B05-8D18-4F3EF3702906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13BA90-61E6-458E-9A56-D14A07613732}" type="doc">
      <dgm:prSet loTypeId="urn:microsoft.com/office/officeart/2005/8/layout/cycle3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29EDE06-D0E5-44CA-AA93-9EA2AB6E742E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rgbClr val="000000"/>
              </a:solidFill>
            </a:rPr>
            <a:t>Экспертное сопровождение</a:t>
          </a:r>
          <a:endParaRPr lang="ru-RU" sz="1800" b="1" dirty="0">
            <a:solidFill>
              <a:srgbClr val="000000"/>
            </a:solidFill>
          </a:endParaRPr>
        </a:p>
      </dgm:t>
    </dgm:pt>
    <dgm:pt modelId="{06DB81A1-B1FF-4F17-8FDB-6B9FC24E1F65}" type="parTrans" cxnId="{B4BCA480-5D2E-489E-B2B8-035C4D479C3D}">
      <dgm:prSet/>
      <dgm:spPr/>
      <dgm:t>
        <a:bodyPr/>
        <a:lstStyle/>
        <a:p>
          <a:endParaRPr lang="ru-RU"/>
        </a:p>
      </dgm:t>
    </dgm:pt>
    <dgm:pt modelId="{C47AD3CD-FFB4-410D-9855-63D941E1F634}" type="sibTrans" cxnId="{B4BCA480-5D2E-489E-B2B8-035C4D479C3D}">
      <dgm:prSet/>
      <dgm:spPr/>
      <dgm:t>
        <a:bodyPr/>
        <a:lstStyle/>
        <a:p>
          <a:endParaRPr lang="ru-RU"/>
        </a:p>
      </dgm:t>
    </dgm:pt>
    <dgm:pt modelId="{D19195D6-3EC6-4F8E-916E-5513C53FA443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rgbClr val="000000"/>
              </a:solidFill>
            </a:rPr>
            <a:t>Доработка и корректировка</a:t>
          </a:r>
          <a:endParaRPr lang="ru-RU" sz="1800" b="1" dirty="0">
            <a:solidFill>
              <a:srgbClr val="000000"/>
            </a:solidFill>
          </a:endParaRPr>
        </a:p>
      </dgm:t>
    </dgm:pt>
    <dgm:pt modelId="{5C75A226-E125-4667-AB70-91CA05F5C976}" type="parTrans" cxnId="{EA9D975F-143B-4F4A-AB9C-07313F76D5F3}">
      <dgm:prSet/>
      <dgm:spPr/>
      <dgm:t>
        <a:bodyPr/>
        <a:lstStyle/>
        <a:p>
          <a:endParaRPr lang="ru-RU"/>
        </a:p>
      </dgm:t>
    </dgm:pt>
    <dgm:pt modelId="{C89B6C78-582B-4901-BB6C-9848534E49EB}" type="sibTrans" cxnId="{EA9D975F-143B-4F4A-AB9C-07313F76D5F3}">
      <dgm:prSet/>
      <dgm:spPr/>
      <dgm:t>
        <a:bodyPr/>
        <a:lstStyle/>
        <a:p>
          <a:endParaRPr lang="ru-RU"/>
        </a:p>
      </dgm:t>
    </dgm:pt>
    <dgm:pt modelId="{0BD341BB-3459-47AF-B13A-D09414595A0F}" type="pres">
      <dgm:prSet presAssocID="{B713BA90-61E6-458E-9A56-D14A0761373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454BBA-619B-4F13-9692-23D9D2A09CE9}" type="pres">
      <dgm:prSet presAssocID="{B713BA90-61E6-458E-9A56-D14A07613732}" presName="node1" presStyleLbl="node1" presStyleIdx="0" presStyleCnt="2" custLinFactNeighborX="21321" custLinFactNeighborY="-7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2BEB9-8664-4B58-A176-679AA18611CE}" type="pres">
      <dgm:prSet presAssocID="{B713BA90-61E6-458E-9A56-D14A07613732}" presName="sibTrans" presStyleLbl="bgShp" presStyleIdx="0" presStyleCnt="1" custLinFactNeighborX="-6329" custLinFactNeighborY="-893"/>
      <dgm:spPr/>
      <dgm:t>
        <a:bodyPr/>
        <a:lstStyle/>
        <a:p>
          <a:endParaRPr lang="ru-RU"/>
        </a:p>
      </dgm:t>
    </dgm:pt>
    <dgm:pt modelId="{8E504251-E513-4FE6-92A5-05D2A40FFB90}" type="pres">
      <dgm:prSet presAssocID="{B713BA90-61E6-458E-9A56-D14A07613732}" presName="node2" presStyleLbl="node1" presStyleIdx="1" presStyleCnt="2" custScaleX="95195" custScaleY="69969" custLinFactNeighborX="13814" custLinFactNeighborY="-576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8E6D2-32A1-4E89-8C9D-81B69C6A9EE7}" type="pres">
      <dgm:prSet presAssocID="{B713BA90-61E6-458E-9A56-D14A07613732}" presName="sp1" presStyleCnt="0"/>
      <dgm:spPr/>
    </dgm:pt>
    <dgm:pt modelId="{6B771657-FF24-49B9-B89C-A38A5AC6DDA7}" type="pres">
      <dgm:prSet presAssocID="{B713BA90-61E6-458E-9A56-D14A07613732}" presName="sp2" presStyleCnt="0"/>
      <dgm:spPr/>
    </dgm:pt>
  </dgm:ptLst>
  <dgm:cxnLst>
    <dgm:cxn modelId="{D47F9425-C8F5-4AA2-8DB8-BE89567DA0E4}" type="presOf" srcId="{C47AD3CD-FFB4-410D-9855-63D941E1F634}" destId="{8FF2BEB9-8664-4B58-A176-679AA18611CE}" srcOrd="0" destOrd="0" presId="urn:microsoft.com/office/officeart/2005/8/layout/cycle3"/>
    <dgm:cxn modelId="{2030B161-DB0A-478B-9B8D-737076DB24A6}" type="presOf" srcId="{D19195D6-3EC6-4F8E-916E-5513C53FA443}" destId="{8E504251-E513-4FE6-92A5-05D2A40FFB90}" srcOrd="0" destOrd="0" presId="urn:microsoft.com/office/officeart/2005/8/layout/cycle3"/>
    <dgm:cxn modelId="{3B2B70B8-E14F-40D5-8D27-B622DB53F797}" type="presOf" srcId="{229EDE06-D0E5-44CA-AA93-9EA2AB6E742E}" destId="{94454BBA-619B-4F13-9692-23D9D2A09CE9}" srcOrd="0" destOrd="0" presId="urn:microsoft.com/office/officeart/2005/8/layout/cycle3"/>
    <dgm:cxn modelId="{F2ADA0A2-2BE2-4E4D-B7F7-2B82307DF29A}" type="presOf" srcId="{B713BA90-61E6-458E-9A56-D14A07613732}" destId="{0BD341BB-3459-47AF-B13A-D09414595A0F}" srcOrd="0" destOrd="0" presId="urn:microsoft.com/office/officeart/2005/8/layout/cycle3"/>
    <dgm:cxn modelId="{B4BCA480-5D2E-489E-B2B8-035C4D479C3D}" srcId="{B713BA90-61E6-458E-9A56-D14A07613732}" destId="{229EDE06-D0E5-44CA-AA93-9EA2AB6E742E}" srcOrd="0" destOrd="0" parTransId="{06DB81A1-B1FF-4F17-8FDB-6B9FC24E1F65}" sibTransId="{C47AD3CD-FFB4-410D-9855-63D941E1F634}"/>
    <dgm:cxn modelId="{EA9D975F-143B-4F4A-AB9C-07313F76D5F3}" srcId="{B713BA90-61E6-458E-9A56-D14A07613732}" destId="{D19195D6-3EC6-4F8E-916E-5513C53FA443}" srcOrd="1" destOrd="0" parTransId="{5C75A226-E125-4667-AB70-91CA05F5C976}" sibTransId="{C89B6C78-582B-4901-BB6C-9848534E49EB}"/>
    <dgm:cxn modelId="{4D776B5D-F953-4442-B517-7A7B7FDE746B}" type="presParOf" srcId="{0BD341BB-3459-47AF-B13A-D09414595A0F}" destId="{94454BBA-619B-4F13-9692-23D9D2A09CE9}" srcOrd="0" destOrd="0" presId="urn:microsoft.com/office/officeart/2005/8/layout/cycle3"/>
    <dgm:cxn modelId="{A6F4C395-3B02-457B-B18B-E2C84FE75594}" type="presParOf" srcId="{0BD341BB-3459-47AF-B13A-D09414595A0F}" destId="{8FF2BEB9-8664-4B58-A176-679AA18611CE}" srcOrd="1" destOrd="0" presId="urn:microsoft.com/office/officeart/2005/8/layout/cycle3"/>
    <dgm:cxn modelId="{BC3473F7-0FB0-4DDB-805F-B8936424FB4D}" type="presParOf" srcId="{0BD341BB-3459-47AF-B13A-D09414595A0F}" destId="{8E504251-E513-4FE6-92A5-05D2A40FFB90}" srcOrd="2" destOrd="0" presId="urn:microsoft.com/office/officeart/2005/8/layout/cycle3"/>
    <dgm:cxn modelId="{7F806E94-D5B5-4520-9BAE-ACC37894A7D8}" type="presParOf" srcId="{0BD341BB-3459-47AF-B13A-D09414595A0F}" destId="{A538E6D2-32A1-4E89-8C9D-81B69C6A9EE7}" srcOrd="3" destOrd="0" presId="urn:microsoft.com/office/officeart/2005/8/layout/cycle3"/>
    <dgm:cxn modelId="{AA641140-AFE0-4541-9E3B-2274681B8167}" type="presParOf" srcId="{0BD341BB-3459-47AF-B13A-D09414595A0F}" destId="{6B771657-FF24-49B9-B89C-A38A5AC6DDA7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C7577A-11A7-4273-87AC-80CEDE11C0D1}" type="doc">
      <dgm:prSet loTypeId="urn:microsoft.com/office/officeart/2005/8/layout/radial4" loCatId="relationship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A44E525-508C-4E62-ACFA-F94D52837DF6}">
      <dgm:prSet custT="1"/>
      <dgm:spPr/>
      <dgm:t>
        <a:bodyPr/>
        <a:lstStyle/>
        <a:p>
          <a:pPr algn="ctr" rtl="0"/>
          <a:r>
            <a:rPr lang="ru-RU" sz="2000" b="1" dirty="0" smtClean="0"/>
            <a:t>Что будет преимущественно оцениваться?</a:t>
          </a:r>
        </a:p>
        <a:p>
          <a:pPr algn="ctr" rtl="0"/>
          <a:r>
            <a:rPr lang="ru-RU" sz="2000" b="1" dirty="0" smtClean="0">
              <a:solidFill>
                <a:schemeClr val="accent4"/>
              </a:solidFill>
            </a:rPr>
            <a:t>- Объемы</a:t>
          </a:r>
        </a:p>
        <a:p>
          <a:pPr algn="ctr" rtl="0"/>
          <a:r>
            <a:rPr lang="ru-RU" sz="2000" b="1" dirty="0" smtClean="0">
              <a:solidFill>
                <a:schemeClr val="accent1"/>
              </a:solidFill>
            </a:rPr>
            <a:t>- Процессы</a:t>
          </a:r>
        </a:p>
        <a:p>
          <a:pPr algn="ctr" rtl="0"/>
          <a:r>
            <a:rPr lang="ru-RU" sz="2000" b="1" dirty="0" smtClean="0">
              <a:solidFill>
                <a:schemeClr val="accent3"/>
              </a:solidFill>
            </a:rPr>
            <a:t>- Конечные результаты</a:t>
          </a:r>
          <a:endParaRPr lang="ru-RU" sz="2000" b="1" dirty="0">
            <a:solidFill>
              <a:schemeClr val="accent3"/>
            </a:solidFill>
          </a:endParaRPr>
        </a:p>
      </dgm:t>
    </dgm:pt>
    <dgm:pt modelId="{447438E2-E3E8-4CDA-8EA8-B2E2CAE2A23B}" type="parTrans" cxnId="{E838CD26-9DC2-4089-99FF-836EF5C95BF1}">
      <dgm:prSet/>
      <dgm:spPr/>
      <dgm:t>
        <a:bodyPr/>
        <a:lstStyle/>
        <a:p>
          <a:endParaRPr lang="ru-RU"/>
        </a:p>
      </dgm:t>
    </dgm:pt>
    <dgm:pt modelId="{415A77B4-FBB5-4607-A940-F8CFC54AF1E8}" type="sibTrans" cxnId="{E838CD26-9DC2-4089-99FF-836EF5C95BF1}">
      <dgm:prSet/>
      <dgm:spPr/>
      <dgm:t>
        <a:bodyPr/>
        <a:lstStyle/>
        <a:p>
          <a:endParaRPr lang="ru-RU"/>
        </a:p>
      </dgm:t>
    </dgm:pt>
    <dgm:pt modelId="{5AF39A3A-948B-42FF-BED7-1E72C384CA00}">
      <dgm:prSet custT="1"/>
      <dgm:spPr/>
      <dgm:t>
        <a:bodyPr/>
        <a:lstStyle/>
        <a:p>
          <a:pPr algn="ctr" rtl="0"/>
          <a:r>
            <a:rPr lang="ru-RU" sz="2000" b="1" dirty="0" smtClean="0"/>
            <a:t>Как будет преимущественно осуществляться оценка?</a:t>
          </a:r>
        </a:p>
        <a:p>
          <a:pPr algn="ctr" rtl="0"/>
          <a:r>
            <a:rPr lang="ru-RU" sz="2000" b="1" dirty="0" smtClean="0">
              <a:solidFill>
                <a:schemeClr val="accent4"/>
              </a:solidFill>
            </a:rPr>
            <a:t>- </a:t>
          </a:r>
          <a:r>
            <a:rPr lang="ru-RU" sz="2000" b="1" dirty="0" err="1" smtClean="0">
              <a:solidFill>
                <a:schemeClr val="accent4"/>
              </a:solidFill>
            </a:rPr>
            <a:t>Экспертно</a:t>
          </a:r>
          <a:endParaRPr lang="ru-RU" sz="2000" b="1" dirty="0" smtClean="0">
            <a:solidFill>
              <a:schemeClr val="accent4"/>
            </a:solidFill>
          </a:endParaRPr>
        </a:p>
        <a:p>
          <a:pPr algn="ctr" rtl="0"/>
          <a:r>
            <a:rPr lang="ru-RU" sz="2000" b="1" dirty="0" smtClean="0">
              <a:solidFill>
                <a:schemeClr val="accent1"/>
              </a:solidFill>
            </a:rPr>
            <a:t>- Руководителем</a:t>
          </a:r>
        </a:p>
        <a:p>
          <a:pPr algn="ctr" rtl="0"/>
          <a:r>
            <a:rPr lang="ru-RU" sz="2000" b="1" dirty="0" smtClean="0">
              <a:solidFill>
                <a:schemeClr val="accent3"/>
              </a:solidFill>
            </a:rPr>
            <a:t>- </a:t>
          </a:r>
          <a:r>
            <a:rPr lang="ru-RU" sz="2000" b="1" dirty="0" err="1" smtClean="0">
              <a:solidFill>
                <a:schemeClr val="accent3"/>
              </a:solidFill>
            </a:rPr>
            <a:t>Автоматизированно</a:t>
          </a:r>
          <a:endParaRPr lang="ru-RU" sz="2000" b="1" dirty="0">
            <a:solidFill>
              <a:schemeClr val="accent3"/>
            </a:solidFill>
          </a:endParaRPr>
        </a:p>
      </dgm:t>
    </dgm:pt>
    <dgm:pt modelId="{FC0BAFB5-5FBE-472C-A2DF-BEAF1FA420F3}" type="parTrans" cxnId="{E1241475-92DB-490C-8887-7056C13F8B2D}">
      <dgm:prSet/>
      <dgm:spPr/>
      <dgm:t>
        <a:bodyPr/>
        <a:lstStyle/>
        <a:p>
          <a:endParaRPr lang="ru-RU"/>
        </a:p>
      </dgm:t>
    </dgm:pt>
    <dgm:pt modelId="{B497C6C7-9A17-4240-B356-B145549A3F1D}" type="sibTrans" cxnId="{E1241475-92DB-490C-8887-7056C13F8B2D}">
      <dgm:prSet/>
      <dgm:spPr/>
      <dgm:t>
        <a:bodyPr/>
        <a:lstStyle/>
        <a:p>
          <a:endParaRPr lang="ru-RU"/>
        </a:p>
      </dgm:t>
    </dgm:pt>
    <dgm:pt modelId="{70E90F3D-BB87-4C20-A107-D357E163EC93}">
      <dgm:prSet custT="1"/>
      <dgm:spPr/>
      <dgm:t>
        <a:bodyPr/>
        <a:lstStyle/>
        <a:p>
          <a:pPr algn="ctr" rtl="0"/>
          <a:r>
            <a:rPr lang="ru-RU" sz="2000" b="1" dirty="0" smtClean="0"/>
            <a:t>Зачем будет преимущественно проводиться оценка?</a:t>
          </a:r>
        </a:p>
        <a:p>
          <a:pPr algn="ctr" rtl="0"/>
          <a:r>
            <a:rPr lang="ru-RU" sz="2000" b="1" dirty="0" smtClean="0">
              <a:solidFill>
                <a:schemeClr val="accent4"/>
              </a:solidFill>
            </a:rPr>
            <a:t>- Контроль</a:t>
          </a:r>
        </a:p>
        <a:p>
          <a:pPr algn="ctr" rtl="0"/>
          <a:r>
            <a:rPr lang="ru-RU" sz="2000" b="1" dirty="0" smtClean="0">
              <a:solidFill>
                <a:schemeClr val="accent1"/>
              </a:solidFill>
            </a:rPr>
            <a:t>- Стимулирование</a:t>
          </a:r>
        </a:p>
        <a:p>
          <a:pPr algn="ctr" rtl="0"/>
          <a:r>
            <a:rPr lang="ru-RU" sz="2000" b="1" dirty="0" smtClean="0">
              <a:solidFill>
                <a:schemeClr val="accent3"/>
              </a:solidFill>
            </a:rPr>
            <a:t>- </a:t>
          </a:r>
          <a:r>
            <a:rPr lang="ru-RU" sz="2000" b="1" dirty="0" err="1" smtClean="0">
              <a:solidFill>
                <a:schemeClr val="accent3"/>
              </a:solidFill>
            </a:rPr>
            <a:t>Профразвитие</a:t>
          </a:r>
          <a:endParaRPr lang="ru-RU" sz="2000" b="1" dirty="0">
            <a:solidFill>
              <a:schemeClr val="accent3"/>
            </a:solidFill>
          </a:endParaRPr>
        </a:p>
      </dgm:t>
    </dgm:pt>
    <dgm:pt modelId="{54BFBD3B-DF09-4BC4-85D0-82AD1048638F}" type="parTrans" cxnId="{0988D326-C2DA-4157-A73C-2EC94315A958}">
      <dgm:prSet/>
      <dgm:spPr/>
      <dgm:t>
        <a:bodyPr/>
        <a:lstStyle/>
        <a:p>
          <a:endParaRPr lang="ru-RU"/>
        </a:p>
      </dgm:t>
    </dgm:pt>
    <dgm:pt modelId="{59465119-CBD4-41A7-886E-ABDF705209BC}" type="sibTrans" cxnId="{0988D326-C2DA-4157-A73C-2EC94315A958}">
      <dgm:prSet/>
      <dgm:spPr/>
      <dgm:t>
        <a:bodyPr/>
        <a:lstStyle/>
        <a:p>
          <a:endParaRPr lang="ru-RU"/>
        </a:p>
      </dgm:t>
    </dgm:pt>
    <dgm:pt modelId="{182DA831-FD83-4EDF-9324-A86E2E0C4755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ru-RU" sz="2000" b="1" dirty="0" smtClean="0"/>
            <a:t>Назначение оценки</a:t>
          </a:r>
          <a:endParaRPr lang="ru-RU" sz="2000" b="1" dirty="0"/>
        </a:p>
      </dgm:t>
    </dgm:pt>
    <dgm:pt modelId="{5E7C6D1D-8A9C-4CA5-9680-5012DAB40AF4}" type="parTrans" cxnId="{A36C02ED-BD43-48D1-B4C9-E1E65AEFF986}">
      <dgm:prSet/>
      <dgm:spPr/>
      <dgm:t>
        <a:bodyPr/>
        <a:lstStyle/>
        <a:p>
          <a:endParaRPr lang="ru-RU"/>
        </a:p>
      </dgm:t>
    </dgm:pt>
    <dgm:pt modelId="{F2EE0986-E2EA-4FEF-A2D9-0FE689C60ACC}" type="sibTrans" cxnId="{A36C02ED-BD43-48D1-B4C9-E1E65AEFF986}">
      <dgm:prSet/>
      <dgm:spPr/>
      <dgm:t>
        <a:bodyPr/>
        <a:lstStyle/>
        <a:p>
          <a:endParaRPr lang="ru-RU"/>
        </a:p>
      </dgm:t>
    </dgm:pt>
    <dgm:pt modelId="{93280B14-5966-4BE3-947F-AD683631A126}">
      <dgm:prSet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3C559E0A-404A-4181-AC0E-33057D098B88}" type="parTrans" cxnId="{72DF384F-C666-48BF-9356-D05351CB6D47}">
      <dgm:prSet/>
      <dgm:spPr/>
      <dgm:t>
        <a:bodyPr/>
        <a:lstStyle/>
        <a:p>
          <a:endParaRPr lang="ru-RU"/>
        </a:p>
      </dgm:t>
    </dgm:pt>
    <dgm:pt modelId="{735A59A5-BD7B-49F5-9027-043D8EEF4467}" type="sibTrans" cxnId="{72DF384F-C666-48BF-9356-D05351CB6D47}">
      <dgm:prSet/>
      <dgm:spPr/>
      <dgm:t>
        <a:bodyPr/>
        <a:lstStyle/>
        <a:p>
          <a:endParaRPr lang="ru-RU"/>
        </a:p>
      </dgm:t>
    </dgm:pt>
    <dgm:pt modelId="{424F9FAD-5115-41F8-8687-6DFA6B42262B}" type="pres">
      <dgm:prSet presAssocID="{37C7577A-11A7-4273-87AC-80CEDE11C0D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3EE16E-B464-4DA4-B283-374C3C7F10ED}" type="pres">
      <dgm:prSet presAssocID="{182DA831-FD83-4EDF-9324-A86E2E0C4755}" presName="centerShape" presStyleLbl="node0" presStyleIdx="0" presStyleCnt="1" custScaleX="100002" custScaleY="77916" custLinFactNeighborX="435" custLinFactNeighborY="4212"/>
      <dgm:spPr/>
      <dgm:t>
        <a:bodyPr/>
        <a:lstStyle/>
        <a:p>
          <a:endParaRPr lang="ru-RU"/>
        </a:p>
      </dgm:t>
    </dgm:pt>
    <dgm:pt modelId="{38571AE1-1DBB-4246-91B9-3DE03AD062B2}" type="pres">
      <dgm:prSet presAssocID="{447438E2-E3E8-4CDA-8EA8-B2E2CAE2A23B}" presName="parTrans" presStyleLbl="bgSibTrans2D1" presStyleIdx="0" presStyleCnt="3" custScaleX="98933" custLinFactNeighborX="-2204" custLinFactNeighborY="66224"/>
      <dgm:spPr/>
      <dgm:t>
        <a:bodyPr/>
        <a:lstStyle/>
        <a:p>
          <a:endParaRPr lang="ru-RU"/>
        </a:p>
      </dgm:t>
    </dgm:pt>
    <dgm:pt modelId="{37F110AA-7581-43CE-B202-C194C0938AB4}" type="pres">
      <dgm:prSet presAssocID="{2A44E525-508C-4E62-ACFA-F94D52837DF6}" presName="node" presStyleLbl="node1" presStyleIdx="0" presStyleCnt="3" custScaleX="106408" custScaleY="169319" custRadScaleRad="153203" custRadScaleInc="16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CF287-00CD-4C53-BE0C-FFB8E0ED1E68}" type="pres">
      <dgm:prSet presAssocID="{FC0BAFB5-5FBE-472C-A2DF-BEAF1FA420F3}" presName="parTrans" presStyleLbl="bgSibTrans2D1" presStyleIdx="1" presStyleCnt="3" custScaleX="111398"/>
      <dgm:spPr/>
      <dgm:t>
        <a:bodyPr/>
        <a:lstStyle/>
        <a:p>
          <a:endParaRPr lang="ru-RU"/>
        </a:p>
      </dgm:t>
    </dgm:pt>
    <dgm:pt modelId="{274CFEA7-AC39-4394-97F2-1974F9683226}" type="pres">
      <dgm:prSet presAssocID="{5AF39A3A-948B-42FF-BED7-1E72C384CA00}" presName="node" presStyleLbl="node1" presStyleIdx="1" presStyleCnt="3" custScaleX="150100" custScaleY="154514" custRadScaleRad="99854" custRadScaleInc="-1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FB3AB-371A-49F0-B8B9-DE034C1EF25A}" type="pres">
      <dgm:prSet presAssocID="{54BFBD3B-DF09-4BC4-85D0-82AD1048638F}" presName="parTrans" presStyleLbl="bgSibTrans2D1" presStyleIdx="2" presStyleCnt="3" custScaleX="115167" custLinFactNeighborX="9514" custLinFactNeighborY="58469"/>
      <dgm:spPr/>
      <dgm:t>
        <a:bodyPr/>
        <a:lstStyle/>
        <a:p>
          <a:endParaRPr lang="ru-RU"/>
        </a:p>
      </dgm:t>
    </dgm:pt>
    <dgm:pt modelId="{E01342CC-626E-4864-92A7-03944C7EF627}" type="pres">
      <dgm:prSet presAssocID="{70E90F3D-BB87-4C20-A107-D357E163EC93}" presName="node" presStyleLbl="node1" presStyleIdx="2" presStyleCnt="3" custScaleX="122263" custScaleY="160916" custRadScaleRad="157375" custRadScaleInc="-7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630B30-14BA-416A-8F40-7A1FE15F49B1}" type="presOf" srcId="{5AF39A3A-948B-42FF-BED7-1E72C384CA00}" destId="{274CFEA7-AC39-4394-97F2-1974F9683226}" srcOrd="0" destOrd="0" presId="urn:microsoft.com/office/officeart/2005/8/layout/radial4"/>
    <dgm:cxn modelId="{A36C02ED-BD43-48D1-B4C9-E1E65AEFF986}" srcId="{37C7577A-11A7-4273-87AC-80CEDE11C0D1}" destId="{182DA831-FD83-4EDF-9324-A86E2E0C4755}" srcOrd="0" destOrd="0" parTransId="{5E7C6D1D-8A9C-4CA5-9680-5012DAB40AF4}" sibTransId="{F2EE0986-E2EA-4FEF-A2D9-0FE689C60ACC}"/>
    <dgm:cxn modelId="{AF25E818-5A38-4213-8778-7F96911627AB}" type="presOf" srcId="{70E90F3D-BB87-4C20-A107-D357E163EC93}" destId="{E01342CC-626E-4864-92A7-03944C7EF627}" srcOrd="0" destOrd="0" presId="urn:microsoft.com/office/officeart/2005/8/layout/radial4"/>
    <dgm:cxn modelId="{30EB0283-9BE6-4209-811F-42E360D38BAC}" type="presOf" srcId="{2A44E525-508C-4E62-ACFA-F94D52837DF6}" destId="{37F110AA-7581-43CE-B202-C194C0938AB4}" srcOrd="0" destOrd="0" presId="urn:microsoft.com/office/officeart/2005/8/layout/radial4"/>
    <dgm:cxn modelId="{F791127A-86E7-4F47-BB15-EEB818787D5D}" type="presOf" srcId="{447438E2-E3E8-4CDA-8EA8-B2E2CAE2A23B}" destId="{38571AE1-1DBB-4246-91B9-3DE03AD062B2}" srcOrd="0" destOrd="0" presId="urn:microsoft.com/office/officeart/2005/8/layout/radial4"/>
    <dgm:cxn modelId="{C16A27A8-D901-4101-8961-38C336323813}" type="presOf" srcId="{FC0BAFB5-5FBE-472C-A2DF-BEAF1FA420F3}" destId="{5B5CF287-00CD-4C53-BE0C-FFB8E0ED1E68}" srcOrd="0" destOrd="0" presId="urn:microsoft.com/office/officeart/2005/8/layout/radial4"/>
    <dgm:cxn modelId="{940164C0-2DAC-4EA8-8DB2-BF772E6D45AB}" type="presOf" srcId="{54BFBD3B-DF09-4BC4-85D0-82AD1048638F}" destId="{4A8FB3AB-371A-49F0-B8B9-DE034C1EF25A}" srcOrd="0" destOrd="0" presId="urn:microsoft.com/office/officeart/2005/8/layout/radial4"/>
    <dgm:cxn modelId="{53AC908A-95E6-4664-82CD-5FCF2A50B2C1}" type="presOf" srcId="{37C7577A-11A7-4273-87AC-80CEDE11C0D1}" destId="{424F9FAD-5115-41F8-8687-6DFA6B42262B}" srcOrd="0" destOrd="0" presId="urn:microsoft.com/office/officeart/2005/8/layout/radial4"/>
    <dgm:cxn modelId="{E838CD26-9DC2-4089-99FF-836EF5C95BF1}" srcId="{182DA831-FD83-4EDF-9324-A86E2E0C4755}" destId="{2A44E525-508C-4E62-ACFA-F94D52837DF6}" srcOrd="0" destOrd="0" parTransId="{447438E2-E3E8-4CDA-8EA8-B2E2CAE2A23B}" sibTransId="{415A77B4-FBB5-4607-A940-F8CFC54AF1E8}"/>
    <dgm:cxn modelId="{72DF384F-C666-48BF-9356-D05351CB6D47}" srcId="{37C7577A-11A7-4273-87AC-80CEDE11C0D1}" destId="{93280B14-5966-4BE3-947F-AD683631A126}" srcOrd="1" destOrd="0" parTransId="{3C559E0A-404A-4181-AC0E-33057D098B88}" sibTransId="{735A59A5-BD7B-49F5-9027-043D8EEF4467}"/>
    <dgm:cxn modelId="{81BACE29-9CB7-476A-8F81-E4377B41876D}" type="presOf" srcId="{182DA831-FD83-4EDF-9324-A86E2E0C4755}" destId="{7A3EE16E-B464-4DA4-B283-374C3C7F10ED}" srcOrd="0" destOrd="0" presId="urn:microsoft.com/office/officeart/2005/8/layout/radial4"/>
    <dgm:cxn modelId="{E1241475-92DB-490C-8887-7056C13F8B2D}" srcId="{182DA831-FD83-4EDF-9324-A86E2E0C4755}" destId="{5AF39A3A-948B-42FF-BED7-1E72C384CA00}" srcOrd="1" destOrd="0" parTransId="{FC0BAFB5-5FBE-472C-A2DF-BEAF1FA420F3}" sibTransId="{B497C6C7-9A17-4240-B356-B145549A3F1D}"/>
    <dgm:cxn modelId="{0988D326-C2DA-4157-A73C-2EC94315A958}" srcId="{182DA831-FD83-4EDF-9324-A86E2E0C4755}" destId="{70E90F3D-BB87-4C20-A107-D357E163EC93}" srcOrd="2" destOrd="0" parTransId="{54BFBD3B-DF09-4BC4-85D0-82AD1048638F}" sibTransId="{59465119-CBD4-41A7-886E-ABDF705209BC}"/>
    <dgm:cxn modelId="{5F814090-6BF0-4DB7-947E-9435404F2919}" type="presParOf" srcId="{424F9FAD-5115-41F8-8687-6DFA6B42262B}" destId="{7A3EE16E-B464-4DA4-B283-374C3C7F10ED}" srcOrd="0" destOrd="0" presId="urn:microsoft.com/office/officeart/2005/8/layout/radial4"/>
    <dgm:cxn modelId="{14F30B39-D229-4BF0-960B-B854029DEAD7}" type="presParOf" srcId="{424F9FAD-5115-41F8-8687-6DFA6B42262B}" destId="{38571AE1-1DBB-4246-91B9-3DE03AD062B2}" srcOrd="1" destOrd="0" presId="urn:microsoft.com/office/officeart/2005/8/layout/radial4"/>
    <dgm:cxn modelId="{AFDEC02F-0F23-466A-AAFE-79649A0B8792}" type="presParOf" srcId="{424F9FAD-5115-41F8-8687-6DFA6B42262B}" destId="{37F110AA-7581-43CE-B202-C194C0938AB4}" srcOrd="2" destOrd="0" presId="urn:microsoft.com/office/officeart/2005/8/layout/radial4"/>
    <dgm:cxn modelId="{D5DE4049-541B-4EC3-90F6-52A3901DE138}" type="presParOf" srcId="{424F9FAD-5115-41F8-8687-6DFA6B42262B}" destId="{5B5CF287-00CD-4C53-BE0C-FFB8E0ED1E68}" srcOrd="3" destOrd="0" presId="urn:microsoft.com/office/officeart/2005/8/layout/radial4"/>
    <dgm:cxn modelId="{8CC34A60-F6C8-467E-991C-1F95862828A7}" type="presParOf" srcId="{424F9FAD-5115-41F8-8687-6DFA6B42262B}" destId="{274CFEA7-AC39-4394-97F2-1974F9683226}" srcOrd="4" destOrd="0" presId="urn:microsoft.com/office/officeart/2005/8/layout/radial4"/>
    <dgm:cxn modelId="{DE441465-E34D-4AD7-9D91-D21CB1414113}" type="presParOf" srcId="{424F9FAD-5115-41F8-8687-6DFA6B42262B}" destId="{4A8FB3AB-371A-49F0-B8B9-DE034C1EF25A}" srcOrd="5" destOrd="0" presId="urn:microsoft.com/office/officeart/2005/8/layout/radial4"/>
    <dgm:cxn modelId="{01903DF5-AD10-4B6A-8A31-76B60DDD17E9}" type="presParOf" srcId="{424F9FAD-5115-41F8-8687-6DFA6B42262B}" destId="{E01342CC-626E-4864-92A7-03944C7EF62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AC3CB7-7BDC-444C-B1D5-94DB254BA201}" type="doc">
      <dgm:prSet loTypeId="urn:microsoft.com/office/officeart/2005/8/layout/process4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FB5F316-13B2-435E-833A-7F9ECBDF9F61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400" b="1" dirty="0" smtClean="0"/>
            <a:t>Интервьюирование гражданских служащих</a:t>
          </a:r>
          <a:endParaRPr lang="ru-RU" sz="2400" b="1" dirty="0"/>
        </a:p>
      </dgm:t>
    </dgm:pt>
    <dgm:pt modelId="{97B0736A-9AD9-4D51-BF0E-67D9832B1887}" type="parTrans" cxnId="{A90565C0-E10E-406F-BC53-1E778277E059}">
      <dgm:prSet/>
      <dgm:spPr/>
      <dgm:t>
        <a:bodyPr/>
        <a:lstStyle/>
        <a:p>
          <a:endParaRPr lang="ru-RU"/>
        </a:p>
      </dgm:t>
    </dgm:pt>
    <dgm:pt modelId="{E9F62F6B-9077-4066-83DD-44809E1A4982}" type="sibTrans" cxnId="{A90565C0-E10E-406F-BC53-1E778277E059}">
      <dgm:prSet/>
      <dgm:spPr/>
      <dgm:t>
        <a:bodyPr/>
        <a:lstStyle/>
        <a:p>
          <a:endParaRPr lang="ru-RU"/>
        </a:p>
      </dgm:t>
    </dgm:pt>
    <dgm:pt modelId="{A9E5E2B2-866D-40FE-84A6-691D47D33353}">
      <dgm:prSet custT="1"/>
      <dgm:spPr/>
      <dgm:t>
        <a:bodyPr/>
        <a:lstStyle/>
        <a:p>
          <a:pPr rtl="0"/>
          <a:r>
            <a:rPr lang="ru-RU" sz="2400" b="1" dirty="0" smtClean="0"/>
            <a:t>Предварительная формулировка показателей результативности гражданских служащих</a:t>
          </a:r>
          <a:endParaRPr lang="ru-RU" sz="2400" b="1" dirty="0"/>
        </a:p>
      </dgm:t>
    </dgm:pt>
    <dgm:pt modelId="{E5936E85-C712-4A7F-9E16-7067DB9D653F}" type="parTrans" cxnId="{EDE6464A-EEDA-42C2-A005-C6300A88F689}">
      <dgm:prSet/>
      <dgm:spPr/>
      <dgm:t>
        <a:bodyPr/>
        <a:lstStyle/>
        <a:p>
          <a:endParaRPr lang="ru-RU"/>
        </a:p>
      </dgm:t>
    </dgm:pt>
    <dgm:pt modelId="{3CFFE801-0841-4BFB-A2B9-05DE16A190F4}" type="sibTrans" cxnId="{EDE6464A-EEDA-42C2-A005-C6300A88F689}">
      <dgm:prSet/>
      <dgm:spPr/>
      <dgm:t>
        <a:bodyPr/>
        <a:lstStyle/>
        <a:p>
          <a:endParaRPr lang="ru-RU"/>
        </a:p>
      </dgm:t>
    </dgm:pt>
    <dgm:pt modelId="{353AF156-D0DA-44AA-B1AC-6AD839A91AC2}">
      <dgm:prSet/>
      <dgm:spPr/>
      <dgm:t>
        <a:bodyPr/>
        <a:lstStyle/>
        <a:p>
          <a:pPr rtl="0"/>
          <a:r>
            <a:rPr lang="ru-RU" dirty="0" smtClean="0"/>
            <a:t>Выявление основных направлений профессиональной деятельности</a:t>
          </a:r>
          <a:endParaRPr lang="ru-RU" dirty="0"/>
        </a:p>
      </dgm:t>
    </dgm:pt>
    <dgm:pt modelId="{7051480C-5EBC-44BE-8E35-2577F7D1026B}" type="parTrans" cxnId="{97060AC5-22CF-4421-B6BB-D89102AA8674}">
      <dgm:prSet/>
      <dgm:spPr/>
      <dgm:t>
        <a:bodyPr/>
        <a:lstStyle/>
        <a:p>
          <a:endParaRPr lang="ru-RU"/>
        </a:p>
      </dgm:t>
    </dgm:pt>
    <dgm:pt modelId="{8AF4C19A-8A96-428B-8007-E1D63BCF0B58}" type="sibTrans" cxnId="{97060AC5-22CF-4421-B6BB-D89102AA8674}">
      <dgm:prSet/>
      <dgm:spPr/>
      <dgm:t>
        <a:bodyPr/>
        <a:lstStyle/>
        <a:p>
          <a:endParaRPr lang="ru-RU"/>
        </a:p>
      </dgm:t>
    </dgm:pt>
    <dgm:pt modelId="{AE9C6D72-E810-4E66-975A-CAB053422B9B}">
      <dgm:prSet/>
      <dgm:spPr/>
      <dgm:t>
        <a:bodyPr/>
        <a:lstStyle/>
        <a:p>
          <a:pPr rtl="0"/>
          <a:r>
            <a:rPr lang="ru-RU" dirty="0" smtClean="0"/>
            <a:t>Определение ключевых задач и функций</a:t>
          </a:r>
          <a:endParaRPr lang="ru-RU" dirty="0"/>
        </a:p>
      </dgm:t>
    </dgm:pt>
    <dgm:pt modelId="{BD10C970-6EC7-4A81-A441-6D2BB1B257CA}" type="parTrans" cxnId="{FF966FAE-4154-40F1-A020-37051F60F67E}">
      <dgm:prSet/>
      <dgm:spPr/>
      <dgm:t>
        <a:bodyPr/>
        <a:lstStyle/>
        <a:p>
          <a:endParaRPr lang="ru-RU"/>
        </a:p>
      </dgm:t>
    </dgm:pt>
    <dgm:pt modelId="{86BD8FD1-ED05-4DCE-945B-567B9624A2EA}" type="sibTrans" cxnId="{FF966FAE-4154-40F1-A020-37051F60F67E}">
      <dgm:prSet/>
      <dgm:spPr/>
      <dgm:t>
        <a:bodyPr/>
        <a:lstStyle/>
        <a:p>
          <a:endParaRPr lang="ru-RU"/>
        </a:p>
      </dgm:t>
    </dgm:pt>
    <dgm:pt modelId="{53259CAA-868C-448A-974A-2E2580034D0B}">
      <dgm:prSet/>
      <dgm:spPr/>
      <dgm:t>
        <a:bodyPr/>
        <a:lstStyle/>
        <a:p>
          <a:pPr rtl="0"/>
          <a:r>
            <a:rPr lang="ru-RU" dirty="0" smtClean="0"/>
            <a:t>Выявление специфики профессиональной деятельности</a:t>
          </a:r>
          <a:endParaRPr lang="ru-RU" dirty="0"/>
        </a:p>
      </dgm:t>
    </dgm:pt>
    <dgm:pt modelId="{47267B2D-CBCD-475A-B01E-B890255E329F}" type="parTrans" cxnId="{11698D61-D5F6-43F2-8C62-2644A48339A2}">
      <dgm:prSet/>
      <dgm:spPr/>
      <dgm:t>
        <a:bodyPr/>
        <a:lstStyle/>
        <a:p>
          <a:endParaRPr lang="ru-RU"/>
        </a:p>
      </dgm:t>
    </dgm:pt>
    <dgm:pt modelId="{FA7B4871-1900-4FEA-A729-2A404E7F5F7C}" type="sibTrans" cxnId="{11698D61-D5F6-43F2-8C62-2644A48339A2}">
      <dgm:prSet/>
      <dgm:spPr/>
      <dgm:t>
        <a:bodyPr/>
        <a:lstStyle/>
        <a:p>
          <a:endParaRPr lang="ru-RU"/>
        </a:p>
      </dgm:t>
    </dgm:pt>
    <dgm:pt modelId="{CED4D619-1062-435D-BDC1-25799265D2E5}" type="pres">
      <dgm:prSet presAssocID="{F4AC3CB7-7BDC-444C-B1D5-94DB254BA2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22D9BB-DE43-4C29-89C1-821407084675}" type="pres">
      <dgm:prSet presAssocID="{A9E5E2B2-866D-40FE-84A6-691D47D33353}" presName="boxAndChildren" presStyleCnt="0"/>
      <dgm:spPr/>
    </dgm:pt>
    <dgm:pt modelId="{8660FFAE-CE56-49C1-810E-FDCFA1E835DD}" type="pres">
      <dgm:prSet presAssocID="{A9E5E2B2-866D-40FE-84A6-691D47D33353}" presName="parentTextBox" presStyleLbl="node1" presStyleIdx="0" presStyleCnt="2" custScaleY="26222"/>
      <dgm:spPr/>
      <dgm:t>
        <a:bodyPr/>
        <a:lstStyle/>
        <a:p>
          <a:endParaRPr lang="ru-RU"/>
        </a:p>
      </dgm:t>
    </dgm:pt>
    <dgm:pt modelId="{64F8C112-7EFF-47B8-AE87-1391FCED6232}" type="pres">
      <dgm:prSet presAssocID="{E9F62F6B-9077-4066-83DD-44809E1A4982}" presName="sp" presStyleCnt="0"/>
      <dgm:spPr/>
    </dgm:pt>
    <dgm:pt modelId="{62B43AC9-A635-4BC0-8389-C897858D77A4}" type="pres">
      <dgm:prSet presAssocID="{AFB5F316-13B2-435E-833A-7F9ECBDF9F61}" presName="arrowAndChildren" presStyleCnt="0"/>
      <dgm:spPr/>
    </dgm:pt>
    <dgm:pt modelId="{6C08CDDD-6770-496C-AB4A-B3492E5B9E7F}" type="pres">
      <dgm:prSet presAssocID="{AFB5F316-13B2-435E-833A-7F9ECBDF9F61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15A0F90D-4481-4BD8-ABA4-A790C0BC093B}" type="pres">
      <dgm:prSet presAssocID="{AFB5F316-13B2-435E-833A-7F9ECBDF9F61}" presName="arrow" presStyleLbl="node1" presStyleIdx="1" presStyleCnt="2"/>
      <dgm:spPr/>
      <dgm:t>
        <a:bodyPr/>
        <a:lstStyle/>
        <a:p>
          <a:endParaRPr lang="ru-RU"/>
        </a:p>
      </dgm:t>
    </dgm:pt>
    <dgm:pt modelId="{51939FE6-B1A9-44EA-8B86-8E8E8874B23A}" type="pres">
      <dgm:prSet presAssocID="{AFB5F316-13B2-435E-833A-7F9ECBDF9F61}" presName="descendantArrow" presStyleCnt="0"/>
      <dgm:spPr/>
    </dgm:pt>
    <dgm:pt modelId="{8755C1FE-CE0A-4251-ADA3-F006DA06759F}" type="pres">
      <dgm:prSet presAssocID="{353AF156-D0DA-44AA-B1AC-6AD839A91AC2}" presName="childTextArrow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402CDC-846B-41BE-86C7-3FDC64B26573}" type="pres">
      <dgm:prSet presAssocID="{53259CAA-868C-448A-974A-2E2580034D0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D7F50-D2F7-41CF-96ED-D2279C9DADE0}" type="pres">
      <dgm:prSet presAssocID="{AE9C6D72-E810-4E66-975A-CAB053422B9B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8BE855-2137-49DB-992E-503CF9BD6761}" type="presOf" srcId="{353AF156-D0DA-44AA-B1AC-6AD839A91AC2}" destId="{8755C1FE-CE0A-4251-ADA3-F006DA06759F}" srcOrd="0" destOrd="0" presId="urn:microsoft.com/office/officeart/2005/8/layout/process4"/>
    <dgm:cxn modelId="{FF966FAE-4154-40F1-A020-37051F60F67E}" srcId="{AFB5F316-13B2-435E-833A-7F9ECBDF9F61}" destId="{AE9C6D72-E810-4E66-975A-CAB053422B9B}" srcOrd="2" destOrd="0" parTransId="{BD10C970-6EC7-4A81-A441-6D2BB1B257CA}" sibTransId="{86BD8FD1-ED05-4DCE-945B-567B9624A2EA}"/>
    <dgm:cxn modelId="{05AD3020-40FE-4622-9CB7-681B8F924413}" type="presOf" srcId="{53259CAA-868C-448A-974A-2E2580034D0B}" destId="{01402CDC-846B-41BE-86C7-3FDC64B26573}" srcOrd="0" destOrd="0" presId="urn:microsoft.com/office/officeart/2005/8/layout/process4"/>
    <dgm:cxn modelId="{E5211F0A-41B9-4A19-9EE0-199A09118D77}" type="presOf" srcId="{AE9C6D72-E810-4E66-975A-CAB053422B9B}" destId="{2AAD7F50-D2F7-41CF-96ED-D2279C9DADE0}" srcOrd="0" destOrd="0" presId="urn:microsoft.com/office/officeart/2005/8/layout/process4"/>
    <dgm:cxn modelId="{7064D2ED-9950-410E-9E67-75136A6418A5}" type="presOf" srcId="{AFB5F316-13B2-435E-833A-7F9ECBDF9F61}" destId="{6C08CDDD-6770-496C-AB4A-B3492E5B9E7F}" srcOrd="0" destOrd="0" presId="urn:microsoft.com/office/officeart/2005/8/layout/process4"/>
    <dgm:cxn modelId="{97060AC5-22CF-4421-B6BB-D89102AA8674}" srcId="{AFB5F316-13B2-435E-833A-7F9ECBDF9F61}" destId="{353AF156-D0DA-44AA-B1AC-6AD839A91AC2}" srcOrd="0" destOrd="0" parTransId="{7051480C-5EBC-44BE-8E35-2577F7D1026B}" sibTransId="{8AF4C19A-8A96-428B-8007-E1D63BCF0B58}"/>
    <dgm:cxn modelId="{BD3007E4-6768-4675-9C81-138D655847CB}" type="presOf" srcId="{F4AC3CB7-7BDC-444C-B1D5-94DB254BA201}" destId="{CED4D619-1062-435D-BDC1-25799265D2E5}" srcOrd="0" destOrd="0" presId="urn:microsoft.com/office/officeart/2005/8/layout/process4"/>
    <dgm:cxn modelId="{EDE6464A-EEDA-42C2-A005-C6300A88F689}" srcId="{F4AC3CB7-7BDC-444C-B1D5-94DB254BA201}" destId="{A9E5E2B2-866D-40FE-84A6-691D47D33353}" srcOrd="1" destOrd="0" parTransId="{E5936E85-C712-4A7F-9E16-7067DB9D653F}" sibTransId="{3CFFE801-0841-4BFB-A2B9-05DE16A190F4}"/>
    <dgm:cxn modelId="{11698D61-D5F6-43F2-8C62-2644A48339A2}" srcId="{AFB5F316-13B2-435E-833A-7F9ECBDF9F61}" destId="{53259CAA-868C-448A-974A-2E2580034D0B}" srcOrd="1" destOrd="0" parTransId="{47267B2D-CBCD-475A-B01E-B890255E329F}" sibTransId="{FA7B4871-1900-4FEA-A729-2A404E7F5F7C}"/>
    <dgm:cxn modelId="{51CD95FE-6E59-4662-9A29-BA62F3E335C2}" type="presOf" srcId="{A9E5E2B2-866D-40FE-84A6-691D47D33353}" destId="{8660FFAE-CE56-49C1-810E-FDCFA1E835DD}" srcOrd="0" destOrd="0" presId="urn:microsoft.com/office/officeart/2005/8/layout/process4"/>
    <dgm:cxn modelId="{B19D56EF-6532-408C-86C5-218CD1B4C0C5}" type="presOf" srcId="{AFB5F316-13B2-435E-833A-7F9ECBDF9F61}" destId="{15A0F90D-4481-4BD8-ABA4-A790C0BC093B}" srcOrd="1" destOrd="0" presId="urn:microsoft.com/office/officeart/2005/8/layout/process4"/>
    <dgm:cxn modelId="{A90565C0-E10E-406F-BC53-1E778277E059}" srcId="{F4AC3CB7-7BDC-444C-B1D5-94DB254BA201}" destId="{AFB5F316-13B2-435E-833A-7F9ECBDF9F61}" srcOrd="0" destOrd="0" parTransId="{97B0736A-9AD9-4D51-BF0E-67D9832B1887}" sibTransId="{E9F62F6B-9077-4066-83DD-44809E1A4982}"/>
    <dgm:cxn modelId="{1E8B5F26-96BA-48B4-9E98-C4A455217DED}" type="presParOf" srcId="{CED4D619-1062-435D-BDC1-25799265D2E5}" destId="{D022D9BB-DE43-4C29-89C1-821407084675}" srcOrd="0" destOrd="0" presId="urn:microsoft.com/office/officeart/2005/8/layout/process4"/>
    <dgm:cxn modelId="{4E10E3A1-3FBA-4E75-BD09-47247C8EABB3}" type="presParOf" srcId="{D022D9BB-DE43-4C29-89C1-821407084675}" destId="{8660FFAE-CE56-49C1-810E-FDCFA1E835DD}" srcOrd="0" destOrd="0" presId="urn:microsoft.com/office/officeart/2005/8/layout/process4"/>
    <dgm:cxn modelId="{64B44974-E8E9-40BC-A7B9-695D63CE0F25}" type="presParOf" srcId="{CED4D619-1062-435D-BDC1-25799265D2E5}" destId="{64F8C112-7EFF-47B8-AE87-1391FCED6232}" srcOrd="1" destOrd="0" presId="urn:microsoft.com/office/officeart/2005/8/layout/process4"/>
    <dgm:cxn modelId="{E8754F55-DAFE-49D8-B19D-33783D0B04B3}" type="presParOf" srcId="{CED4D619-1062-435D-BDC1-25799265D2E5}" destId="{62B43AC9-A635-4BC0-8389-C897858D77A4}" srcOrd="2" destOrd="0" presId="urn:microsoft.com/office/officeart/2005/8/layout/process4"/>
    <dgm:cxn modelId="{10D63388-4197-4E6A-92E2-94E0C81177A7}" type="presParOf" srcId="{62B43AC9-A635-4BC0-8389-C897858D77A4}" destId="{6C08CDDD-6770-496C-AB4A-B3492E5B9E7F}" srcOrd="0" destOrd="0" presId="urn:microsoft.com/office/officeart/2005/8/layout/process4"/>
    <dgm:cxn modelId="{A39CD823-5FF8-4687-8814-F0B561134B01}" type="presParOf" srcId="{62B43AC9-A635-4BC0-8389-C897858D77A4}" destId="{15A0F90D-4481-4BD8-ABA4-A790C0BC093B}" srcOrd="1" destOrd="0" presId="urn:microsoft.com/office/officeart/2005/8/layout/process4"/>
    <dgm:cxn modelId="{482B208B-36E5-49DA-95A7-145060B77EA8}" type="presParOf" srcId="{62B43AC9-A635-4BC0-8389-C897858D77A4}" destId="{51939FE6-B1A9-44EA-8B86-8E8E8874B23A}" srcOrd="2" destOrd="0" presId="urn:microsoft.com/office/officeart/2005/8/layout/process4"/>
    <dgm:cxn modelId="{3F9BF695-4B1F-4F21-A06D-553DCB248628}" type="presParOf" srcId="{51939FE6-B1A9-44EA-8B86-8E8E8874B23A}" destId="{8755C1FE-CE0A-4251-ADA3-F006DA06759F}" srcOrd="0" destOrd="0" presId="urn:microsoft.com/office/officeart/2005/8/layout/process4"/>
    <dgm:cxn modelId="{33E46C8D-F13C-446E-9B48-23D9E0430422}" type="presParOf" srcId="{51939FE6-B1A9-44EA-8B86-8E8E8874B23A}" destId="{01402CDC-846B-41BE-86C7-3FDC64B26573}" srcOrd="1" destOrd="0" presId="urn:microsoft.com/office/officeart/2005/8/layout/process4"/>
    <dgm:cxn modelId="{1DEA01BA-B99B-4ACE-AD31-8FBF4557531D}" type="presParOf" srcId="{51939FE6-B1A9-44EA-8B86-8E8E8874B23A}" destId="{2AAD7F50-D2F7-41CF-96ED-D2279C9DADE0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E4A889-8AA5-43A0-ADA4-709F24668FDF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8DF9BD4-13FC-4C08-A061-510297029A2A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dirty="0" smtClean="0"/>
            <a:t>Виды показателей</a:t>
          </a:r>
          <a:endParaRPr lang="ru-RU" b="1" dirty="0"/>
        </a:p>
      </dgm:t>
    </dgm:pt>
    <dgm:pt modelId="{90114B97-6779-4496-B2F4-6AF297CE8D67}" type="parTrans" cxnId="{F14065B5-2F0A-4673-930F-5EC4B55D12A6}">
      <dgm:prSet/>
      <dgm:spPr/>
      <dgm:t>
        <a:bodyPr/>
        <a:lstStyle/>
        <a:p>
          <a:endParaRPr lang="ru-RU"/>
        </a:p>
      </dgm:t>
    </dgm:pt>
    <dgm:pt modelId="{73D6A978-1289-4B94-8AF6-9080529D007C}" type="sibTrans" cxnId="{F14065B5-2F0A-4673-930F-5EC4B55D12A6}">
      <dgm:prSet/>
      <dgm:spPr/>
      <dgm:t>
        <a:bodyPr/>
        <a:lstStyle/>
        <a:p>
          <a:endParaRPr lang="ru-RU"/>
        </a:p>
      </dgm:t>
    </dgm:pt>
    <dgm:pt modelId="{902EAE88-DEBC-47B7-A48B-E504932A8D3B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dirty="0" smtClean="0"/>
            <a:t>Параметры классификации показателей</a:t>
          </a:r>
          <a:endParaRPr lang="ru-RU" b="1" dirty="0"/>
        </a:p>
      </dgm:t>
    </dgm:pt>
    <dgm:pt modelId="{577FE2C8-9D89-4AB5-BB2B-788518669950}" type="parTrans" cxnId="{2B345F1A-5669-4D21-898D-E3AC6A8EA5B6}">
      <dgm:prSet/>
      <dgm:spPr/>
      <dgm:t>
        <a:bodyPr/>
        <a:lstStyle/>
        <a:p>
          <a:endParaRPr lang="ru-RU"/>
        </a:p>
      </dgm:t>
    </dgm:pt>
    <dgm:pt modelId="{6783AD8E-CC47-4561-B7E3-073E86197182}" type="sibTrans" cxnId="{2B345F1A-5669-4D21-898D-E3AC6A8EA5B6}">
      <dgm:prSet/>
      <dgm:spPr/>
      <dgm:t>
        <a:bodyPr/>
        <a:lstStyle/>
        <a:p>
          <a:endParaRPr lang="ru-RU"/>
        </a:p>
      </dgm:t>
    </dgm:pt>
    <dgm:pt modelId="{7422C77E-2B4F-461A-B0E7-E5B2123D64A2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dirty="0" smtClean="0"/>
            <a:t>Приоритет выполнения (вес)</a:t>
          </a:r>
          <a:endParaRPr lang="ru-RU" b="1" dirty="0"/>
        </a:p>
      </dgm:t>
    </dgm:pt>
    <dgm:pt modelId="{BEF39C32-2586-4CA3-847D-118D2EB0033F}" type="parTrans" cxnId="{8B0B4FF5-217E-41A9-ABE5-921DB34ED4E3}">
      <dgm:prSet/>
      <dgm:spPr/>
      <dgm:t>
        <a:bodyPr/>
        <a:lstStyle/>
        <a:p>
          <a:endParaRPr lang="ru-RU"/>
        </a:p>
      </dgm:t>
    </dgm:pt>
    <dgm:pt modelId="{FB17A64C-3895-49E6-95BF-5AA3949CEA43}" type="sibTrans" cxnId="{8B0B4FF5-217E-41A9-ABE5-921DB34ED4E3}">
      <dgm:prSet/>
      <dgm:spPr/>
      <dgm:t>
        <a:bodyPr/>
        <a:lstStyle/>
        <a:p>
          <a:endParaRPr lang="ru-RU"/>
        </a:p>
      </dgm:t>
    </dgm:pt>
    <dgm:pt modelId="{FEE756BA-CDC9-4963-90D3-92A70EE5F563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dirty="0" smtClean="0"/>
            <a:t>Период мониторинга </a:t>
          </a:r>
          <a:endParaRPr lang="ru-RU" b="1" dirty="0"/>
        </a:p>
      </dgm:t>
    </dgm:pt>
    <dgm:pt modelId="{E66B4910-8770-47D9-9EE2-C7F08E4B842B}" type="parTrans" cxnId="{3AC87C0D-A799-4D5A-889A-3131A09288FE}">
      <dgm:prSet/>
      <dgm:spPr/>
      <dgm:t>
        <a:bodyPr/>
        <a:lstStyle/>
        <a:p>
          <a:endParaRPr lang="ru-RU"/>
        </a:p>
      </dgm:t>
    </dgm:pt>
    <dgm:pt modelId="{750F79B3-3E44-436E-A067-5015CA17B3E7}" type="sibTrans" cxnId="{3AC87C0D-A799-4D5A-889A-3131A09288FE}">
      <dgm:prSet/>
      <dgm:spPr/>
      <dgm:t>
        <a:bodyPr/>
        <a:lstStyle/>
        <a:p>
          <a:endParaRPr lang="ru-RU"/>
        </a:p>
      </dgm:t>
    </dgm:pt>
    <dgm:pt modelId="{E8FFD0F3-461F-40E2-8CEC-BC9159A3B3AB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dirty="0" smtClean="0"/>
            <a:t>Размерность показателей</a:t>
          </a:r>
          <a:endParaRPr lang="ru-RU" b="1" dirty="0"/>
        </a:p>
      </dgm:t>
    </dgm:pt>
    <dgm:pt modelId="{A5443BF4-5764-414F-80A5-ACDBE1228BE4}" type="parTrans" cxnId="{31A2909A-20AC-4393-81BB-CB9D53A57FD2}">
      <dgm:prSet/>
      <dgm:spPr/>
      <dgm:t>
        <a:bodyPr/>
        <a:lstStyle/>
        <a:p>
          <a:endParaRPr lang="ru-RU"/>
        </a:p>
      </dgm:t>
    </dgm:pt>
    <dgm:pt modelId="{5AB25F09-8392-4316-A29C-08BF884D8735}" type="sibTrans" cxnId="{31A2909A-20AC-4393-81BB-CB9D53A57FD2}">
      <dgm:prSet/>
      <dgm:spPr/>
      <dgm:t>
        <a:bodyPr/>
        <a:lstStyle/>
        <a:p>
          <a:endParaRPr lang="ru-RU"/>
        </a:p>
      </dgm:t>
    </dgm:pt>
    <dgm:pt modelId="{CD451CF1-42DB-4F88-BBFC-9A738D73783E}">
      <dgm:prSet/>
      <dgm:spPr/>
      <dgm:t>
        <a:bodyPr/>
        <a:lstStyle/>
        <a:p>
          <a:pPr rtl="0"/>
          <a:r>
            <a:rPr lang="ru-RU" smtClean="0"/>
            <a:t>общие </a:t>
          </a:r>
          <a:r>
            <a:rPr lang="ru-RU" dirty="0" smtClean="0"/>
            <a:t>и специфические</a:t>
          </a:r>
          <a:endParaRPr lang="ru-RU" dirty="0"/>
        </a:p>
      </dgm:t>
    </dgm:pt>
    <dgm:pt modelId="{0AE90A97-51B4-48B6-B271-1061F772CCE1}" type="parTrans" cxnId="{F746C7ED-6D10-48D2-BF7F-43F83C14DA4E}">
      <dgm:prSet/>
      <dgm:spPr/>
      <dgm:t>
        <a:bodyPr/>
        <a:lstStyle/>
        <a:p>
          <a:endParaRPr lang="ru-RU"/>
        </a:p>
      </dgm:t>
    </dgm:pt>
    <dgm:pt modelId="{B7BAA3D1-C100-4327-A544-9B450AF661B4}" type="sibTrans" cxnId="{F746C7ED-6D10-48D2-BF7F-43F83C14DA4E}">
      <dgm:prSet/>
      <dgm:spPr/>
      <dgm:t>
        <a:bodyPr/>
        <a:lstStyle/>
        <a:p>
          <a:endParaRPr lang="ru-RU"/>
        </a:p>
      </dgm:t>
    </dgm:pt>
    <dgm:pt modelId="{0888932A-F59A-4654-AA51-2CBD7D8FC6DF}">
      <dgm:prSet/>
      <dgm:spPr/>
      <dgm:t>
        <a:bodyPr/>
        <a:lstStyle/>
        <a:p>
          <a:pPr rtl="0"/>
          <a:r>
            <a:rPr lang="ru-RU" dirty="0" smtClean="0"/>
            <a:t>направления профессиональной деятельности, специфика профессиональной деятельности</a:t>
          </a:r>
          <a:endParaRPr lang="ru-RU" dirty="0"/>
        </a:p>
      </dgm:t>
    </dgm:pt>
    <dgm:pt modelId="{19F71EB7-4665-4D86-B751-10F820989F8B}" type="parTrans" cxnId="{148777EE-92AF-4301-A3BB-A1F3BC367DC8}">
      <dgm:prSet/>
      <dgm:spPr/>
      <dgm:t>
        <a:bodyPr/>
        <a:lstStyle/>
        <a:p>
          <a:endParaRPr lang="ru-RU"/>
        </a:p>
      </dgm:t>
    </dgm:pt>
    <dgm:pt modelId="{B7E212B6-6112-4758-B73F-E3F74A15ABC2}" type="sibTrans" cxnId="{148777EE-92AF-4301-A3BB-A1F3BC367DC8}">
      <dgm:prSet/>
      <dgm:spPr/>
      <dgm:t>
        <a:bodyPr/>
        <a:lstStyle/>
        <a:p>
          <a:endParaRPr lang="ru-RU"/>
        </a:p>
      </dgm:t>
    </dgm:pt>
    <dgm:pt modelId="{EFE40A06-545C-470F-B7B8-E662DA265276}">
      <dgm:prSet/>
      <dgm:spPr/>
      <dgm:t>
        <a:bodyPr/>
        <a:lstStyle/>
        <a:p>
          <a:pPr rtl="0"/>
          <a:r>
            <a:rPr lang="ru-RU" smtClean="0"/>
            <a:t>высокий</a:t>
          </a:r>
          <a:r>
            <a:rPr lang="ru-RU" dirty="0" smtClean="0"/>
            <a:t>, средний, низкий</a:t>
          </a:r>
          <a:endParaRPr lang="ru-RU" dirty="0"/>
        </a:p>
      </dgm:t>
    </dgm:pt>
    <dgm:pt modelId="{0BD6CC85-AAF3-42C5-A8E9-E6A1B3CAE3A8}" type="parTrans" cxnId="{1A95C120-2FED-4207-B0E9-FDEA6CAB126E}">
      <dgm:prSet/>
      <dgm:spPr/>
      <dgm:t>
        <a:bodyPr/>
        <a:lstStyle/>
        <a:p>
          <a:endParaRPr lang="ru-RU"/>
        </a:p>
      </dgm:t>
    </dgm:pt>
    <dgm:pt modelId="{D2C36DCE-A36D-4085-B61F-B13B1E8EFAB4}" type="sibTrans" cxnId="{1A95C120-2FED-4207-B0E9-FDEA6CAB126E}">
      <dgm:prSet/>
      <dgm:spPr/>
      <dgm:t>
        <a:bodyPr/>
        <a:lstStyle/>
        <a:p>
          <a:endParaRPr lang="ru-RU"/>
        </a:p>
      </dgm:t>
    </dgm:pt>
    <dgm:pt modelId="{CC018C51-3703-45FF-B8ED-6EF6202B3A28}">
      <dgm:prSet/>
      <dgm:spPr/>
      <dgm:t>
        <a:bodyPr/>
        <a:lstStyle/>
        <a:p>
          <a:pPr rtl="0"/>
          <a:r>
            <a:rPr lang="ru-RU" dirty="0" smtClean="0"/>
            <a:t>год, квартал, месяц, неделя</a:t>
          </a:r>
          <a:endParaRPr lang="ru-RU" dirty="0"/>
        </a:p>
      </dgm:t>
    </dgm:pt>
    <dgm:pt modelId="{DE001611-5A21-459D-89F3-2CB121CB294C}" type="parTrans" cxnId="{1F96F600-54E9-405F-BA9A-CC13B105984C}">
      <dgm:prSet/>
      <dgm:spPr/>
      <dgm:t>
        <a:bodyPr/>
        <a:lstStyle/>
        <a:p>
          <a:endParaRPr lang="ru-RU"/>
        </a:p>
      </dgm:t>
    </dgm:pt>
    <dgm:pt modelId="{69251468-05E2-4F10-ACB1-B5B6F14B49CF}" type="sibTrans" cxnId="{1F96F600-54E9-405F-BA9A-CC13B105984C}">
      <dgm:prSet/>
      <dgm:spPr/>
      <dgm:t>
        <a:bodyPr/>
        <a:lstStyle/>
        <a:p>
          <a:endParaRPr lang="ru-RU"/>
        </a:p>
      </dgm:t>
    </dgm:pt>
    <dgm:pt modelId="{89C60358-0E77-43A5-B79D-B7E5ED2A6883}">
      <dgm:prSet/>
      <dgm:spPr/>
      <dgm:t>
        <a:bodyPr/>
        <a:lstStyle/>
        <a:p>
          <a:pPr rtl="0"/>
          <a:r>
            <a:rPr lang="ru-RU" smtClean="0"/>
            <a:t>абсолютные</a:t>
          </a:r>
          <a:r>
            <a:rPr lang="ru-RU" dirty="0" smtClean="0"/>
            <a:t>, относительные, бинарные, временные величины</a:t>
          </a:r>
          <a:endParaRPr lang="ru-RU" dirty="0"/>
        </a:p>
      </dgm:t>
    </dgm:pt>
    <dgm:pt modelId="{810A26B0-2160-437C-AED5-0688B2224C05}" type="parTrans" cxnId="{8D47B2C5-18C6-4C30-A298-84BBEC5127C0}">
      <dgm:prSet/>
      <dgm:spPr/>
      <dgm:t>
        <a:bodyPr/>
        <a:lstStyle/>
        <a:p>
          <a:endParaRPr lang="ru-RU"/>
        </a:p>
      </dgm:t>
    </dgm:pt>
    <dgm:pt modelId="{A601E1D6-22AE-4320-8124-503D26F7C015}" type="sibTrans" cxnId="{8D47B2C5-18C6-4C30-A298-84BBEC5127C0}">
      <dgm:prSet/>
      <dgm:spPr/>
      <dgm:t>
        <a:bodyPr/>
        <a:lstStyle/>
        <a:p>
          <a:endParaRPr lang="ru-RU"/>
        </a:p>
      </dgm:t>
    </dgm:pt>
    <dgm:pt modelId="{079D7F04-9F56-4147-89C9-D932284E7A07}" type="pres">
      <dgm:prSet presAssocID="{F0E4A889-8AA5-43A0-ADA4-709F24668F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96584B-7196-4DA8-95DA-56A2523BF060}" type="pres">
      <dgm:prSet presAssocID="{B8DF9BD4-13FC-4C08-A061-510297029A2A}" presName="linNode" presStyleCnt="0"/>
      <dgm:spPr/>
    </dgm:pt>
    <dgm:pt modelId="{F5037252-61FE-4B5D-B85D-41E7D1059B31}" type="pres">
      <dgm:prSet presAssocID="{B8DF9BD4-13FC-4C08-A061-510297029A2A}" presName="parentText" presStyleLbl="node1" presStyleIdx="0" presStyleCnt="5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4DE88-5114-4BA5-B631-B49BC7B15BF1}" type="pres">
      <dgm:prSet presAssocID="{B8DF9BD4-13FC-4C08-A061-510297029A2A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E8337-80E3-4CF1-8B12-178E15A676AF}" type="pres">
      <dgm:prSet presAssocID="{73D6A978-1289-4B94-8AF6-9080529D007C}" presName="sp" presStyleCnt="0"/>
      <dgm:spPr/>
    </dgm:pt>
    <dgm:pt modelId="{655A6968-F0AB-419E-AF8F-B40EF5FA45FD}" type="pres">
      <dgm:prSet presAssocID="{902EAE88-DEBC-47B7-A48B-E504932A8D3B}" presName="linNode" presStyleCnt="0"/>
      <dgm:spPr/>
    </dgm:pt>
    <dgm:pt modelId="{1799221A-8148-419F-B2C1-1498E1FDCB2E}" type="pres">
      <dgm:prSet presAssocID="{902EAE88-DEBC-47B7-A48B-E504932A8D3B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AC397-BEE5-4F73-A8D0-9730FC49003F}" type="pres">
      <dgm:prSet presAssocID="{902EAE88-DEBC-47B7-A48B-E504932A8D3B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F9DD81-43BB-4291-8431-4E5587B65C08}" type="pres">
      <dgm:prSet presAssocID="{6783AD8E-CC47-4561-B7E3-073E86197182}" presName="sp" presStyleCnt="0"/>
      <dgm:spPr/>
    </dgm:pt>
    <dgm:pt modelId="{ACC7388E-31CB-46B6-BBDA-660D30C25414}" type="pres">
      <dgm:prSet presAssocID="{7422C77E-2B4F-461A-B0E7-E5B2123D64A2}" presName="linNode" presStyleCnt="0"/>
      <dgm:spPr/>
    </dgm:pt>
    <dgm:pt modelId="{F30AB103-9655-431F-98FE-213B7C5119F2}" type="pres">
      <dgm:prSet presAssocID="{7422C77E-2B4F-461A-B0E7-E5B2123D64A2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57288-1989-4F27-895C-AF5C61BC5C09}" type="pres">
      <dgm:prSet presAssocID="{7422C77E-2B4F-461A-B0E7-E5B2123D64A2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72C08-4150-427D-8857-6E33E8DC1387}" type="pres">
      <dgm:prSet presAssocID="{FB17A64C-3895-49E6-95BF-5AA3949CEA43}" presName="sp" presStyleCnt="0"/>
      <dgm:spPr/>
    </dgm:pt>
    <dgm:pt modelId="{A06EDDDB-C7CB-48BE-AF23-27DE7489323A}" type="pres">
      <dgm:prSet presAssocID="{FEE756BA-CDC9-4963-90D3-92A70EE5F563}" presName="linNode" presStyleCnt="0"/>
      <dgm:spPr/>
    </dgm:pt>
    <dgm:pt modelId="{BA100C78-0F73-4C2D-AF9A-89FD82F6E073}" type="pres">
      <dgm:prSet presAssocID="{FEE756BA-CDC9-4963-90D3-92A70EE5F563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3F66F3-27DA-46A3-94C1-E7EB3AFF15F1}" type="pres">
      <dgm:prSet presAssocID="{FEE756BA-CDC9-4963-90D3-92A70EE5F563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26486-D9E4-4896-BD39-A543CF294327}" type="pres">
      <dgm:prSet presAssocID="{750F79B3-3E44-436E-A067-5015CA17B3E7}" presName="sp" presStyleCnt="0"/>
      <dgm:spPr/>
    </dgm:pt>
    <dgm:pt modelId="{D404B1B7-CD23-475B-8852-D8F25B458360}" type="pres">
      <dgm:prSet presAssocID="{E8FFD0F3-461F-40E2-8CEC-BC9159A3B3AB}" presName="linNode" presStyleCnt="0"/>
      <dgm:spPr/>
    </dgm:pt>
    <dgm:pt modelId="{FA70F07B-C8C5-428A-8003-EB7AB2B974D6}" type="pres">
      <dgm:prSet presAssocID="{E8FFD0F3-461F-40E2-8CEC-BC9159A3B3AB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F81B7-3A68-4932-B6FC-D7FFC8AFEDC1}" type="pres">
      <dgm:prSet presAssocID="{E8FFD0F3-461F-40E2-8CEC-BC9159A3B3AB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C87C0D-A799-4D5A-889A-3131A09288FE}" srcId="{F0E4A889-8AA5-43A0-ADA4-709F24668FDF}" destId="{FEE756BA-CDC9-4963-90D3-92A70EE5F563}" srcOrd="3" destOrd="0" parTransId="{E66B4910-8770-47D9-9EE2-C7F08E4B842B}" sibTransId="{750F79B3-3E44-436E-A067-5015CA17B3E7}"/>
    <dgm:cxn modelId="{249BAAE1-16A4-4906-BFA6-84F95444EA6D}" type="presOf" srcId="{7422C77E-2B4F-461A-B0E7-E5B2123D64A2}" destId="{F30AB103-9655-431F-98FE-213B7C5119F2}" srcOrd="0" destOrd="0" presId="urn:microsoft.com/office/officeart/2005/8/layout/vList5"/>
    <dgm:cxn modelId="{31A2909A-20AC-4393-81BB-CB9D53A57FD2}" srcId="{F0E4A889-8AA5-43A0-ADA4-709F24668FDF}" destId="{E8FFD0F3-461F-40E2-8CEC-BC9159A3B3AB}" srcOrd="4" destOrd="0" parTransId="{A5443BF4-5764-414F-80A5-ACDBE1228BE4}" sibTransId="{5AB25F09-8392-4316-A29C-08BF884D8735}"/>
    <dgm:cxn modelId="{65F90063-D044-4EB8-91C3-08AE4066AF1B}" type="presOf" srcId="{E8FFD0F3-461F-40E2-8CEC-BC9159A3B3AB}" destId="{FA70F07B-C8C5-428A-8003-EB7AB2B974D6}" srcOrd="0" destOrd="0" presId="urn:microsoft.com/office/officeart/2005/8/layout/vList5"/>
    <dgm:cxn modelId="{4D596043-7C6B-499E-85E6-E25AFF888DD9}" type="presOf" srcId="{F0E4A889-8AA5-43A0-ADA4-709F24668FDF}" destId="{079D7F04-9F56-4147-89C9-D932284E7A07}" srcOrd="0" destOrd="0" presId="urn:microsoft.com/office/officeart/2005/8/layout/vList5"/>
    <dgm:cxn modelId="{5721EDA1-2C77-49B9-9C30-A6A7C18B5B6E}" type="presOf" srcId="{CC018C51-3703-45FF-B8ED-6EF6202B3A28}" destId="{D53F66F3-27DA-46A3-94C1-E7EB3AFF15F1}" srcOrd="0" destOrd="0" presId="urn:microsoft.com/office/officeart/2005/8/layout/vList5"/>
    <dgm:cxn modelId="{F14065B5-2F0A-4673-930F-5EC4B55D12A6}" srcId="{F0E4A889-8AA5-43A0-ADA4-709F24668FDF}" destId="{B8DF9BD4-13FC-4C08-A061-510297029A2A}" srcOrd="0" destOrd="0" parTransId="{90114B97-6779-4496-B2F4-6AF297CE8D67}" sibTransId="{73D6A978-1289-4B94-8AF6-9080529D007C}"/>
    <dgm:cxn modelId="{6EEA3B33-21E9-42DC-9D8D-81AEA42B4B32}" type="presOf" srcId="{89C60358-0E77-43A5-B79D-B7E5ED2A6883}" destId="{88FF81B7-3A68-4932-B6FC-D7FFC8AFEDC1}" srcOrd="0" destOrd="0" presId="urn:microsoft.com/office/officeart/2005/8/layout/vList5"/>
    <dgm:cxn modelId="{8B0B4FF5-217E-41A9-ABE5-921DB34ED4E3}" srcId="{F0E4A889-8AA5-43A0-ADA4-709F24668FDF}" destId="{7422C77E-2B4F-461A-B0E7-E5B2123D64A2}" srcOrd="2" destOrd="0" parTransId="{BEF39C32-2586-4CA3-847D-118D2EB0033F}" sibTransId="{FB17A64C-3895-49E6-95BF-5AA3949CEA43}"/>
    <dgm:cxn modelId="{8D47B2C5-18C6-4C30-A298-84BBEC5127C0}" srcId="{E8FFD0F3-461F-40E2-8CEC-BC9159A3B3AB}" destId="{89C60358-0E77-43A5-B79D-B7E5ED2A6883}" srcOrd="0" destOrd="0" parTransId="{810A26B0-2160-437C-AED5-0688B2224C05}" sibTransId="{A601E1D6-22AE-4320-8124-503D26F7C015}"/>
    <dgm:cxn modelId="{1A95C120-2FED-4207-B0E9-FDEA6CAB126E}" srcId="{7422C77E-2B4F-461A-B0E7-E5B2123D64A2}" destId="{EFE40A06-545C-470F-B7B8-E662DA265276}" srcOrd="0" destOrd="0" parTransId="{0BD6CC85-AAF3-42C5-A8E9-E6A1B3CAE3A8}" sibTransId="{D2C36DCE-A36D-4085-B61F-B13B1E8EFAB4}"/>
    <dgm:cxn modelId="{2B345F1A-5669-4D21-898D-E3AC6A8EA5B6}" srcId="{F0E4A889-8AA5-43A0-ADA4-709F24668FDF}" destId="{902EAE88-DEBC-47B7-A48B-E504932A8D3B}" srcOrd="1" destOrd="0" parTransId="{577FE2C8-9D89-4AB5-BB2B-788518669950}" sibTransId="{6783AD8E-CC47-4561-B7E3-073E86197182}"/>
    <dgm:cxn modelId="{F746C7ED-6D10-48D2-BF7F-43F83C14DA4E}" srcId="{B8DF9BD4-13FC-4C08-A061-510297029A2A}" destId="{CD451CF1-42DB-4F88-BBFC-9A738D73783E}" srcOrd="0" destOrd="0" parTransId="{0AE90A97-51B4-48B6-B271-1061F772CCE1}" sibTransId="{B7BAA3D1-C100-4327-A544-9B450AF661B4}"/>
    <dgm:cxn modelId="{D072F3CD-A930-4886-8451-5DD091BB2AA7}" type="presOf" srcId="{FEE756BA-CDC9-4963-90D3-92A70EE5F563}" destId="{BA100C78-0F73-4C2D-AF9A-89FD82F6E073}" srcOrd="0" destOrd="0" presId="urn:microsoft.com/office/officeart/2005/8/layout/vList5"/>
    <dgm:cxn modelId="{6C8F6C3B-B3FC-4D05-9C8F-CB013776D069}" type="presOf" srcId="{0888932A-F59A-4654-AA51-2CBD7D8FC6DF}" destId="{BACAC397-BEE5-4F73-A8D0-9730FC49003F}" srcOrd="0" destOrd="0" presId="urn:microsoft.com/office/officeart/2005/8/layout/vList5"/>
    <dgm:cxn modelId="{4C07872F-C54F-4F5A-807D-4B6F7CC4988B}" type="presOf" srcId="{B8DF9BD4-13FC-4C08-A061-510297029A2A}" destId="{F5037252-61FE-4B5D-B85D-41E7D1059B31}" srcOrd="0" destOrd="0" presId="urn:microsoft.com/office/officeart/2005/8/layout/vList5"/>
    <dgm:cxn modelId="{B6210C11-75E0-4BDF-A98D-91FC5EDA9E47}" type="presOf" srcId="{EFE40A06-545C-470F-B7B8-E662DA265276}" destId="{7F957288-1989-4F27-895C-AF5C61BC5C09}" srcOrd="0" destOrd="0" presId="urn:microsoft.com/office/officeart/2005/8/layout/vList5"/>
    <dgm:cxn modelId="{7D3960BF-031D-4DB1-8C2D-632C5A3304BE}" type="presOf" srcId="{902EAE88-DEBC-47B7-A48B-E504932A8D3B}" destId="{1799221A-8148-419F-B2C1-1498E1FDCB2E}" srcOrd="0" destOrd="0" presId="urn:microsoft.com/office/officeart/2005/8/layout/vList5"/>
    <dgm:cxn modelId="{148777EE-92AF-4301-A3BB-A1F3BC367DC8}" srcId="{902EAE88-DEBC-47B7-A48B-E504932A8D3B}" destId="{0888932A-F59A-4654-AA51-2CBD7D8FC6DF}" srcOrd="0" destOrd="0" parTransId="{19F71EB7-4665-4D86-B751-10F820989F8B}" sibTransId="{B7E212B6-6112-4758-B73F-E3F74A15ABC2}"/>
    <dgm:cxn modelId="{22EF7813-6D70-459B-BDE4-F8F89F9FE393}" type="presOf" srcId="{CD451CF1-42DB-4F88-BBFC-9A738D73783E}" destId="{2F74DE88-5114-4BA5-B631-B49BC7B15BF1}" srcOrd="0" destOrd="0" presId="urn:microsoft.com/office/officeart/2005/8/layout/vList5"/>
    <dgm:cxn modelId="{1F96F600-54E9-405F-BA9A-CC13B105984C}" srcId="{FEE756BA-CDC9-4963-90D3-92A70EE5F563}" destId="{CC018C51-3703-45FF-B8ED-6EF6202B3A28}" srcOrd="0" destOrd="0" parTransId="{DE001611-5A21-459D-89F3-2CB121CB294C}" sibTransId="{69251468-05E2-4F10-ACB1-B5B6F14B49CF}"/>
    <dgm:cxn modelId="{67D468E4-415E-424E-AC7B-5F30B5A6B8B7}" type="presParOf" srcId="{079D7F04-9F56-4147-89C9-D932284E7A07}" destId="{CD96584B-7196-4DA8-95DA-56A2523BF060}" srcOrd="0" destOrd="0" presId="urn:microsoft.com/office/officeart/2005/8/layout/vList5"/>
    <dgm:cxn modelId="{A66D869F-CE1C-414D-9A46-55708FE77427}" type="presParOf" srcId="{CD96584B-7196-4DA8-95DA-56A2523BF060}" destId="{F5037252-61FE-4B5D-B85D-41E7D1059B31}" srcOrd="0" destOrd="0" presId="urn:microsoft.com/office/officeart/2005/8/layout/vList5"/>
    <dgm:cxn modelId="{A6E2118C-D46E-4452-8FED-32780EC9D019}" type="presParOf" srcId="{CD96584B-7196-4DA8-95DA-56A2523BF060}" destId="{2F74DE88-5114-4BA5-B631-B49BC7B15BF1}" srcOrd="1" destOrd="0" presId="urn:microsoft.com/office/officeart/2005/8/layout/vList5"/>
    <dgm:cxn modelId="{3C7F3F79-D6DB-4DE2-ADAE-07AD8170F2AB}" type="presParOf" srcId="{079D7F04-9F56-4147-89C9-D932284E7A07}" destId="{380E8337-80E3-4CF1-8B12-178E15A676AF}" srcOrd="1" destOrd="0" presId="urn:microsoft.com/office/officeart/2005/8/layout/vList5"/>
    <dgm:cxn modelId="{F941E97E-D101-45D0-83B7-97CEB793C924}" type="presParOf" srcId="{079D7F04-9F56-4147-89C9-D932284E7A07}" destId="{655A6968-F0AB-419E-AF8F-B40EF5FA45FD}" srcOrd="2" destOrd="0" presId="urn:microsoft.com/office/officeart/2005/8/layout/vList5"/>
    <dgm:cxn modelId="{E09E5811-9523-4496-9007-352CF79D0983}" type="presParOf" srcId="{655A6968-F0AB-419E-AF8F-B40EF5FA45FD}" destId="{1799221A-8148-419F-B2C1-1498E1FDCB2E}" srcOrd="0" destOrd="0" presId="urn:microsoft.com/office/officeart/2005/8/layout/vList5"/>
    <dgm:cxn modelId="{903DFA55-BB26-4DC8-B150-F6DC6A0995BE}" type="presParOf" srcId="{655A6968-F0AB-419E-AF8F-B40EF5FA45FD}" destId="{BACAC397-BEE5-4F73-A8D0-9730FC49003F}" srcOrd="1" destOrd="0" presId="urn:microsoft.com/office/officeart/2005/8/layout/vList5"/>
    <dgm:cxn modelId="{7FC51A7A-3184-421C-AC6B-BA68494C2083}" type="presParOf" srcId="{079D7F04-9F56-4147-89C9-D932284E7A07}" destId="{A7F9DD81-43BB-4291-8431-4E5587B65C08}" srcOrd="3" destOrd="0" presId="urn:microsoft.com/office/officeart/2005/8/layout/vList5"/>
    <dgm:cxn modelId="{2F769191-8F34-44B6-A43E-2C2930F56A28}" type="presParOf" srcId="{079D7F04-9F56-4147-89C9-D932284E7A07}" destId="{ACC7388E-31CB-46B6-BBDA-660D30C25414}" srcOrd="4" destOrd="0" presId="urn:microsoft.com/office/officeart/2005/8/layout/vList5"/>
    <dgm:cxn modelId="{86801CDB-805B-4F4C-8519-1B654BE397A8}" type="presParOf" srcId="{ACC7388E-31CB-46B6-BBDA-660D30C25414}" destId="{F30AB103-9655-431F-98FE-213B7C5119F2}" srcOrd="0" destOrd="0" presId="urn:microsoft.com/office/officeart/2005/8/layout/vList5"/>
    <dgm:cxn modelId="{06E44929-D59C-4E91-86B0-962C20BB84D2}" type="presParOf" srcId="{ACC7388E-31CB-46B6-BBDA-660D30C25414}" destId="{7F957288-1989-4F27-895C-AF5C61BC5C09}" srcOrd="1" destOrd="0" presId="urn:microsoft.com/office/officeart/2005/8/layout/vList5"/>
    <dgm:cxn modelId="{956408D2-0462-4A93-A5F9-EAE4692C0ACE}" type="presParOf" srcId="{079D7F04-9F56-4147-89C9-D932284E7A07}" destId="{24072C08-4150-427D-8857-6E33E8DC1387}" srcOrd="5" destOrd="0" presId="urn:microsoft.com/office/officeart/2005/8/layout/vList5"/>
    <dgm:cxn modelId="{29F7AB6A-9A22-407C-AD20-FBCEBE4278F1}" type="presParOf" srcId="{079D7F04-9F56-4147-89C9-D932284E7A07}" destId="{A06EDDDB-C7CB-48BE-AF23-27DE7489323A}" srcOrd="6" destOrd="0" presId="urn:microsoft.com/office/officeart/2005/8/layout/vList5"/>
    <dgm:cxn modelId="{795FE275-E4F1-4399-A4E6-67A5808EC7EE}" type="presParOf" srcId="{A06EDDDB-C7CB-48BE-AF23-27DE7489323A}" destId="{BA100C78-0F73-4C2D-AF9A-89FD82F6E073}" srcOrd="0" destOrd="0" presId="urn:microsoft.com/office/officeart/2005/8/layout/vList5"/>
    <dgm:cxn modelId="{9B085AB0-11D2-43C3-9F64-1F9020DA48C2}" type="presParOf" srcId="{A06EDDDB-C7CB-48BE-AF23-27DE7489323A}" destId="{D53F66F3-27DA-46A3-94C1-E7EB3AFF15F1}" srcOrd="1" destOrd="0" presId="urn:microsoft.com/office/officeart/2005/8/layout/vList5"/>
    <dgm:cxn modelId="{0A41246D-0392-4A9D-B7DD-4BFE3B099D3D}" type="presParOf" srcId="{079D7F04-9F56-4147-89C9-D932284E7A07}" destId="{AEC26486-D9E4-4896-BD39-A543CF294327}" srcOrd="7" destOrd="0" presId="urn:microsoft.com/office/officeart/2005/8/layout/vList5"/>
    <dgm:cxn modelId="{1D9F87A6-2FC4-4C33-8114-BE634864ED8A}" type="presParOf" srcId="{079D7F04-9F56-4147-89C9-D932284E7A07}" destId="{D404B1B7-CD23-475B-8852-D8F25B458360}" srcOrd="8" destOrd="0" presId="urn:microsoft.com/office/officeart/2005/8/layout/vList5"/>
    <dgm:cxn modelId="{FCC95552-B9CD-46FE-921F-B88788D96BBA}" type="presParOf" srcId="{D404B1B7-CD23-475B-8852-D8F25B458360}" destId="{FA70F07B-C8C5-428A-8003-EB7AB2B974D6}" srcOrd="0" destOrd="0" presId="urn:microsoft.com/office/officeart/2005/8/layout/vList5"/>
    <dgm:cxn modelId="{9583F152-DC53-4141-9855-6FCE0162B347}" type="presParOf" srcId="{D404B1B7-CD23-475B-8852-D8F25B458360}" destId="{88FF81B7-3A68-4932-B6FC-D7FFC8AFED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C23E4D-DE4B-4529-B038-7983F820EBFF}" type="doc">
      <dgm:prSet loTypeId="urn:microsoft.com/office/officeart/2005/8/layout/cycle5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96E193E-52E0-4A32-B369-3018970A3242}">
      <dgm:prSet custT="1"/>
      <dgm:spPr/>
      <dgm:t>
        <a:bodyPr/>
        <a:lstStyle/>
        <a:p>
          <a:pPr rtl="0"/>
          <a:r>
            <a:rPr lang="ru-RU" sz="2000" b="1" dirty="0" smtClean="0"/>
            <a:t>2. Мониторинг значений показателей</a:t>
          </a:r>
          <a:endParaRPr lang="ru-RU" sz="2000" b="1" dirty="0"/>
        </a:p>
      </dgm:t>
    </dgm:pt>
    <dgm:pt modelId="{A2E009F5-B4C3-4060-B8E8-CFD3DEAA901E}" type="parTrans" cxnId="{0C8827F7-0484-4716-B3F5-77B9950DD1FE}">
      <dgm:prSet/>
      <dgm:spPr/>
      <dgm:t>
        <a:bodyPr/>
        <a:lstStyle/>
        <a:p>
          <a:endParaRPr lang="ru-RU"/>
        </a:p>
      </dgm:t>
    </dgm:pt>
    <dgm:pt modelId="{6E74F0EF-13DF-407C-85EA-EFE836E0C4A2}" type="sibTrans" cxnId="{0C8827F7-0484-4716-B3F5-77B9950DD1FE}">
      <dgm:prSet/>
      <dgm:spPr/>
      <dgm:t>
        <a:bodyPr/>
        <a:lstStyle/>
        <a:p>
          <a:endParaRPr lang="ru-RU"/>
        </a:p>
      </dgm:t>
    </dgm:pt>
    <dgm:pt modelId="{4DA44C00-38FC-4905-9E4F-89250F15C641}">
      <dgm:prSet custT="1"/>
      <dgm:spPr/>
      <dgm:t>
        <a:bodyPr/>
        <a:lstStyle/>
        <a:p>
          <a:pPr rtl="0"/>
          <a:r>
            <a:rPr lang="ru-RU" sz="2000" b="1" dirty="0" smtClean="0"/>
            <a:t>3. Использование результатов мониторинга </a:t>
          </a:r>
          <a:endParaRPr lang="ru-RU" sz="2000" b="1" dirty="0"/>
        </a:p>
      </dgm:t>
    </dgm:pt>
    <dgm:pt modelId="{E5623396-7235-44DF-9BC3-4EC56625E77C}" type="parTrans" cxnId="{EC6679EB-95F3-49D8-92A0-E49D41E038D9}">
      <dgm:prSet/>
      <dgm:spPr/>
      <dgm:t>
        <a:bodyPr/>
        <a:lstStyle/>
        <a:p>
          <a:endParaRPr lang="ru-RU"/>
        </a:p>
      </dgm:t>
    </dgm:pt>
    <dgm:pt modelId="{B28BC73E-0947-4123-9C94-82A0613447FF}" type="sibTrans" cxnId="{EC6679EB-95F3-49D8-92A0-E49D41E038D9}">
      <dgm:prSet/>
      <dgm:spPr/>
      <dgm:t>
        <a:bodyPr/>
        <a:lstStyle/>
        <a:p>
          <a:endParaRPr lang="ru-RU"/>
        </a:p>
      </dgm:t>
    </dgm:pt>
    <dgm:pt modelId="{F3FC5641-5EAD-45CF-9DB6-0110B88B5C82}">
      <dgm:prSet custT="1"/>
      <dgm:spPr/>
      <dgm:t>
        <a:bodyPr/>
        <a:lstStyle/>
        <a:p>
          <a:pPr rtl="0"/>
          <a:r>
            <a:rPr lang="ru-RU" sz="2000" b="1" dirty="0" smtClean="0"/>
            <a:t>4. Корректировка показателей для следующего года</a:t>
          </a:r>
          <a:endParaRPr lang="ru-RU" sz="2000" b="1" dirty="0"/>
        </a:p>
      </dgm:t>
    </dgm:pt>
    <dgm:pt modelId="{4878C30D-27B5-4EA0-BB82-1F5DE89778E3}" type="parTrans" cxnId="{83678322-D60C-4EE9-B936-925462AE2A8B}">
      <dgm:prSet/>
      <dgm:spPr/>
      <dgm:t>
        <a:bodyPr/>
        <a:lstStyle/>
        <a:p>
          <a:endParaRPr lang="ru-RU"/>
        </a:p>
      </dgm:t>
    </dgm:pt>
    <dgm:pt modelId="{D74B057E-A7B7-4615-AD1F-D39097485C07}" type="sibTrans" cxnId="{83678322-D60C-4EE9-B936-925462AE2A8B}">
      <dgm:prSet/>
      <dgm:spPr/>
      <dgm:t>
        <a:bodyPr/>
        <a:lstStyle/>
        <a:p>
          <a:endParaRPr lang="ru-RU"/>
        </a:p>
      </dgm:t>
    </dgm:pt>
    <dgm:pt modelId="{F07C3E4A-2B00-4E00-B89F-5ED6D240C28A}">
      <dgm:prSet custT="1"/>
      <dgm:spPr/>
      <dgm:t>
        <a:bodyPr/>
        <a:lstStyle/>
        <a:p>
          <a:pPr rtl="0"/>
          <a:r>
            <a:rPr lang="ru-RU" sz="2000" b="1" dirty="0" smtClean="0"/>
            <a:t>1. Введение показателей в автоматизированную систему</a:t>
          </a:r>
          <a:endParaRPr lang="ru-RU" sz="2000" b="1" dirty="0"/>
        </a:p>
      </dgm:t>
    </dgm:pt>
    <dgm:pt modelId="{7AF6E9E6-3BBF-49A0-80F7-498D4207033A}" type="parTrans" cxnId="{B3F083AF-2DF3-428E-B7D6-9A6A6E45C3FE}">
      <dgm:prSet/>
      <dgm:spPr/>
      <dgm:t>
        <a:bodyPr/>
        <a:lstStyle/>
        <a:p>
          <a:endParaRPr lang="ru-RU"/>
        </a:p>
      </dgm:t>
    </dgm:pt>
    <dgm:pt modelId="{95DA6CA8-A1E1-4754-94B9-2CB96C308553}" type="sibTrans" cxnId="{B3F083AF-2DF3-428E-B7D6-9A6A6E45C3FE}">
      <dgm:prSet/>
      <dgm:spPr/>
      <dgm:t>
        <a:bodyPr/>
        <a:lstStyle/>
        <a:p>
          <a:endParaRPr lang="ru-RU"/>
        </a:p>
      </dgm:t>
    </dgm:pt>
    <dgm:pt modelId="{71AEC738-AED8-4D35-B31A-4BCD37987E6B}" type="pres">
      <dgm:prSet presAssocID="{14C23E4D-DE4B-4529-B038-7983F820EBF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58DD4F-C1BC-4244-B13B-45178C253F2B}" type="pres">
      <dgm:prSet presAssocID="{B96E193E-52E0-4A32-B369-3018970A3242}" presName="node" presStyleLbl="node1" presStyleIdx="0" presStyleCnt="4" custScaleX="134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094B7-4145-46A8-88D6-3BE2D31250BE}" type="pres">
      <dgm:prSet presAssocID="{B96E193E-52E0-4A32-B369-3018970A3242}" presName="spNode" presStyleCnt="0"/>
      <dgm:spPr/>
    </dgm:pt>
    <dgm:pt modelId="{C8C0A3E8-A653-469A-A8B0-EFDBFE09503A}" type="pres">
      <dgm:prSet presAssocID="{6E74F0EF-13DF-407C-85EA-EFE836E0C4A2}" presName="sibTrans" presStyleLbl="sibTrans1D1" presStyleIdx="0" presStyleCnt="4"/>
      <dgm:spPr/>
      <dgm:t>
        <a:bodyPr/>
        <a:lstStyle/>
        <a:p>
          <a:endParaRPr lang="ru-RU"/>
        </a:p>
      </dgm:t>
    </dgm:pt>
    <dgm:pt modelId="{35790E6C-208D-4402-A1E7-60AAEBEBA549}" type="pres">
      <dgm:prSet presAssocID="{4DA44C00-38FC-4905-9E4F-89250F15C641}" presName="node" presStyleLbl="node1" presStyleIdx="1" presStyleCnt="4" custScaleX="154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E7BE2-53D5-4067-978E-9D7B57AA2D85}" type="pres">
      <dgm:prSet presAssocID="{4DA44C00-38FC-4905-9E4F-89250F15C641}" presName="spNode" presStyleCnt="0"/>
      <dgm:spPr/>
    </dgm:pt>
    <dgm:pt modelId="{34436007-51B4-4609-8A34-3E6821ACB2D0}" type="pres">
      <dgm:prSet presAssocID="{B28BC73E-0947-4123-9C94-82A0613447FF}" presName="sibTrans" presStyleLbl="sibTrans1D1" presStyleIdx="1" presStyleCnt="4"/>
      <dgm:spPr/>
      <dgm:t>
        <a:bodyPr/>
        <a:lstStyle/>
        <a:p>
          <a:endParaRPr lang="ru-RU"/>
        </a:p>
      </dgm:t>
    </dgm:pt>
    <dgm:pt modelId="{76DE81D6-BA05-40A1-BAD3-221C11AFF4C0}" type="pres">
      <dgm:prSet presAssocID="{F3FC5641-5EAD-45CF-9DB6-0110B88B5C82}" presName="node" presStyleLbl="node1" presStyleIdx="2" presStyleCnt="4" custScaleX="134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22BE8-9346-46DA-8A8E-5806A67E2146}" type="pres">
      <dgm:prSet presAssocID="{F3FC5641-5EAD-45CF-9DB6-0110B88B5C82}" presName="spNode" presStyleCnt="0"/>
      <dgm:spPr/>
    </dgm:pt>
    <dgm:pt modelId="{3AD2013F-60FA-401B-ACAE-0ADE38A1778F}" type="pres">
      <dgm:prSet presAssocID="{D74B057E-A7B7-4615-AD1F-D39097485C07}" presName="sibTrans" presStyleLbl="sibTrans1D1" presStyleIdx="2" presStyleCnt="4"/>
      <dgm:spPr/>
      <dgm:t>
        <a:bodyPr/>
        <a:lstStyle/>
        <a:p>
          <a:endParaRPr lang="ru-RU"/>
        </a:p>
      </dgm:t>
    </dgm:pt>
    <dgm:pt modelId="{8E78E4CD-CF7D-4883-9A5C-B24BA056F5DF}" type="pres">
      <dgm:prSet presAssocID="{F07C3E4A-2B00-4E00-B89F-5ED6D240C28A}" presName="node" presStyleLbl="node1" presStyleIdx="3" presStyleCnt="4" custScaleX="152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B65DD2-BD4A-4ECC-9634-4DC68A724BAB}" type="pres">
      <dgm:prSet presAssocID="{F07C3E4A-2B00-4E00-B89F-5ED6D240C28A}" presName="spNode" presStyleCnt="0"/>
      <dgm:spPr/>
    </dgm:pt>
    <dgm:pt modelId="{E44D2B11-7E4A-4E6B-A1EE-E949A9647387}" type="pres">
      <dgm:prSet presAssocID="{95DA6CA8-A1E1-4754-94B9-2CB96C308553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D94B044F-68D2-4E11-9D93-595788B0ED30}" type="presOf" srcId="{4DA44C00-38FC-4905-9E4F-89250F15C641}" destId="{35790E6C-208D-4402-A1E7-60AAEBEBA549}" srcOrd="0" destOrd="0" presId="urn:microsoft.com/office/officeart/2005/8/layout/cycle5"/>
    <dgm:cxn modelId="{AAD46228-0D72-4FDC-9B78-D309F618FD65}" type="presOf" srcId="{F07C3E4A-2B00-4E00-B89F-5ED6D240C28A}" destId="{8E78E4CD-CF7D-4883-9A5C-B24BA056F5DF}" srcOrd="0" destOrd="0" presId="urn:microsoft.com/office/officeart/2005/8/layout/cycle5"/>
    <dgm:cxn modelId="{0C8827F7-0484-4716-B3F5-77B9950DD1FE}" srcId="{14C23E4D-DE4B-4529-B038-7983F820EBFF}" destId="{B96E193E-52E0-4A32-B369-3018970A3242}" srcOrd="0" destOrd="0" parTransId="{A2E009F5-B4C3-4060-B8E8-CFD3DEAA901E}" sibTransId="{6E74F0EF-13DF-407C-85EA-EFE836E0C4A2}"/>
    <dgm:cxn modelId="{FD28B35F-7E48-4E94-B9F2-DF6BDAC2909F}" type="presOf" srcId="{95DA6CA8-A1E1-4754-94B9-2CB96C308553}" destId="{E44D2B11-7E4A-4E6B-A1EE-E949A9647387}" srcOrd="0" destOrd="0" presId="urn:microsoft.com/office/officeart/2005/8/layout/cycle5"/>
    <dgm:cxn modelId="{170F63D8-10EC-4CDA-8E18-F11C8A317CF2}" type="presOf" srcId="{B96E193E-52E0-4A32-B369-3018970A3242}" destId="{6058DD4F-C1BC-4244-B13B-45178C253F2B}" srcOrd="0" destOrd="0" presId="urn:microsoft.com/office/officeart/2005/8/layout/cycle5"/>
    <dgm:cxn modelId="{CD233124-BBCC-4177-9863-6786B0D50D4E}" type="presOf" srcId="{D74B057E-A7B7-4615-AD1F-D39097485C07}" destId="{3AD2013F-60FA-401B-ACAE-0ADE38A1778F}" srcOrd="0" destOrd="0" presId="urn:microsoft.com/office/officeart/2005/8/layout/cycle5"/>
    <dgm:cxn modelId="{093D95B0-4BE4-47F7-B3A6-CAAA0DD38306}" type="presOf" srcId="{14C23E4D-DE4B-4529-B038-7983F820EBFF}" destId="{71AEC738-AED8-4D35-B31A-4BCD37987E6B}" srcOrd="0" destOrd="0" presId="urn:microsoft.com/office/officeart/2005/8/layout/cycle5"/>
    <dgm:cxn modelId="{098D6C83-94BF-45C2-B30D-A60B10135031}" type="presOf" srcId="{6E74F0EF-13DF-407C-85EA-EFE836E0C4A2}" destId="{C8C0A3E8-A653-469A-A8B0-EFDBFE09503A}" srcOrd="0" destOrd="0" presId="urn:microsoft.com/office/officeart/2005/8/layout/cycle5"/>
    <dgm:cxn modelId="{EFBF1271-B364-40DD-AC99-A87C00D76A66}" type="presOf" srcId="{B28BC73E-0947-4123-9C94-82A0613447FF}" destId="{34436007-51B4-4609-8A34-3E6821ACB2D0}" srcOrd="0" destOrd="0" presId="urn:microsoft.com/office/officeart/2005/8/layout/cycle5"/>
    <dgm:cxn modelId="{83678322-D60C-4EE9-B936-925462AE2A8B}" srcId="{14C23E4D-DE4B-4529-B038-7983F820EBFF}" destId="{F3FC5641-5EAD-45CF-9DB6-0110B88B5C82}" srcOrd="2" destOrd="0" parTransId="{4878C30D-27B5-4EA0-BB82-1F5DE89778E3}" sibTransId="{D74B057E-A7B7-4615-AD1F-D39097485C07}"/>
    <dgm:cxn modelId="{B3F083AF-2DF3-428E-B7D6-9A6A6E45C3FE}" srcId="{14C23E4D-DE4B-4529-B038-7983F820EBFF}" destId="{F07C3E4A-2B00-4E00-B89F-5ED6D240C28A}" srcOrd="3" destOrd="0" parTransId="{7AF6E9E6-3BBF-49A0-80F7-498D4207033A}" sibTransId="{95DA6CA8-A1E1-4754-94B9-2CB96C308553}"/>
    <dgm:cxn modelId="{DD0828CF-299B-45D8-9335-F3B2DB657333}" type="presOf" srcId="{F3FC5641-5EAD-45CF-9DB6-0110B88B5C82}" destId="{76DE81D6-BA05-40A1-BAD3-221C11AFF4C0}" srcOrd="0" destOrd="0" presId="urn:microsoft.com/office/officeart/2005/8/layout/cycle5"/>
    <dgm:cxn modelId="{EC6679EB-95F3-49D8-92A0-E49D41E038D9}" srcId="{14C23E4D-DE4B-4529-B038-7983F820EBFF}" destId="{4DA44C00-38FC-4905-9E4F-89250F15C641}" srcOrd="1" destOrd="0" parTransId="{E5623396-7235-44DF-9BC3-4EC56625E77C}" sibTransId="{B28BC73E-0947-4123-9C94-82A0613447FF}"/>
    <dgm:cxn modelId="{73DF757E-5502-4861-97E7-A8DA97903CFD}" type="presParOf" srcId="{71AEC738-AED8-4D35-B31A-4BCD37987E6B}" destId="{6058DD4F-C1BC-4244-B13B-45178C253F2B}" srcOrd="0" destOrd="0" presId="urn:microsoft.com/office/officeart/2005/8/layout/cycle5"/>
    <dgm:cxn modelId="{1E74836A-173A-4182-919C-A417EC63C023}" type="presParOf" srcId="{71AEC738-AED8-4D35-B31A-4BCD37987E6B}" destId="{311094B7-4145-46A8-88D6-3BE2D31250BE}" srcOrd="1" destOrd="0" presId="urn:microsoft.com/office/officeart/2005/8/layout/cycle5"/>
    <dgm:cxn modelId="{12FE7793-3EA0-4BD6-B00C-94FACA75D4F4}" type="presParOf" srcId="{71AEC738-AED8-4D35-B31A-4BCD37987E6B}" destId="{C8C0A3E8-A653-469A-A8B0-EFDBFE09503A}" srcOrd="2" destOrd="0" presId="urn:microsoft.com/office/officeart/2005/8/layout/cycle5"/>
    <dgm:cxn modelId="{6866D003-BCBE-475B-A265-3AF060401ACD}" type="presParOf" srcId="{71AEC738-AED8-4D35-B31A-4BCD37987E6B}" destId="{35790E6C-208D-4402-A1E7-60AAEBEBA549}" srcOrd="3" destOrd="0" presId="urn:microsoft.com/office/officeart/2005/8/layout/cycle5"/>
    <dgm:cxn modelId="{2F0575E6-60F7-437D-AB3A-50386C84F532}" type="presParOf" srcId="{71AEC738-AED8-4D35-B31A-4BCD37987E6B}" destId="{05DE7BE2-53D5-4067-978E-9D7B57AA2D85}" srcOrd="4" destOrd="0" presId="urn:microsoft.com/office/officeart/2005/8/layout/cycle5"/>
    <dgm:cxn modelId="{5FD0A3AD-6491-42C7-8D7E-1A6F4C06E562}" type="presParOf" srcId="{71AEC738-AED8-4D35-B31A-4BCD37987E6B}" destId="{34436007-51B4-4609-8A34-3E6821ACB2D0}" srcOrd="5" destOrd="0" presId="urn:microsoft.com/office/officeart/2005/8/layout/cycle5"/>
    <dgm:cxn modelId="{861393F7-50DB-4E51-A075-3C6EA562B15D}" type="presParOf" srcId="{71AEC738-AED8-4D35-B31A-4BCD37987E6B}" destId="{76DE81D6-BA05-40A1-BAD3-221C11AFF4C0}" srcOrd="6" destOrd="0" presId="urn:microsoft.com/office/officeart/2005/8/layout/cycle5"/>
    <dgm:cxn modelId="{442EF45D-F0B2-46B1-99BE-FB65DA851FB9}" type="presParOf" srcId="{71AEC738-AED8-4D35-B31A-4BCD37987E6B}" destId="{71922BE8-9346-46DA-8A8E-5806A67E2146}" srcOrd="7" destOrd="0" presId="urn:microsoft.com/office/officeart/2005/8/layout/cycle5"/>
    <dgm:cxn modelId="{36326B19-3CB0-4E73-A437-3B51928E8489}" type="presParOf" srcId="{71AEC738-AED8-4D35-B31A-4BCD37987E6B}" destId="{3AD2013F-60FA-401B-ACAE-0ADE38A1778F}" srcOrd="8" destOrd="0" presId="urn:microsoft.com/office/officeart/2005/8/layout/cycle5"/>
    <dgm:cxn modelId="{781C6934-5AD7-481C-A40F-35ABFB2B9772}" type="presParOf" srcId="{71AEC738-AED8-4D35-B31A-4BCD37987E6B}" destId="{8E78E4CD-CF7D-4883-9A5C-B24BA056F5DF}" srcOrd="9" destOrd="0" presId="urn:microsoft.com/office/officeart/2005/8/layout/cycle5"/>
    <dgm:cxn modelId="{94B4EA78-9811-4D39-A3F8-CC4555AC92BA}" type="presParOf" srcId="{71AEC738-AED8-4D35-B31A-4BCD37987E6B}" destId="{38B65DD2-BD4A-4ECC-9634-4DC68A724BAB}" srcOrd="10" destOrd="0" presId="urn:microsoft.com/office/officeart/2005/8/layout/cycle5"/>
    <dgm:cxn modelId="{E1F17E91-3EC6-4B7E-95E2-25D329D484CA}" type="presParOf" srcId="{71AEC738-AED8-4D35-B31A-4BCD37987E6B}" destId="{E44D2B11-7E4A-4E6B-A1EE-E949A9647387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A9823F0-91BC-4F40-9D46-72C3E2E0BBEC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300DE80-241C-4929-91D4-FF2A8CC9368E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accent3"/>
              </a:solidFill>
            </a:rPr>
            <a:t>требования для конкурса на замещение вакантных должностей</a:t>
          </a:r>
          <a:endParaRPr lang="ru-RU" sz="2000" b="1" dirty="0">
            <a:solidFill>
              <a:schemeClr val="accent3"/>
            </a:solidFill>
          </a:endParaRPr>
        </a:p>
      </dgm:t>
    </dgm:pt>
    <dgm:pt modelId="{5CD04C5D-584C-44C8-93D0-0A7FE61423FF}" type="parTrans" cxnId="{5D6D9D95-7C0C-4A63-950D-5CEB91003B45}">
      <dgm:prSet/>
      <dgm:spPr/>
      <dgm:t>
        <a:bodyPr/>
        <a:lstStyle/>
        <a:p>
          <a:endParaRPr lang="ru-RU" sz="2000" b="0"/>
        </a:p>
      </dgm:t>
    </dgm:pt>
    <dgm:pt modelId="{9CD8323B-4845-43BB-B6E9-321E9FF8C21D}" type="sibTrans" cxnId="{5D6D9D95-7C0C-4A63-950D-5CEB91003B45}">
      <dgm:prSet/>
      <dgm:spPr/>
      <dgm:t>
        <a:bodyPr/>
        <a:lstStyle/>
        <a:p>
          <a:endParaRPr lang="ru-RU" sz="2000" b="0"/>
        </a:p>
      </dgm:t>
    </dgm:pt>
    <dgm:pt modelId="{598E87C6-5B68-4CF1-8BE0-72CF2133EFC7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accent3">
                  <a:lumMod val="75000"/>
                </a:schemeClr>
              </a:solidFill>
            </a:rPr>
            <a:t>требования для конкурса на включение в кадровый резерв государственного органа</a:t>
          </a:r>
          <a:endParaRPr lang="ru-RU" sz="2000" b="1" dirty="0">
            <a:solidFill>
              <a:schemeClr val="accent3">
                <a:lumMod val="75000"/>
              </a:schemeClr>
            </a:solidFill>
          </a:endParaRPr>
        </a:p>
      </dgm:t>
    </dgm:pt>
    <dgm:pt modelId="{073AC646-3797-4ABD-8591-BD32E96C588F}" type="parTrans" cxnId="{5ECC1D8B-1FCD-4935-8AF4-3025D36C5AF1}">
      <dgm:prSet/>
      <dgm:spPr/>
      <dgm:t>
        <a:bodyPr/>
        <a:lstStyle/>
        <a:p>
          <a:endParaRPr lang="ru-RU" sz="2000" b="0"/>
        </a:p>
      </dgm:t>
    </dgm:pt>
    <dgm:pt modelId="{7FF1D597-6AD4-46A6-AAD6-E7A1B05DF6E3}" type="sibTrans" cxnId="{5ECC1D8B-1FCD-4935-8AF4-3025D36C5AF1}">
      <dgm:prSet/>
      <dgm:spPr/>
      <dgm:t>
        <a:bodyPr/>
        <a:lstStyle/>
        <a:p>
          <a:endParaRPr lang="ru-RU" sz="2000" b="0"/>
        </a:p>
      </dgm:t>
    </dgm:pt>
    <dgm:pt modelId="{29E56891-AA3B-4690-A909-2E575B6093C0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rgbClr val="00B050"/>
              </a:solidFill>
            </a:rPr>
            <a:t>организационно - штатные мероприятия</a:t>
          </a:r>
          <a:endParaRPr lang="ru-RU" sz="2000" b="1" dirty="0">
            <a:solidFill>
              <a:srgbClr val="00B050"/>
            </a:solidFill>
          </a:endParaRPr>
        </a:p>
      </dgm:t>
    </dgm:pt>
    <dgm:pt modelId="{716638BB-ABBB-4995-B54A-1B5D992B6059}" type="parTrans" cxnId="{85C32611-77BD-44A4-9087-712C5107DAE5}">
      <dgm:prSet/>
      <dgm:spPr/>
      <dgm:t>
        <a:bodyPr/>
        <a:lstStyle/>
        <a:p>
          <a:endParaRPr lang="ru-RU" sz="2000" b="0"/>
        </a:p>
      </dgm:t>
    </dgm:pt>
    <dgm:pt modelId="{D0C1338B-5811-4405-A6D4-EC719A510284}" type="sibTrans" cxnId="{85C32611-77BD-44A4-9087-712C5107DAE5}">
      <dgm:prSet/>
      <dgm:spPr/>
      <dgm:t>
        <a:bodyPr/>
        <a:lstStyle/>
        <a:p>
          <a:endParaRPr lang="ru-RU" sz="2000" b="0"/>
        </a:p>
      </dgm:t>
    </dgm:pt>
    <dgm:pt modelId="{D0B90CF8-C08A-4816-B654-56DD93FA1FC5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accent5">
                  <a:lumMod val="75000"/>
                </a:schemeClr>
              </a:solidFill>
            </a:rPr>
            <a:t>определение размеров премирования в зависимости от результатов</a:t>
          </a:r>
          <a:endParaRPr lang="ru-RU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C53233A1-B2CC-48ED-BABC-A6E1365E2B3B}" type="parTrans" cxnId="{887D74B4-D083-410B-A5C4-731DD177B061}">
      <dgm:prSet/>
      <dgm:spPr/>
      <dgm:t>
        <a:bodyPr/>
        <a:lstStyle/>
        <a:p>
          <a:endParaRPr lang="ru-RU" sz="2000" b="0"/>
        </a:p>
      </dgm:t>
    </dgm:pt>
    <dgm:pt modelId="{591BDC11-EE08-4FFA-8FC7-59E70281D344}" type="sibTrans" cxnId="{887D74B4-D083-410B-A5C4-731DD177B061}">
      <dgm:prSet/>
      <dgm:spPr/>
      <dgm:t>
        <a:bodyPr/>
        <a:lstStyle/>
        <a:p>
          <a:endParaRPr lang="ru-RU" sz="2000" b="0"/>
        </a:p>
      </dgm:t>
    </dgm:pt>
    <dgm:pt modelId="{25A719FE-5D53-4F93-BE0B-92E9C2715F07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accent1"/>
              </a:solidFill>
            </a:rPr>
            <a:t>распределение служебной нагрузки</a:t>
          </a:r>
          <a:endParaRPr lang="ru-RU" sz="2000" b="1" dirty="0">
            <a:solidFill>
              <a:schemeClr val="accent1"/>
            </a:solidFill>
          </a:endParaRPr>
        </a:p>
      </dgm:t>
    </dgm:pt>
    <dgm:pt modelId="{23E823F5-3614-4F99-AB48-B36AC7760102}" type="parTrans" cxnId="{F9F91BB6-24FF-45CF-B88B-F391FA203A2A}">
      <dgm:prSet/>
      <dgm:spPr/>
      <dgm:t>
        <a:bodyPr/>
        <a:lstStyle/>
        <a:p>
          <a:endParaRPr lang="ru-RU" sz="2000" b="0"/>
        </a:p>
      </dgm:t>
    </dgm:pt>
    <dgm:pt modelId="{AF402E32-3D96-4B01-9F40-974C9A836177}" type="sibTrans" cxnId="{F9F91BB6-24FF-45CF-B88B-F391FA203A2A}">
      <dgm:prSet/>
      <dgm:spPr/>
      <dgm:t>
        <a:bodyPr/>
        <a:lstStyle/>
        <a:p>
          <a:endParaRPr lang="ru-RU" sz="2000" b="0"/>
        </a:p>
      </dgm:t>
    </dgm:pt>
    <dgm:pt modelId="{1F1A466D-239D-4984-BC8E-134F86E4954E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2"/>
              </a:solidFill>
            </a:rPr>
            <a:t>критерии прохождения испытания при поступлении на гражданскую службу</a:t>
          </a:r>
          <a:endParaRPr lang="ru-RU" sz="2000" b="1" dirty="0">
            <a:solidFill>
              <a:schemeClr val="tx2"/>
            </a:solidFill>
          </a:endParaRPr>
        </a:p>
      </dgm:t>
    </dgm:pt>
    <dgm:pt modelId="{58861DFC-FAEC-4F87-8C38-7BE25A0CA4E3}" type="parTrans" cxnId="{0D43D5C3-EC49-4478-AF65-E476E0CDA92B}">
      <dgm:prSet/>
      <dgm:spPr/>
      <dgm:t>
        <a:bodyPr/>
        <a:lstStyle/>
        <a:p>
          <a:endParaRPr lang="ru-RU" sz="2000" b="0"/>
        </a:p>
      </dgm:t>
    </dgm:pt>
    <dgm:pt modelId="{3E0933B8-1318-46DB-8BA6-238D31C44843}" type="sibTrans" cxnId="{0D43D5C3-EC49-4478-AF65-E476E0CDA92B}">
      <dgm:prSet/>
      <dgm:spPr/>
      <dgm:t>
        <a:bodyPr/>
        <a:lstStyle/>
        <a:p>
          <a:endParaRPr lang="ru-RU" sz="2000" b="0"/>
        </a:p>
      </dgm:t>
    </dgm:pt>
    <dgm:pt modelId="{5B5D211D-6B52-4A0E-8A2B-A7D7871FCE67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accent4"/>
              </a:solidFill>
            </a:rPr>
            <a:t>аттестация</a:t>
          </a:r>
          <a:endParaRPr lang="ru-RU" sz="2000" b="1" dirty="0">
            <a:solidFill>
              <a:schemeClr val="accent4"/>
            </a:solidFill>
          </a:endParaRPr>
        </a:p>
      </dgm:t>
    </dgm:pt>
    <dgm:pt modelId="{DA3EA821-C540-4E69-B861-E3071812CAD6}" type="parTrans" cxnId="{B4EC95E7-0040-4712-B038-C53673E6006A}">
      <dgm:prSet/>
      <dgm:spPr/>
      <dgm:t>
        <a:bodyPr/>
        <a:lstStyle/>
        <a:p>
          <a:endParaRPr lang="ru-RU" sz="2000" b="0"/>
        </a:p>
      </dgm:t>
    </dgm:pt>
    <dgm:pt modelId="{C6CFA6DD-A6BB-4425-8ED4-C23A21E8B495}" type="sibTrans" cxnId="{B4EC95E7-0040-4712-B038-C53673E6006A}">
      <dgm:prSet/>
      <dgm:spPr/>
      <dgm:t>
        <a:bodyPr/>
        <a:lstStyle/>
        <a:p>
          <a:endParaRPr lang="ru-RU" sz="2000" b="0"/>
        </a:p>
      </dgm:t>
    </dgm:pt>
    <dgm:pt modelId="{6737ABDA-FFE9-42BB-BC9D-CFC694C69E4D}" type="pres">
      <dgm:prSet presAssocID="{BA9823F0-91BC-4F40-9D46-72C3E2E0BBE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533EC1-CC48-4D80-94EC-43DB164B1EE4}" type="pres">
      <dgm:prSet presAssocID="{5300DE80-241C-4929-91D4-FF2A8CC9368E}" presName="circ1" presStyleLbl="vennNode1" presStyleIdx="0" presStyleCnt="7"/>
      <dgm:spPr/>
    </dgm:pt>
    <dgm:pt modelId="{F81AF5AB-2130-43B4-BA58-E12DE3E8BEB0}" type="pres">
      <dgm:prSet presAssocID="{5300DE80-241C-4929-91D4-FF2A8CC9368E}" presName="circ1Tx" presStyleLbl="revTx" presStyleIdx="0" presStyleCnt="0" custScaleX="1487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895DA-56CA-486A-9019-3DE7FE8556E1}" type="pres">
      <dgm:prSet presAssocID="{598E87C6-5B68-4CF1-8BE0-72CF2133EFC7}" presName="circ2" presStyleLbl="vennNode1" presStyleIdx="1" presStyleCnt="7"/>
      <dgm:spPr/>
    </dgm:pt>
    <dgm:pt modelId="{4FC8A08E-DC1E-4B90-9EBF-7D5F19CE04FC}" type="pres">
      <dgm:prSet presAssocID="{598E87C6-5B68-4CF1-8BE0-72CF2133EFC7}" presName="circ2Tx" presStyleLbl="revTx" presStyleIdx="0" presStyleCnt="0" custScaleX="1583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FB544C-3EF6-4852-AD10-A04662FE4A26}" type="pres">
      <dgm:prSet presAssocID="{29E56891-AA3B-4690-A909-2E575B6093C0}" presName="circ3" presStyleLbl="vennNode1" presStyleIdx="2" presStyleCnt="7"/>
      <dgm:spPr/>
    </dgm:pt>
    <dgm:pt modelId="{93875B80-E0CE-4B45-84BB-021B921611E8}" type="pres">
      <dgm:prSet presAssocID="{29E56891-AA3B-4690-A909-2E575B6093C0}" presName="circ3Tx" presStyleLbl="revTx" presStyleIdx="0" presStyleCnt="0" custScaleX="1322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853BDF-C773-4289-ADE9-A698437796FC}" type="pres">
      <dgm:prSet presAssocID="{D0B90CF8-C08A-4816-B654-56DD93FA1FC5}" presName="circ4" presStyleLbl="vennNode1" presStyleIdx="3" presStyleCnt="7"/>
      <dgm:spPr/>
    </dgm:pt>
    <dgm:pt modelId="{C67AFC00-5DFF-40CA-A6E7-298309BD0D32}" type="pres">
      <dgm:prSet presAssocID="{D0B90CF8-C08A-4816-B654-56DD93FA1FC5}" presName="circ4Tx" presStyleLbl="revTx" presStyleIdx="0" presStyleCnt="0" custScaleX="159696" custLinFactNeighborX="9198" custLinFactNeighborY="-7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468D7-DC3B-40DF-80CD-CAC645A6A843}" type="pres">
      <dgm:prSet presAssocID="{25A719FE-5D53-4F93-BE0B-92E9C2715F07}" presName="circ5" presStyleLbl="vennNode1" presStyleIdx="4" presStyleCnt="7"/>
      <dgm:spPr/>
    </dgm:pt>
    <dgm:pt modelId="{64BCAF5B-793E-4D38-8DD9-D224FD5BAE53}" type="pres">
      <dgm:prSet presAssocID="{25A719FE-5D53-4F93-BE0B-92E9C2715F07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436753-FB3C-425B-97A3-405114B31F10}" type="pres">
      <dgm:prSet presAssocID="{1F1A466D-239D-4984-BC8E-134F86E4954E}" presName="circ6" presStyleLbl="vennNode1" presStyleIdx="5" presStyleCnt="7"/>
      <dgm:spPr/>
    </dgm:pt>
    <dgm:pt modelId="{6E321BFD-A43F-4D79-9D26-CDC0318EC88F}" type="pres">
      <dgm:prSet presAssocID="{1F1A466D-239D-4984-BC8E-134F86E4954E}" presName="circ6Tx" presStyleLbl="revTx" presStyleIdx="0" presStyleCnt="0" custScaleX="1411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D2378E-A071-4B5C-A15C-ECED1821EEE1}" type="pres">
      <dgm:prSet presAssocID="{5B5D211D-6B52-4A0E-8A2B-A7D7871FCE67}" presName="circ7" presStyleLbl="vennNode1" presStyleIdx="6" presStyleCnt="7"/>
      <dgm:spPr/>
    </dgm:pt>
    <dgm:pt modelId="{501AF41E-A025-4481-A9A6-BB797C1A51EA}" type="pres">
      <dgm:prSet presAssocID="{5B5D211D-6B52-4A0E-8A2B-A7D7871FCE67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15BD58-8350-4DFE-A4F8-6205C26769CA}" type="presOf" srcId="{5300DE80-241C-4929-91D4-FF2A8CC9368E}" destId="{F81AF5AB-2130-43B4-BA58-E12DE3E8BEB0}" srcOrd="0" destOrd="0" presId="urn:microsoft.com/office/officeart/2005/8/layout/venn1"/>
    <dgm:cxn modelId="{5D6D9D95-7C0C-4A63-950D-5CEB91003B45}" srcId="{BA9823F0-91BC-4F40-9D46-72C3E2E0BBEC}" destId="{5300DE80-241C-4929-91D4-FF2A8CC9368E}" srcOrd="0" destOrd="0" parTransId="{5CD04C5D-584C-44C8-93D0-0A7FE61423FF}" sibTransId="{9CD8323B-4845-43BB-B6E9-321E9FF8C21D}"/>
    <dgm:cxn modelId="{7E8A4329-725E-4A46-8940-4DA9A6F5EBDB}" type="presOf" srcId="{25A719FE-5D53-4F93-BE0B-92E9C2715F07}" destId="{64BCAF5B-793E-4D38-8DD9-D224FD5BAE53}" srcOrd="0" destOrd="0" presId="urn:microsoft.com/office/officeart/2005/8/layout/venn1"/>
    <dgm:cxn modelId="{B262E7B1-0CC5-4957-A196-996DA452A300}" type="presOf" srcId="{D0B90CF8-C08A-4816-B654-56DD93FA1FC5}" destId="{C67AFC00-5DFF-40CA-A6E7-298309BD0D32}" srcOrd="0" destOrd="0" presId="urn:microsoft.com/office/officeart/2005/8/layout/venn1"/>
    <dgm:cxn modelId="{85C32611-77BD-44A4-9087-712C5107DAE5}" srcId="{BA9823F0-91BC-4F40-9D46-72C3E2E0BBEC}" destId="{29E56891-AA3B-4690-A909-2E575B6093C0}" srcOrd="2" destOrd="0" parTransId="{716638BB-ABBB-4995-B54A-1B5D992B6059}" sibTransId="{D0C1338B-5811-4405-A6D4-EC719A510284}"/>
    <dgm:cxn modelId="{0D43D5C3-EC49-4478-AF65-E476E0CDA92B}" srcId="{BA9823F0-91BC-4F40-9D46-72C3E2E0BBEC}" destId="{1F1A466D-239D-4984-BC8E-134F86E4954E}" srcOrd="5" destOrd="0" parTransId="{58861DFC-FAEC-4F87-8C38-7BE25A0CA4E3}" sibTransId="{3E0933B8-1318-46DB-8BA6-238D31C44843}"/>
    <dgm:cxn modelId="{16624C03-85CA-43E9-A8EF-784210F59C0D}" type="presOf" srcId="{5B5D211D-6B52-4A0E-8A2B-A7D7871FCE67}" destId="{501AF41E-A025-4481-A9A6-BB797C1A51EA}" srcOrd="0" destOrd="0" presId="urn:microsoft.com/office/officeart/2005/8/layout/venn1"/>
    <dgm:cxn modelId="{F9F91BB6-24FF-45CF-B88B-F391FA203A2A}" srcId="{BA9823F0-91BC-4F40-9D46-72C3E2E0BBEC}" destId="{25A719FE-5D53-4F93-BE0B-92E9C2715F07}" srcOrd="4" destOrd="0" parTransId="{23E823F5-3614-4F99-AB48-B36AC7760102}" sibTransId="{AF402E32-3D96-4B01-9F40-974C9A836177}"/>
    <dgm:cxn modelId="{887D74B4-D083-410B-A5C4-731DD177B061}" srcId="{BA9823F0-91BC-4F40-9D46-72C3E2E0BBEC}" destId="{D0B90CF8-C08A-4816-B654-56DD93FA1FC5}" srcOrd="3" destOrd="0" parTransId="{C53233A1-B2CC-48ED-BABC-A6E1365E2B3B}" sibTransId="{591BDC11-EE08-4FFA-8FC7-59E70281D344}"/>
    <dgm:cxn modelId="{5ECC1D8B-1FCD-4935-8AF4-3025D36C5AF1}" srcId="{BA9823F0-91BC-4F40-9D46-72C3E2E0BBEC}" destId="{598E87C6-5B68-4CF1-8BE0-72CF2133EFC7}" srcOrd="1" destOrd="0" parTransId="{073AC646-3797-4ABD-8591-BD32E96C588F}" sibTransId="{7FF1D597-6AD4-46A6-AAD6-E7A1B05DF6E3}"/>
    <dgm:cxn modelId="{B6D0D4E8-4CCD-41B3-A41C-D98CBBAAE09C}" type="presOf" srcId="{598E87C6-5B68-4CF1-8BE0-72CF2133EFC7}" destId="{4FC8A08E-DC1E-4B90-9EBF-7D5F19CE04FC}" srcOrd="0" destOrd="0" presId="urn:microsoft.com/office/officeart/2005/8/layout/venn1"/>
    <dgm:cxn modelId="{15AA123E-397A-4B91-922B-61A07FABFEC8}" type="presOf" srcId="{1F1A466D-239D-4984-BC8E-134F86E4954E}" destId="{6E321BFD-A43F-4D79-9D26-CDC0318EC88F}" srcOrd="0" destOrd="0" presId="urn:microsoft.com/office/officeart/2005/8/layout/venn1"/>
    <dgm:cxn modelId="{AF8664D9-AB15-41B4-AA1B-0367C331BFD3}" type="presOf" srcId="{BA9823F0-91BC-4F40-9D46-72C3E2E0BBEC}" destId="{6737ABDA-FFE9-42BB-BC9D-CFC694C69E4D}" srcOrd="0" destOrd="0" presId="urn:microsoft.com/office/officeart/2005/8/layout/venn1"/>
    <dgm:cxn modelId="{E970E47F-D7D6-4693-B951-ECECF69E135E}" type="presOf" srcId="{29E56891-AA3B-4690-A909-2E575B6093C0}" destId="{93875B80-E0CE-4B45-84BB-021B921611E8}" srcOrd="0" destOrd="0" presId="urn:microsoft.com/office/officeart/2005/8/layout/venn1"/>
    <dgm:cxn modelId="{B4EC95E7-0040-4712-B038-C53673E6006A}" srcId="{BA9823F0-91BC-4F40-9D46-72C3E2E0BBEC}" destId="{5B5D211D-6B52-4A0E-8A2B-A7D7871FCE67}" srcOrd="6" destOrd="0" parTransId="{DA3EA821-C540-4E69-B861-E3071812CAD6}" sibTransId="{C6CFA6DD-A6BB-4425-8ED4-C23A21E8B495}"/>
    <dgm:cxn modelId="{3F62C046-251D-4CD2-A68C-57B9BE21F238}" type="presParOf" srcId="{6737ABDA-FFE9-42BB-BC9D-CFC694C69E4D}" destId="{00533EC1-CC48-4D80-94EC-43DB164B1EE4}" srcOrd="0" destOrd="0" presId="urn:microsoft.com/office/officeart/2005/8/layout/venn1"/>
    <dgm:cxn modelId="{20ECDE5C-9EBF-45DE-8C50-D395F6889B79}" type="presParOf" srcId="{6737ABDA-FFE9-42BB-BC9D-CFC694C69E4D}" destId="{F81AF5AB-2130-43B4-BA58-E12DE3E8BEB0}" srcOrd="1" destOrd="0" presId="urn:microsoft.com/office/officeart/2005/8/layout/venn1"/>
    <dgm:cxn modelId="{48B29596-3FE3-4FA2-9692-CFC8AF019581}" type="presParOf" srcId="{6737ABDA-FFE9-42BB-BC9D-CFC694C69E4D}" destId="{3FC895DA-56CA-486A-9019-3DE7FE8556E1}" srcOrd="2" destOrd="0" presId="urn:microsoft.com/office/officeart/2005/8/layout/venn1"/>
    <dgm:cxn modelId="{708F6778-B68F-46CC-A4DE-972362C96183}" type="presParOf" srcId="{6737ABDA-FFE9-42BB-BC9D-CFC694C69E4D}" destId="{4FC8A08E-DC1E-4B90-9EBF-7D5F19CE04FC}" srcOrd="3" destOrd="0" presId="urn:microsoft.com/office/officeart/2005/8/layout/venn1"/>
    <dgm:cxn modelId="{35BA6CD4-C6E7-4058-9F8A-4F9E3AB212D4}" type="presParOf" srcId="{6737ABDA-FFE9-42BB-BC9D-CFC694C69E4D}" destId="{51FB544C-3EF6-4852-AD10-A04662FE4A26}" srcOrd="4" destOrd="0" presId="urn:microsoft.com/office/officeart/2005/8/layout/venn1"/>
    <dgm:cxn modelId="{674D50A7-0688-443E-B834-E1B70BD1D661}" type="presParOf" srcId="{6737ABDA-FFE9-42BB-BC9D-CFC694C69E4D}" destId="{93875B80-E0CE-4B45-84BB-021B921611E8}" srcOrd="5" destOrd="0" presId="urn:microsoft.com/office/officeart/2005/8/layout/venn1"/>
    <dgm:cxn modelId="{E61A2679-759F-48EE-865F-5BEC17DF0F14}" type="presParOf" srcId="{6737ABDA-FFE9-42BB-BC9D-CFC694C69E4D}" destId="{A1853BDF-C773-4289-ADE9-A698437796FC}" srcOrd="6" destOrd="0" presId="urn:microsoft.com/office/officeart/2005/8/layout/venn1"/>
    <dgm:cxn modelId="{EB0FAD8B-E1CA-4918-A1E6-FB1AF900A1C1}" type="presParOf" srcId="{6737ABDA-FFE9-42BB-BC9D-CFC694C69E4D}" destId="{C67AFC00-5DFF-40CA-A6E7-298309BD0D32}" srcOrd="7" destOrd="0" presId="urn:microsoft.com/office/officeart/2005/8/layout/venn1"/>
    <dgm:cxn modelId="{9AD8B6F6-2BB3-439C-A50C-367BE8A2A006}" type="presParOf" srcId="{6737ABDA-FFE9-42BB-BC9D-CFC694C69E4D}" destId="{311468D7-DC3B-40DF-80CD-CAC645A6A843}" srcOrd="8" destOrd="0" presId="urn:microsoft.com/office/officeart/2005/8/layout/venn1"/>
    <dgm:cxn modelId="{AADA96CF-9286-436F-974D-EFF1F4BDD5AA}" type="presParOf" srcId="{6737ABDA-FFE9-42BB-BC9D-CFC694C69E4D}" destId="{64BCAF5B-793E-4D38-8DD9-D224FD5BAE53}" srcOrd="9" destOrd="0" presId="urn:microsoft.com/office/officeart/2005/8/layout/venn1"/>
    <dgm:cxn modelId="{7870F46F-BDE5-4892-970B-41E527AF87C4}" type="presParOf" srcId="{6737ABDA-FFE9-42BB-BC9D-CFC694C69E4D}" destId="{57436753-FB3C-425B-97A3-405114B31F10}" srcOrd="10" destOrd="0" presId="urn:microsoft.com/office/officeart/2005/8/layout/venn1"/>
    <dgm:cxn modelId="{2B54E176-78DE-4F8D-99A7-EF7CA6605B86}" type="presParOf" srcId="{6737ABDA-FFE9-42BB-BC9D-CFC694C69E4D}" destId="{6E321BFD-A43F-4D79-9D26-CDC0318EC88F}" srcOrd="11" destOrd="0" presId="urn:microsoft.com/office/officeart/2005/8/layout/venn1"/>
    <dgm:cxn modelId="{FEBFF3BB-3567-49A2-8692-B0EC33E99019}" type="presParOf" srcId="{6737ABDA-FFE9-42BB-BC9D-CFC694C69E4D}" destId="{F8D2378E-A071-4B5C-A15C-ECED1821EEE1}" srcOrd="12" destOrd="0" presId="urn:microsoft.com/office/officeart/2005/8/layout/venn1"/>
    <dgm:cxn modelId="{07333571-5896-422D-9D89-5E3813650773}" type="presParOf" srcId="{6737ABDA-FFE9-42BB-BC9D-CFC694C69E4D}" destId="{501AF41E-A025-4481-A9A6-BB797C1A51EA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AA9EE6-94D3-47A1-89B7-A029A35FF555}">
      <dsp:nvSpPr>
        <dsp:cNvPr id="0" name=""/>
        <dsp:cNvSpPr/>
      </dsp:nvSpPr>
      <dsp:spPr>
        <a:xfrm>
          <a:off x="453551" y="547"/>
          <a:ext cx="3648499" cy="2189099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Оценка квалификации</a:t>
          </a:r>
          <a:endParaRPr lang="ru-RU" sz="2600" b="1" kern="1200" dirty="0"/>
        </a:p>
      </dsp:txBody>
      <dsp:txXfrm>
        <a:off x="453551" y="547"/>
        <a:ext cx="3648499" cy="2189099"/>
      </dsp:txXfrm>
    </dsp:sp>
    <dsp:sp modelId="{1F106718-48C4-4373-800E-D8F91EAE31A1}">
      <dsp:nvSpPr>
        <dsp:cNvPr id="0" name=""/>
        <dsp:cNvSpPr/>
      </dsp:nvSpPr>
      <dsp:spPr>
        <a:xfrm>
          <a:off x="4466900" y="547"/>
          <a:ext cx="3648499" cy="2189099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Оценка профессиональных качеств</a:t>
          </a:r>
          <a:endParaRPr lang="ru-RU" sz="2600" b="1" kern="1200" dirty="0"/>
        </a:p>
      </dsp:txBody>
      <dsp:txXfrm>
        <a:off x="4466900" y="547"/>
        <a:ext cx="3648499" cy="2189099"/>
      </dsp:txXfrm>
    </dsp:sp>
    <dsp:sp modelId="{3C618600-31C7-43F0-AFEF-9998489DE99E}">
      <dsp:nvSpPr>
        <dsp:cNvPr id="0" name=""/>
        <dsp:cNvSpPr/>
      </dsp:nvSpPr>
      <dsp:spPr>
        <a:xfrm>
          <a:off x="453551" y="2554496"/>
          <a:ext cx="3648499" cy="2189099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38100" cap="flat" cmpd="sng" algn="ctr">
          <a:solidFill>
            <a:srgbClr val="92D05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Оценка эффективности и результативности профессиональной служебной деятельности</a:t>
          </a:r>
          <a:endParaRPr lang="ru-RU" sz="2600" b="1" kern="1200" dirty="0"/>
        </a:p>
      </dsp:txBody>
      <dsp:txXfrm>
        <a:off x="453551" y="2554496"/>
        <a:ext cx="3648499" cy="2189099"/>
      </dsp:txXfrm>
    </dsp:sp>
    <dsp:sp modelId="{EC323C04-E290-4A91-863E-59F5ACB959CF}">
      <dsp:nvSpPr>
        <dsp:cNvPr id="0" name=""/>
        <dsp:cNvSpPr/>
      </dsp:nvSpPr>
      <dsp:spPr>
        <a:xfrm>
          <a:off x="4466900" y="2554496"/>
          <a:ext cx="3648499" cy="2189099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Общественная оценка</a:t>
          </a:r>
          <a:endParaRPr lang="ru-RU" sz="2600" b="1" kern="1200" dirty="0"/>
        </a:p>
      </dsp:txBody>
      <dsp:txXfrm>
        <a:off x="4466900" y="2554496"/>
        <a:ext cx="3648499" cy="21890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085AC3-8AF1-4C2D-BA83-631DCB39CEA5}">
      <dsp:nvSpPr>
        <dsp:cNvPr id="0" name=""/>
        <dsp:cNvSpPr/>
      </dsp:nvSpPr>
      <dsp:spPr>
        <a:xfrm>
          <a:off x="0" y="0"/>
          <a:ext cx="3895708" cy="23579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Оценка достижения целей и задач (государственного органа, структурного подразделения, государственных программ и т.п.) на основе количественных показателей эффективности и результативности</a:t>
          </a:r>
          <a:endParaRPr lang="ru-RU" sz="2000" b="1" kern="1200" dirty="0"/>
        </a:p>
      </dsp:txBody>
      <dsp:txXfrm>
        <a:off x="0" y="0"/>
        <a:ext cx="3895708" cy="2357945"/>
      </dsp:txXfrm>
    </dsp:sp>
    <dsp:sp modelId="{207AC03D-631F-4B9C-9BF3-5D42C03D4678}">
      <dsp:nvSpPr>
        <dsp:cNvPr id="0" name=""/>
        <dsp:cNvSpPr/>
      </dsp:nvSpPr>
      <dsp:spPr>
        <a:xfrm>
          <a:off x="389570" y="2357945"/>
          <a:ext cx="403298" cy="1308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8592"/>
              </a:lnTo>
              <a:lnTo>
                <a:pt x="403298" y="130859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3E4CD-A7D9-4C50-81CA-DBB7A6F2376E}">
      <dsp:nvSpPr>
        <dsp:cNvPr id="0" name=""/>
        <dsp:cNvSpPr/>
      </dsp:nvSpPr>
      <dsp:spPr>
        <a:xfrm>
          <a:off x="792869" y="2727917"/>
          <a:ext cx="3011111" cy="1877239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«руководители», «помощники (советники)», «специалисты» (осуществляющие профильную для государственного органа деятельность)</a:t>
          </a:r>
          <a:endParaRPr lang="ru-RU" sz="1800" kern="1200" dirty="0"/>
        </a:p>
      </dsp:txBody>
      <dsp:txXfrm>
        <a:off x="792869" y="2727917"/>
        <a:ext cx="3011111" cy="1877239"/>
      </dsp:txXfrm>
    </dsp:sp>
    <dsp:sp modelId="{F4896085-3141-48E0-AE2F-F12EE93FCA25}">
      <dsp:nvSpPr>
        <dsp:cNvPr id="0" name=""/>
        <dsp:cNvSpPr/>
      </dsp:nvSpPr>
      <dsp:spPr>
        <a:xfrm>
          <a:off x="4769792" y="98170"/>
          <a:ext cx="3459807" cy="18492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Оценка объема (своевременности, качества) проделанной работы на основе количественных показателей эффективности и результативности</a:t>
          </a:r>
          <a:endParaRPr lang="ru-RU" sz="2000" b="1" kern="1200" dirty="0"/>
        </a:p>
      </dsp:txBody>
      <dsp:txXfrm>
        <a:off x="4769792" y="98170"/>
        <a:ext cx="3459807" cy="1849215"/>
      </dsp:txXfrm>
    </dsp:sp>
    <dsp:sp modelId="{B77C7851-C1A5-497A-8897-4329B61EB85F}">
      <dsp:nvSpPr>
        <dsp:cNvPr id="0" name=""/>
        <dsp:cNvSpPr/>
      </dsp:nvSpPr>
      <dsp:spPr>
        <a:xfrm>
          <a:off x="5115773" y="1947385"/>
          <a:ext cx="155913" cy="637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7374"/>
              </a:lnTo>
              <a:lnTo>
                <a:pt x="155913" y="63737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E3FE5-BC32-40E1-A74D-CC980E26B7B4}">
      <dsp:nvSpPr>
        <dsp:cNvPr id="0" name=""/>
        <dsp:cNvSpPr/>
      </dsp:nvSpPr>
      <dsp:spPr>
        <a:xfrm>
          <a:off x="5271686" y="2079844"/>
          <a:ext cx="2767845" cy="100983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«специалисты» и «обеспечивающие специалисты»</a:t>
          </a:r>
          <a:endParaRPr lang="ru-RU" sz="1800" kern="1200" dirty="0"/>
        </a:p>
      </dsp:txBody>
      <dsp:txXfrm>
        <a:off x="5271686" y="2079844"/>
        <a:ext cx="2767845" cy="100983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70D8E-B263-47B1-987A-A866875E34DC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51D5E-DC93-4970-85E2-66E11BDE6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2888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94E30-1FD4-4B91-B25E-F0DE1F82EB0E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CFE24-0E45-43C3-9AF8-F62398406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0052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CFE24-0E45-43C3-9AF8-F623984068F9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465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CFE24-0E45-43C3-9AF8-F623984068F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8504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CFE24-0E45-43C3-9AF8-F623984068F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1856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CFE24-0E45-43C3-9AF8-F623984068F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6511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CFE24-0E45-43C3-9AF8-F623984068F9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3419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CFE24-0E45-43C3-9AF8-F623984068F9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256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88D9E-929D-4757-BBA6-F9FD7B3F706E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0BC54-A4EF-45D8-BD42-909E1797D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012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EF734-B244-4F18-8D8A-AB7E5D90553E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1E816-811D-460F-8816-D8FCE5111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939B1-FA06-4291-84D5-95AC9E082EE6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3777D-40BF-4CA8-A793-961EAD16D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3361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BD846-A52A-4AC8-B0AE-28BDCF867C82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FD198-43EF-4B64-AB3A-CE5031312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9579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3050275" cy="365125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9D4D037-9C49-4BE7-A5B7-E2BEB7732AC8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56BBF38-F51B-4E6E-8466-87CAFD8AE702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5525" y="6330949"/>
            <a:ext cx="3214048" cy="365125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340FCC1-A152-4B30-87D2-190C73FABD36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56BBF38-F51B-4E6E-8466-87CAFD8AE702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3132161" cy="365125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83DE58C-F639-42BA-BFE9-67874DD85D4E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56BBF38-F51B-4E6E-8466-87CAFD8AE702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568890" cy="365125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C863F80-8D66-4016-810B-07A7F0D033AE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56BBF38-F51B-4E6E-8466-87CAFD8AE702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3609833" cy="365125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2E4AB8C-95AA-4110-8ED0-5B9BF4548108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56BBF38-F51B-4E6E-8466-87CAFD8AE702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245525" y="6330949"/>
            <a:ext cx="3759958" cy="365125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5B06269-004D-4093-A3DE-6F16EA45E8DB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56BBF38-F51B-4E6E-8466-87CAFD8AE702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E1B6288-575C-432E-8FB3-30E9B1A99B1C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56BBF38-F51B-4E6E-8466-87CAFD8AE702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BA6AB-0B72-4ECC-BC12-20B075106259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E9392-53AB-476D-8121-A7D96BF5E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6044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20A24BD-1141-4D7B-981D-2626B0B1C09B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56BBF38-F51B-4E6E-8466-87CAFD8AE702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EA0FA92-7475-4739-86FE-E65404B089F6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56BBF38-F51B-4E6E-8466-87CAFD8AE702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575052D-53C4-4563-BA4F-A32379F7556D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56BBF38-F51B-4E6E-8466-87CAFD8AE702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413907C-5AF7-45AE-BD4A-1EC0C7BEBE69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56BBF38-F51B-4E6E-8466-87CAFD8AE702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79C2E-40DF-4B3A-9191-05A48FE5AD0C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FD198-43EF-4B64-AB3A-CE50313121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F0C9A-0DB8-406E-A20A-A5288FC8209A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50B5B-2519-4975-89DD-F45A13B3F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797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9AC29-DAF9-4F2F-B9D3-39CFEECFC90B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0E6BF-5955-44D4-BA12-ACC123113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731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FFB73-AB57-464B-B605-E8A76D522562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0C554-CAF0-4477-9C81-57B7F8425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20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EA587-544D-40BA-B166-F9BEA7C01131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BB8E8-AB0C-44F2-8DBA-78B9DFD62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329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5247D-1EDA-4A00-A2E3-9DEAF9C68B70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9F7E2-75DC-4B87-B24E-1ADC74A19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72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E753C-AF86-49C0-A976-F9D535EE9204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9419E-0A70-4C2A-BD9B-20909D15C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327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0F2F3-BDC3-406C-A30B-6B1D1274DC42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A26FD-0893-49E6-A776-4D49BC04C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053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5C9650-84DE-4F29-A6B5-15657E3DFF23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56BBF38-F51B-4E6E-8466-87CAFD8AE702}" type="slidenum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246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1CD23A6-1A6D-4B36-81A2-FE493A1A6B3F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56BBF38-F51B-4E6E-8466-87CAFD8AE702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Relationship Id="rId9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image" Target="../media/image4.jpeg"/><Relationship Id="rId9" Type="http://schemas.microsoft.com/office/2007/relationships/diagramDrawing" Target="../diagrams/drawing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notesSlide" Target="../notesSlides/notesSlide3.xml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jpeg"/><Relationship Id="rId9" Type="http://schemas.microsoft.com/office/2007/relationships/diagramDrawing" Target="../diagrams/drawing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79512" y="1916832"/>
            <a:ext cx="8784976" cy="2304256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разработки систем оценки эффективности и результативности профессиональной служебной деятельности государственных гражданских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служащих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20162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Клищ Николай Николаевич</a:t>
            </a:r>
          </a:p>
          <a:p>
            <a:pPr>
              <a:lnSpc>
                <a:spcPct val="80000"/>
              </a:lnSpc>
            </a:pPr>
            <a:endParaRPr lang="ru-RU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Директор центра развития государственной службы НИУ ВШЭ</a:t>
            </a:r>
          </a:p>
          <a:p>
            <a:pPr>
              <a:lnSpc>
                <a:spcPct val="80000"/>
              </a:lnSpc>
            </a:pPr>
            <a:endParaRPr lang="ru-RU" sz="14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3 </a:t>
            </a:r>
            <a:r>
              <a:rPr lang="ru-RU" sz="2000" b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марта 2015 г.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indent="0" algn="ctr">
              <a:buNone/>
            </a:pPr>
            <a:r>
              <a:rPr lang="ru-RU" sz="4400" b="1" dirty="0" smtClean="0"/>
              <a:t>                                                </a:t>
            </a:r>
            <a:endParaRPr lang="ru-RU" sz="4400" b="1" dirty="0"/>
          </a:p>
        </p:txBody>
      </p:sp>
    </p:spTree>
    <p:extLst>
      <p:ext uri="{BB962C8B-B14F-4D97-AF65-F5344CB8AC3E}">
        <p14:creationId xmlns="" xmlns:p14="http://schemas.microsoft.com/office/powerpoint/2010/main" val="247712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128" y="-171400"/>
            <a:ext cx="7848872" cy="1589038"/>
          </a:xfrm>
        </p:spPr>
        <p:txBody>
          <a:bodyPr/>
          <a:lstStyle/>
          <a:p>
            <a:r>
              <a:rPr lang="ru-RU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Определение назначения оценки</a:t>
            </a:r>
            <a:endParaRPr lang="ru-RU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8843242"/>
              </p:ext>
            </p:extLst>
          </p:nvPr>
        </p:nvGraphicFramePr>
        <p:xfrm>
          <a:off x="395536" y="1565176"/>
          <a:ext cx="8229600" cy="4528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9392-53AB-476D-8121-A7D96BF5EF4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3463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128" y="-171400"/>
            <a:ext cx="7848872" cy="1589038"/>
          </a:xfrm>
        </p:spPr>
        <p:txBody>
          <a:bodyPr/>
          <a:lstStyle/>
          <a:p>
            <a:r>
              <a:rPr lang="ru-RU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Анализ документов (1)</a:t>
            </a:r>
            <a:endParaRPr lang="ru-RU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9392-53AB-476D-8121-A7D96BF5EF4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285008" y="1417638"/>
            <a:ext cx="8751488" cy="5146148"/>
          </a:xfrm>
        </p:spPr>
        <p:txBody>
          <a:bodyPr/>
          <a:lstStyle/>
          <a:p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Положения о государственном органе и о структурных подразделениях государственного органа;</a:t>
            </a:r>
          </a:p>
          <a:p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Административные регламенты исполнения функций и оказания государственных услуг, относящиеся к государственному органу;</a:t>
            </a:r>
          </a:p>
          <a:p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Должностные регламенты государственных служащих;</a:t>
            </a:r>
          </a:p>
          <a:p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Служебные контракты государственных служащих;</a:t>
            </a:r>
          </a:p>
          <a:p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Квалификационные требования к должностям государственной службы, относящиеся к государственным служащим государственного органа;</a:t>
            </a:r>
          </a:p>
          <a:p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Документы, содержащие миссию, цели, задачи, направления и т.п. деятельности государственного органа и его структурных подразделений;</a:t>
            </a:r>
          </a:p>
          <a:p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Планы деятельности государственного органа, структурных подразделений, государственных служащих;</a:t>
            </a:r>
          </a:p>
          <a:p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Документы, описывающие информационные системы и регламентирующие работу в информационных системах государственного органа;</a:t>
            </a:r>
          </a:p>
          <a:p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Штатное расписание;</a:t>
            </a:r>
          </a:p>
          <a:p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Документы, регламентирующие внутренние процедуры в государственном органе;</a:t>
            </a:r>
          </a:p>
          <a:p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Документы, содержащие порядок согласования решений в государственном органе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sz="17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3463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128" y="-171400"/>
            <a:ext cx="7848872" cy="1589038"/>
          </a:xfrm>
        </p:spPr>
        <p:txBody>
          <a:bodyPr/>
          <a:lstStyle/>
          <a:p>
            <a:r>
              <a:rPr lang="ru-RU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Анализ документов (2)</a:t>
            </a:r>
            <a:endParaRPr lang="ru-RU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9392-53AB-476D-8121-A7D96BF5EF4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251520" y="1417637"/>
            <a:ext cx="8640960" cy="5146149"/>
          </a:xfrm>
        </p:spPr>
        <p:txBody>
          <a:bodyPr/>
          <a:lstStyle/>
          <a:p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Инструкции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и иные документы по делопроизводству;</a:t>
            </a:r>
          </a:p>
          <a:p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Инструкции и иные документы по документообороту;</a:t>
            </a:r>
          </a:p>
          <a:p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Инструкции и иные документы, относящиеся к подготовке отчетов о проделанной работе;</a:t>
            </a:r>
          </a:p>
          <a:p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Отчеты, доклады, справки и иные документы о (годовых, ежеквартальных, ежемесячных) результатах деятельности государственного органа в вышестоящие инстанции;</a:t>
            </a:r>
          </a:p>
          <a:p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Отчеты, доклады, справки и иные документы о (годовых, ежеквартальных, ежемесячных, еженедельных, ежедневных) результатах деятельности структурных подразделений и государственных служащих;</a:t>
            </a:r>
          </a:p>
          <a:p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Документы, содержащие результаты проверок деятельности государственного органа, структурных подразделений, государственных служащих;</a:t>
            </a:r>
          </a:p>
          <a:p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Аттестационные листы и иные документы, относящиеся к аттестации государственных служащих;</a:t>
            </a:r>
          </a:p>
          <a:p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Индивидуальные планы профессионального развития государственных служащих;</a:t>
            </a:r>
          </a:p>
          <a:p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Документы, содержащие утвержденные показатели (нормативы) деятельности государственного органа, структурных подразделений, государственных 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служащих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700" dirty="0"/>
          </a:p>
        </p:txBody>
      </p:sp>
    </p:spTree>
    <p:extLst>
      <p:ext uri="{BB962C8B-B14F-4D97-AF65-F5344CB8AC3E}">
        <p14:creationId xmlns="" xmlns:p14="http://schemas.microsoft.com/office/powerpoint/2010/main" val="3412160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128" y="0"/>
            <a:ext cx="7848872" cy="1124744"/>
          </a:xfrm>
        </p:spPr>
        <p:txBody>
          <a:bodyPr/>
          <a:lstStyle/>
          <a:p>
            <a:r>
              <a:rPr lang="ru-RU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Анализ основных направлений деятельности</a:t>
            </a:r>
            <a:endParaRPr lang="ru-RU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74585245"/>
              </p:ext>
            </p:extLst>
          </p:nvPr>
        </p:nvGraphicFramePr>
        <p:xfrm>
          <a:off x="395536" y="1565176"/>
          <a:ext cx="8229600" cy="4600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9392-53AB-476D-8121-A7D96BF5EF4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3463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128" y="-171400"/>
            <a:ext cx="7848872" cy="158903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Разработка предварительных перечней показателей 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36796098"/>
              </p:ext>
            </p:extLst>
          </p:nvPr>
        </p:nvGraphicFramePr>
        <p:xfrm>
          <a:off x="467544" y="1340768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9392-53AB-476D-8121-A7D96BF5EF4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3463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128" y="-171400"/>
            <a:ext cx="7848872" cy="1589038"/>
          </a:xfrm>
        </p:spPr>
        <p:txBody>
          <a:bodyPr/>
          <a:lstStyle/>
          <a:p>
            <a:r>
              <a:rPr lang="ru-RU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Согласование показателей</a:t>
            </a:r>
            <a:endParaRPr lang="ru-RU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21983183"/>
              </p:ext>
            </p:extLst>
          </p:nvPr>
        </p:nvGraphicFramePr>
        <p:xfrm>
          <a:off x="163856" y="1719972"/>
          <a:ext cx="8712968" cy="4636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3728"/>
                <a:gridCol w="1152128"/>
                <a:gridCol w="2160240"/>
                <a:gridCol w="1224136"/>
                <a:gridCol w="864096"/>
                <a:gridCol w="936104"/>
                <a:gridCol w="864096"/>
                <a:gridCol w="848440"/>
              </a:tblGrid>
              <a:tr h="990777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Тип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Направление деятельности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Формулировка показателя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Уточненная формулировка показателя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Период </a:t>
                      </a:r>
                      <a:r>
                        <a:rPr lang="ru-RU" sz="1200" b="1" dirty="0" err="1" smtClean="0"/>
                        <a:t>монито-ринга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Приоритет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Целевое значение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Весовой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ru-RU" sz="1200" b="1" baseline="0" dirty="0" err="1" smtClean="0"/>
                        <a:t>коэффи-циент</a:t>
                      </a:r>
                      <a:endParaRPr lang="ru-RU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0565">
                <a:tc rowSpan="3"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Общие</a:t>
                      </a:r>
                      <a:endParaRPr lang="ru-RU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Подготовка ответов на обращения граждан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Доля обращений граждан, по которым не даны ответы в установленные сроки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Месяц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Средний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Не более 0,05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0,15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67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67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8353">
                <a:tc rowSpan="3"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Специфические</a:t>
                      </a:r>
                      <a:endParaRPr lang="ru-RU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Социальная поддержка</a:t>
                      </a:r>
                      <a:r>
                        <a:rPr lang="ru-RU" sz="1200" baseline="0" dirty="0" smtClean="0"/>
                        <a:t> детей</a:t>
                      </a:r>
                      <a:endParaRPr lang="ru-RU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Процент детей, оставшихся без попечения родителей, направленных в течение года в государственные и муниципальные детские дома от общего числа детей, оставшихся без попечения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Месяц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Высокий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Не менее 10%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0,25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67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67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…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Анкетирование гражданских служащих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9392-53AB-476D-8121-A7D96BF5EF4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3463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128" y="-171400"/>
            <a:ext cx="7848872" cy="158903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Примеры показателей результативности по направлению «кадровая работа»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95027"/>
          </a:xfrm>
        </p:spPr>
        <p:txBody>
          <a:bodyPr/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Количество проведенных конкурсов на замещение вакантных должностей гражданской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службы;</a:t>
            </a:r>
          </a:p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Средняя продолжительность времени, в течение которого должность гражданской службы остается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вакантной;</a:t>
            </a:r>
          </a:p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Доля графиков отпусков, представленных на рассмотрение и утверждение в установленные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сроки;</a:t>
            </a:r>
          </a:p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Количество гражданских служащих, состоящих в кадровом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резерве и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прошедших дополнительное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обучение;</a:t>
            </a:r>
          </a:p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Количество выявленных нарушений в процессе ведения и хранения трудовых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книжек;</a:t>
            </a:r>
          </a:p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Количество гражданских служащих направленных на повышение квалификации по результатам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аттестации;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Доля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гражданских служащих, прошедших повышение квалификации в соответствии с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планом;</a:t>
            </a:r>
          </a:p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Средняя продолжительность оформления архивных дел и подготовки их к сдаче в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архив.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9392-53AB-476D-8121-A7D96BF5EF4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2984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128" y="-171400"/>
            <a:ext cx="7848872" cy="1589038"/>
          </a:xfrm>
        </p:spPr>
        <p:txBody>
          <a:bodyPr/>
          <a:lstStyle/>
          <a:p>
            <a:r>
              <a:rPr lang="ru-RU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3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Пилотное</a:t>
            </a:r>
            <a:r>
              <a:rPr lang="ru-RU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внедрение </a:t>
            </a:r>
            <a:endParaRPr lang="ru-RU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6024" y="1340768"/>
          <a:ext cx="63722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Левая фигурная скобка 7"/>
          <p:cNvSpPr/>
          <p:nvPr/>
        </p:nvSpPr>
        <p:spPr>
          <a:xfrm>
            <a:off x="6732240" y="2924944"/>
            <a:ext cx="360040" cy="2016224"/>
          </a:xfrm>
          <a:prstGeom prst="lef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948264" y="2924944"/>
            <a:ext cx="21237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>
                <a:solidFill>
                  <a:schemeClr val="tx2"/>
                </a:solidFill>
              </a:rPr>
              <a:t>Премирование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/>
                </a:solidFill>
              </a:rPr>
              <a:t>Оптимизация фонда рабочего времени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/>
                </a:solidFill>
              </a:rPr>
              <a:t>Продвижение по службе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err="1" smtClean="0">
                <a:solidFill>
                  <a:schemeClr val="tx2"/>
                </a:solidFill>
              </a:rPr>
              <a:t>Профразвитие</a:t>
            </a:r>
            <a:endParaRPr lang="ru-RU" b="1" dirty="0" smtClean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5736" y="2571001"/>
            <a:ext cx="2294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Экспертное сопровождение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9392-53AB-476D-8121-A7D96BF5EF4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4098" name="Picture 2" descr="C:\Documents and Settings\dreshetnikova\Рабочий стол\4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70538" y="1412776"/>
            <a:ext cx="2961902" cy="1487487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209817" y="4432250"/>
            <a:ext cx="2294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1-2 года</a:t>
            </a:r>
            <a:endParaRPr lang="ru-RU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3463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dreshetnikova\Рабочий стол\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412776"/>
            <a:ext cx="2880320" cy="28803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128" y="-171400"/>
            <a:ext cx="7848872" cy="1589038"/>
          </a:xfrm>
        </p:spPr>
        <p:txBody>
          <a:bodyPr/>
          <a:lstStyle/>
          <a:p>
            <a:r>
              <a:rPr lang="ru-RU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Возможности использования оценки результативности деятельности</a:t>
            </a:r>
            <a:endParaRPr lang="ru-RU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11889002"/>
              </p:ext>
            </p:extLst>
          </p:nvPr>
        </p:nvGraphicFramePr>
        <p:xfrm>
          <a:off x="755576" y="1484784"/>
          <a:ext cx="838842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9392-53AB-476D-8121-A7D96BF5EF4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3463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008112"/>
          </a:xfrm>
        </p:spPr>
        <p:txBody>
          <a:bodyPr/>
          <a:lstStyle/>
          <a:p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endParaRPr lang="ru-RU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427984" y="2564904"/>
            <a:ext cx="4572000" cy="356125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+mj-lt"/>
              </a:rPr>
              <a:t>Клищ Николай Николаевич </a:t>
            </a:r>
          </a:p>
          <a:p>
            <a:pPr algn="ctr">
              <a:buNone/>
            </a:pPr>
            <a:endParaRPr lang="ru-RU" sz="2000" b="1" dirty="0" smtClean="0">
              <a:latin typeface="+mj-lt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Директор центра развития государственной службы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НИУ ВШЭ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tx2"/>
                </a:solidFill>
                <a:latin typeface="+mj-lt"/>
              </a:rPr>
              <a:t/>
            </a:r>
            <a:br>
              <a:rPr lang="ru-RU" sz="3200" b="1" dirty="0" smtClean="0">
                <a:solidFill>
                  <a:schemeClr val="tx2"/>
                </a:solidFill>
                <a:latin typeface="+mj-lt"/>
              </a:rPr>
            </a:br>
            <a:r>
              <a:rPr lang="ru-RU" sz="2000" b="1" dirty="0" smtClean="0">
                <a:latin typeface="+mj-lt"/>
              </a:rPr>
              <a:t>Телефон: +7 (495) 624 84 39</a:t>
            </a:r>
            <a:br>
              <a:rPr lang="ru-RU" sz="2000" b="1" dirty="0" smtClean="0">
                <a:latin typeface="+mj-lt"/>
              </a:rPr>
            </a:br>
            <a:r>
              <a:rPr lang="ru-RU" sz="2000" b="1" dirty="0" smtClean="0">
                <a:latin typeface="+mj-lt"/>
              </a:rPr>
              <a:t>E-</a:t>
            </a:r>
            <a:r>
              <a:rPr lang="ru-RU" sz="2000" b="1" dirty="0" err="1" smtClean="0">
                <a:latin typeface="+mj-lt"/>
              </a:rPr>
              <a:t>mail</a:t>
            </a:r>
            <a:r>
              <a:rPr lang="ru-RU" sz="2000" b="1" dirty="0" smtClean="0">
                <a:latin typeface="+mj-lt"/>
              </a:rPr>
              <a:t>: nklishch@hse.ru</a:t>
            </a:r>
            <a:endParaRPr lang="ru-RU" sz="3200" b="1" dirty="0">
              <a:latin typeface="+mj-lt"/>
            </a:endParaRPr>
          </a:p>
        </p:txBody>
      </p:sp>
      <p:pic>
        <p:nvPicPr>
          <p:cNvPr id="3" name="Picture 12" descr="IMG_0266-квадра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420888"/>
            <a:ext cx="3813175" cy="381635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56BBF38-F51B-4E6E-8466-87CAFD8AE702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2035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128" y="-171400"/>
            <a:ext cx="7848872" cy="1589038"/>
          </a:xfrm>
        </p:spPr>
        <p:txBody>
          <a:bodyPr/>
          <a:lstStyle/>
          <a:p>
            <a:r>
              <a:rPr lang="ru-RU" sz="3500" b="1" dirty="0" smtClean="0">
                <a:solidFill>
                  <a:schemeClr val="bg1"/>
                </a:solidFill>
              </a:rPr>
              <a:t>Преимущества использования систем оценки результативности госслужащих</a:t>
            </a:r>
            <a:endParaRPr lang="ru-RU" sz="35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05987"/>
            <a:ext cx="8229600" cy="5257800"/>
          </a:xfrm>
        </p:spPr>
        <p:txBody>
          <a:bodyPr/>
          <a:lstStyle/>
          <a:p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Улучшение качества менеджмента </a:t>
            </a:r>
          </a:p>
          <a:p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Более эффективное использование кадровых ресурсов</a:t>
            </a:r>
          </a:p>
          <a:p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Усиление контроля за деятельностью гражданских служащих</a:t>
            </a:r>
          </a:p>
          <a:p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Объективизация достижений и неудач </a:t>
            </a:r>
          </a:p>
          <a:p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Возможность дифференцированного подхода к гражданским служащим</a:t>
            </a:r>
          </a:p>
          <a:p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Возможность сопоставления деятельности в разных сферах</a:t>
            </a:r>
          </a:p>
          <a:p>
            <a:pPr marL="0" indent="0">
              <a:buNone/>
            </a:pP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9392-53AB-476D-8121-A7D96BF5EF4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98467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128" y="-171400"/>
            <a:ext cx="7848872" cy="1589038"/>
          </a:xfrm>
        </p:spPr>
        <p:txBody>
          <a:bodyPr/>
          <a:lstStyle/>
          <a:p>
            <a:r>
              <a:rPr lang="ru-RU" sz="3500" b="1" dirty="0" smtClean="0">
                <a:solidFill>
                  <a:schemeClr val="bg1"/>
                </a:solidFill>
              </a:rPr>
              <a:t>Тенденции развития систем оценки в международной практике</a:t>
            </a:r>
            <a:endParaRPr lang="ru-RU" sz="35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738" y="2839675"/>
            <a:ext cx="4392488" cy="3168352"/>
          </a:xfrm>
        </p:spPr>
        <p:txBody>
          <a:bodyPr/>
          <a:lstStyle/>
          <a:p>
            <a:r>
              <a:rPr lang="ru-RU" sz="2300" b="1" dirty="0" smtClean="0">
                <a:solidFill>
                  <a:srgbClr val="0070C0"/>
                </a:solidFill>
              </a:rPr>
              <a:t>Комплексная оценка (профессиональные качества, компетенции, лидерство) </a:t>
            </a:r>
          </a:p>
          <a:p>
            <a:r>
              <a:rPr lang="ru-RU" sz="2300" b="1" dirty="0" smtClean="0">
                <a:solidFill>
                  <a:srgbClr val="0070C0"/>
                </a:solidFill>
              </a:rPr>
              <a:t>Обобщенные критерии оценки</a:t>
            </a:r>
          </a:p>
          <a:p>
            <a:r>
              <a:rPr lang="ru-RU" sz="2300" b="1" dirty="0" smtClean="0">
                <a:solidFill>
                  <a:srgbClr val="0070C0"/>
                </a:solidFill>
              </a:rPr>
              <a:t>Стандартизированные чек-листы</a:t>
            </a:r>
          </a:p>
          <a:p>
            <a:r>
              <a:rPr lang="ru-RU" sz="2300" b="1" dirty="0" smtClean="0">
                <a:solidFill>
                  <a:srgbClr val="0070C0"/>
                </a:solidFill>
              </a:rPr>
              <a:t>Интервьюирование, опросы, оценка 360 </a:t>
            </a:r>
          </a:p>
          <a:p>
            <a:pPr marL="0" indent="0">
              <a:buNone/>
            </a:pP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9392-53AB-476D-8121-A7D96BF5EF4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5" name="Группа 4"/>
          <p:cNvGrpSpPr/>
          <p:nvPr/>
        </p:nvGrpSpPr>
        <p:grpSpPr>
          <a:xfrm>
            <a:off x="369440" y="1628800"/>
            <a:ext cx="3770512" cy="1003250"/>
            <a:chOff x="-2025734" y="-1792267"/>
            <a:chExt cx="3648500" cy="2191674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" name="Прямоугольник 5"/>
            <p:cNvSpPr/>
            <p:nvPr/>
          </p:nvSpPr>
          <p:spPr>
            <a:xfrm>
              <a:off x="-2025733" y="-1792267"/>
              <a:ext cx="3648499" cy="2189099"/>
            </a:xfrm>
            <a:prstGeom prst="rect">
              <a:avLst/>
            </a:prstGeom>
            <a:grpFill/>
          </p:spPr>
          <p:style>
            <a:lnRef idx="3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-2025734" y="-1789691"/>
              <a:ext cx="3648499" cy="2189098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kern="1200" dirty="0" smtClean="0">
                  <a:solidFill>
                    <a:srgbClr val="0070C0"/>
                  </a:solidFill>
                </a:rPr>
                <a:t>Централизованные системы оценки</a:t>
              </a:r>
              <a:endParaRPr lang="ru-RU" sz="2600" b="1" kern="12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499991" y="1627621"/>
            <a:ext cx="4186809" cy="1003250"/>
            <a:chOff x="-2025733" y="-1792267"/>
            <a:chExt cx="3648499" cy="2191674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9" name="Прямоугольник 8"/>
            <p:cNvSpPr/>
            <p:nvPr/>
          </p:nvSpPr>
          <p:spPr>
            <a:xfrm>
              <a:off x="-2025733" y="-1792267"/>
              <a:ext cx="3648499" cy="2189099"/>
            </a:xfrm>
            <a:prstGeom prst="rect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3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-2013328" y="-1789691"/>
              <a:ext cx="3636093" cy="2189098"/>
            </a:xfrm>
            <a:prstGeom prst="rect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kern="1200" dirty="0" smtClean="0">
                  <a:solidFill>
                    <a:srgbClr val="7030A0"/>
                  </a:solidFill>
                </a:rPr>
                <a:t>Децентрализованные системы оценки</a:t>
              </a:r>
              <a:endParaRPr lang="ru-RU" sz="2600" b="1" kern="1200" dirty="0">
                <a:solidFill>
                  <a:srgbClr val="7030A0"/>
                </a:solidFill>
              </a:endParaRPr>
            </a:p>
          </p:txBody>
        </p:sp>
      </p:grpSp>
      <p:sp>
        <p:nvSpPr>
          <p:cNvPr id="11" name="Объект 2"/>
          <p:cNvSpPr txBox="1">
            <a:spLocks/>
          </p:cNvSpPr>
          <p:nvPr/>
        </p:nvSpPr>
        <p:spPr bwMode="auto">
          <a:xfrm>
            <a:off x="4271391" y="2837317"/>
            <a:ext cx="4644008" cy="3440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300" b="1" dirty="0" smtClean="0">
                <a:solidFill>
                  <a:srgbClr val="7030A0"/>
                </a:solidFill>
              </a:rPr>
              <a:t>Фокусированная оценка (достижение целей, оказание услуг, реализация госпрограмм) </a:t>
            </a:r>
          </a:p>
          <a:p>
            <a:r>
              <a:rPr lang="ru-RU" sz="2300" b="1" dirty="0" smtClean="0">
                <a:solidFill>
                  <a:srgbClr val="7030A0"/>
                </a:solidFill>
              </a:rPr>
              <a:t>Количественные показатели результативности</a:t>
            </a:r>
          </a:p>
          <a:p>
            <a:r>
              <a:rPr lang="ru-RU" sz="2300" b="1" dirty="0" smtClean="0">
                <a:solidFill>
                  <a:srgbClr val="7030A0"/>
                </a:solidFill>
              </a:rPr>
              <a:t>Вариативные индивидуальные подходы</a:t>
            </a:r>
          </a:p>
          <a:p>
            <a:r>
              <a:rPr lang="ru-RU" sz="2300" b="1" dirty="0" smtClean="0">
                <a:solidFill>
                  <a:srgbClr val="7030A0"/>
                </a:solidFill>
              </a:rPr>
              <a:t>Информационные системы, рейтинги, сравнение с эталоном</a:t>
            </a:r>
          </a:p>
          <a:p>
            <a:pPr marL="0" indent="0">
              <a:buFont typeface="Arial" pitchFamily="34" charset="0"/>
              <a:buNone/>
            </a:pPr>
            <a:endParaRPr lang="ru-RU" sz="2300" dirty="0"/>
          </a:p>
        </p:txBody>
      </p:sp>
    </p:spTree>
    <p:extLst>
      <p:ext uri="{BB962C8B-B14F-4D97-AF65-F5344CB8AC3E}">
        <p14:creationId xmlns="" xmlns:p14="http://schemas.microsoft.com/office/powerpoint/2010/main" val="560854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128" y="-171400"/>
            <a:ext cx="7848872" cy="1589038"/>
          </a:xfrm>
        </p:spPr>
        <p:txBody>
          <a:bodyPr/>
          <a:lstStyle/>
          <a:p>
            <a:pPr marL="0" indent="0"/>
            <a:r>
              <a:rPr lang="ru-RU" sz="3500" b="1" dirty="0" smtClean="0">
                <a:solidFill>
                  <a:schemeClr val="bg1"/>
                </a:solidFill>
              </a:rPr>
              <a:t>Международный опыт оценки деятельности госслужащих 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95128" y="5603141"/>
            <a:ext cx="6791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+mj-lt"/>
              </a:rPr>
              <a:t>Степень децентрализации систем оценки результативности </a:t>
            </a:r>
            <a:endParaRPr lang="ru-RU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92146" y="159500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66"/>
                </a:solidFill>
                <a:latin typeface="+mj-lt"/>
                <a:cs typeface="Times New Roman" pitchFamily="18" charset="0"/>
              </a:rPr>
              <a:t>Австралия</a:t>
            </a:r>
            <a:r>
              <a:rPr lang="ru-RU" b="1" dirty="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569729" y="2184718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66"/>
                </a:solidFill>
                <a:latin typeface="+mj-lt"/>
                <a:cs typeface="Times New Roman" pitchFamily="18" charset="0"/>
              </a:rPr>
              <a:t>Великобритания</a:t>
            </a:r>
            <a:r>
              <a:rPr lang="ru-RU" b="1" dirty="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625725" y="4284493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66"/>
                </a:solidFill>
                <a:latin typeface="+mj-lt"/>
                <a:cs typeface="Times New Roman" pitchFamily="18" charset="0"/>
              </a:rPr>
              <a:t>Германия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92146" y="304878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66"/>
                </a:solidFill>
                <a:latin typeface="+mj-lt"/>
                <a:cs typeface="Times New Roman" pitchFamily="18" charset="0"/>
              </a:rPr>
              <a:t>Канада</a:t>
            </a:r>
            <a:r>
              <a:rPr lang="ru-RU" b="1" dirty="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954116" y="4209352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66"/>
                </a:solidFill>
                <a:latin typeface="+mj-lt"/>
                <a:cs typeface="Times New Roman" pitchFamily="18" charset="0"/>
              </a:rPr>
              <a:t>Нидерланды</a:t>
            </a:r>
            <a:r>
              <a:rPr lang="ru-RU" b="1" dirty="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059488" y="1603124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66"/>
                </a:solidFill>
                <a:latin typeface="+mj-lt"/>
                <a:cs typeface="Times New Roman" pitchFamily="18" charset="0"/>
              </a:rPr>
              <a:t>Новая Зеландия</a:t>
            </a:r>
            <a:r>
              <a:rPr lang="ru-RU" b="1" dirty="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816068" y="3700404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66"/>
                </a:solidFill>
                <a:latin typeface="+mj-lt"/>
                <a:cs typeface="Times New Roman" pitchFamily="18" charset="0"/>
              </a:rPr>
              <a:t>Франция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404417" y="2899241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66"/>
                </a:solidFill>
                <a:latin typeface="+mj-lt"/>
                <a:cs typeface="Times New Roman" pitchFamily="18" charset="0"/>
              </a:rPr>
              <a:t>США</a:t>
            </a:r>
            <a:r>
              <a:rPr lang="ru-RU" b="1" dirty="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550929" y="2514732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66"/>
                </a:solidFill>
                <a:latin typeface="+mj-lt"/>
                <a:cs typeface="Times New Roman" pitchFamily="18" charset="0"/>
              </a:rPr>
              <a:t>Швеция</a:t>
            </a:r>
            <a:r>
              <a:rPr lang="ru-RU" b="1" dirty="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>
            <a:off x="682970" y="1456252"/>
            <a:ext cx="598" cy="4049348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>
              <a:latin typeface="+mj-lt"/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699562" y="5505600"/>
            <a:ext cx="8204720" cy="605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>
              <a:latin typeface="+mj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360051" y="2899241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66"/>
                </a:solidFill>
                <a:latin typeface="+mj-lt"/>
                <a:cs typeface="Times New Roman" pitchFamily="18" charset="0"/>
              </a:rPr>
              <a:t>Норвегия</a:t>
            </a:r>
            <a:r>
              <a:rPr lang="ru-RU" b="1" dirty="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9392-53AB-476D-8121-A7D96BF5EF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21" name="Группа 20"/>
          <p:cNvGrpSpPr/>
          <p:nvPr/>
        </p:nvGrpSpPr>
        <p:grpSpPr>
          <a:xfrm>
            <a:off x="3657020" y="2902622"/>
            <a:ext cx="5609077" cy="3787183"/>
            <a:chOff x="1503763" y="3843787"/>
            <a:chExt cx="5609077" cy="3787183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1503763" y="3843787"/>
              <a:ext cx="1829960" cy="1052756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Прямоугольник 22"/>
            <p:cNvSpPr/>
            <p:nvPr/>
          </p:nvSpPr>
          <p:spPr>
            <a:xfrm>
              <a:off x="5282880" y="6578214"/>
              <a:ext cx="1829960" cy="105275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solidFill>
                    <a:schemeClr val="accent1"/>
                  </a:solidFill>
                </a:rPr>
                <a:t>OECD, 2013</a:t>
              </a:r>
              <a:endParaRPr lang="ru-RU" kern="12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4" name="Rectangle 4"/>
          <p:cNvSpPr>
            <a:spLocks noChangeArrowheads="1"/>
          </p:cNvSpPr>
          <p:nvPr/>
        </p:nvSpPr>
        <p:spPr bwMode="auto">
          <a:xfrm rot="16200000">
            <a:off x="-1617742" y="3243218"/>
            <a:ext cx="3943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+mj-lt"/>
              </a:rPr>
              <a:t>Широта применения систем оценки </a:t>
            </a:r>
            <a:endParaRPr lang="ru-RU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1099892" y="2001961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+mj-lt"/>
                <a:cs typeface="Times New Roman" pitchFamily="18" charset="0"/>
              </a:rPr>
              <a:t>Корея</a:t>
            </a:r>
            <a:endParaRPr lang="ru-RU" b="1" dirty="0">
              <a:solidFill>
                <a:srgbClr val="000066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2360051" y="1892766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+mj-lt"/>
                <a:cs typeface="Times New Roman" pitchFamily="18" charset="0"/>
              </a:rPr>
              <a:t>Чехия</a:t>
            </a:r>
            <a:endParaRPr lang="ru-RU" b="1" dirty="0">
              <a:solidFill>
                <a:srgbClr val="000066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3544751" y="3196332"/>
            <a:ext cx="14682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+mj-lt"/>
                <a:cs typeface="Times New Roman" pitchFamily="18" charset="0"/>
              </a:rPr>
              <a:t>Финляндия</a:t>
            </a:r>
            <a:endParaRPr lang="ru-RU" b="1" dirty="0">
              <a:solidFill>
                <a:srgbClr val="000066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4877380" y="3445173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+mj-lt"/>
                <a:cs typeface="Times New Roman" pitchFamily="18" charset="0"/>
              </a:rPr>
              <a:t>Дания</a:t>
            </a:r>
            <a:endParaRPr lang="ru-RU" b="1" dirty="0">
              <a:solidFill>
                <a:srgbClr val="000066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7402388" y="3617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+mj-lt"/>
                <a:cs typeface="Times New Roman" pitchFamily="18" charset="0"/>
              </a:rPr>
              <a:t>Исландия </a:t>
            </a:r>
            <a:endParaRPr lang="ru-RU" b="1" dirty="0">
              <a:solidFill>
                <a:srgbClr val="000066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2221043" y="4147826"/>
            <a:ext cx="1060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+mj-lt"/>
                <a:cs typeface="Times New Roman" pitchFamily="18" charset="0"/>
              </a:rPr>
              <a:t>Венгрия</a:t>
            </a:r>
            <a:endParaRPr lang="ru-RU" b="1" dirty="0">
              <a:solidFill>
                <a:srgbClr val="000066"/>
              </a:solidFill>
              <a:latin typeface="+mj-lt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0066"/>
                </a:solidFill>
                <a:latin typeface="+mj-lt"/>
                <a:cs typeface="Times New Roman" pitchFamily="18" charset="0"/>
              </a:rPr>
              <a:t> </a:t>
            </a:r>
            <a:endParaRPr lang="ru-RU" b="1" dirty="0">
              <a:solidFill>
                <a:srgbClr val="000066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2370833" y="3674481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+mj-lt"/>
                <a:cs typeface="Times New Roman" pitchFamily="18" charset="0"/>
              </a:rPr>
              <a:t>Италия</a:t>
            </a:r>
            <a:endParaRPr lang="ru-RU" b="1" dirty="0">
              <a:solidFill>
                <a:srgbClr val="000066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3297911" y="3941035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+mj-lt"/>
                <a:cs typeface="Times New Roman" pitchFamily="18" charset="0"/>
              </a:rPr>
              <a:t>Испания</a:t>
            </a:r>
            <a:endParaRPr lang="ru-RU" b="1" dirty="0">
              <a:solidFill>
                <a:srgbClr val="000066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4332881" y="3841566"/>
            <a:ext cx="14385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+mj-lt"/>
                <a:cs typeface="Times New Roman" pitchFamily="18" charset="0"/>
              </a:rPr>
              <a:t>Португалия</a:t>
            </a:r>
            <a:endParaRPr lang="ru-RU" b="1" dirty="0">
              <a:solidFill>
                <a:srgbClr val="000066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1747592" y="4804881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+mj-lt"/>
                <a:cs typeface="Times New Roman" pitchFamily="18" charset="0"/>
              </a:rPr>
              <a:t>Япония </a:t>
            </a:r>
            <a:endParaRPr lang="ru-RU" b="1" dirty="0">
              <a:solidFill>
                <a:srgbClr val="000066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51104" y="2024590"/>
            <a:ext cx="1560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+mj-lt"/>
                <a:cs typeface="Times New Roman" pitchFamily="18" charset="0"/>
              </a:rPr>
              <a:t>Швейцария</a:t>
            </a:r>
            <a:endParaRPr lang="ru-RU" b="1" dirty="0">
              <a:solidFill>
                <a:srgbClr val="000066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1147292" y="4516286"/>
            <a:ext cx="1560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+mj-lt"/>
                <a:cs typeface="Times New Roman" pitchFamily="18" charset="0"/>
              </a:rPr>
              <a:t>Люксембург</a:t>
            </a:r>
            <a:endParaRPr lang="ru-RU" b="1" dirty="0">
              <a:solidFill>
                <a:srgbClr val="000066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2684766" y="4610838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+mj-lt"/>
                <a:cs typeface="Times New Roman" pitchFamily="18" charset="0"/>
              </a:rPr>
              <a:t>Греция </a:t>
            </a:r>
            <a:endParaRPr lang="ru-RU" b="1" dirty="0">
              <a:solidFill>
                <a:srgbClr val="000066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4785928" y="4430208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+mj-lt"/>
                <a:cs typeface="Times New Roman" pitchFamily="18" charset="0"/>
              </a:rPr>
              <a:t>Мексика</a:t>
            </a:r>
            <a:r>
              <a:rPr lang="ru-RU" b="1" dirty="0" smtClean="0">
                <a:latin typeface="+mj-lt"/>
                <a:cs typeface="Times New Roman" pitchFamily="18" charset="0"/>
              </a:rPr>
              <a:t> </a:t>
            </a:r>
            <a:endParaRPr lang="ru-RU" b="1" dirty="0">
              <a:latin typeface="+mj-lt"/>
              <a:cs typeface="Times New Roman" pitchFamily="18" charset="0"/>
            </a:endParaRP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897665" y="3491124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+mj-lt"/>
                <a:cs typeface="Times New Roman" pitchFamily="18" charset="0"/>
              </a:rPr>
              <a:t>Бельгия</a:t>
            </a:r>
            <a:endParaRPr lang="ru-RU" b="1" dirty="0">
              <a:solidFill>
                <a:srgbClr val="000066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3463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128" y="-171400"/>
            <a:ext cx="7848872" cy="1589038"/>
          </a:xfrm>
        </p:spPr>
        <p:txBody>
          <a:bodyPr/>
          <a:lstStyle/>
          <a:p>
            <a:r>
              <a:rPr lang="ru-RU" sz="3500" b="1" dirty="0" smtClean="0">
                <a:solidFill>
                  <a:schemeClr val="bg1"/>
                </a:solidFill>
              </a:rPr>
              <a:t>Категории оценки госслужащих в международной практике</a:t>
            </a:r>
            <a:endParaRPr lang="ru-RU" sz="35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62823528"/>
              </p:ext>
            </p:extLst>
          </p:nvPr>
        </p:nvGraphicFramePr>
        <p:xfrm>
          <a:off x="323528" y="1422112"/>
          <a:ext cx="8507288" cy="48644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3220"/>
                <a:gridCol w="2290424"/>
                <a:gridCol w="1939044"/>
                <a:gridCol w="2314600"/>
              </a:tblGrid>
              <a:tr h="559701"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Корея</a:t>
                      </a:r>
                      <a:endParaRPr lang="ru-RU" sz="2000" b="1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Швейцария</a:t>
                      </a:r>
                      <a:endParaRPr lang="ru-RU" sz="2000" b="1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Канада</a:t>
                      </a:r>
                      <a:endParaRPr lang="ru-RU" sz="2000" b="1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Венгрия</a:t>
                      </a:r>
                      <a:endParaRPr lang="ru-RU" sz="2000" b="1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03874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US" sz="14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S</a:t>
                      </a:r>
                      <a:endParaRPr lang="ru-RU" sz="1400" b="1" u="none" kern="120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ru-RU" sz="14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Выдающийся уровень</a:t>
                      </a:r>
                      <a:endParaRPr lang="ru-RU" sz="1400" b="1" u="none" kern="1200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b="1" u="non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A++</a:t>
                      </a:r>
                      <a:endParaRPr lang="ru-RU" sz="1400" b="1" u="none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ru-RU" sz="1400" b="1" u="non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Намного превышает требования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ru-RU" sz="14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Ожидаемые результаты превышены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endParaRPr lang="ru-RU" sz="1400" b="1" u="none" kern="1200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756285" algn="l"/>
                          <a:tab pos="972185" algn="l"/>
                        </a:tabLst>
                        <a:defRPr/>
                      </a:pPr>
                      <a:r>
                        <a:rPr lang="ru-RU" sz="14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Основные цели достигнуты</a:t>
                      </a:r>
                      <a:endParaRPr lang="ru-RU" sz="1400" b="1" u="none" kern="1200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</a:tr>
              <a:tr h="804189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US" sz="14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A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ru-RU" sz="14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Отличный уровень</a:t>
                      </a:r>
                      <a:endParaRPr lang="ru-RU" sz="1400" b="1" u="none" kern="1200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b="1" u="non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A+</a:t>
                      </a:r>
                      <a:endParaRPr lang="ru-RU" sz="1400" b="1" u="none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ru-RU" sz="1400" b="1" u="non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Значительно превышает требования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ru-RU" sz="14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Ожидаемые результаты достигнуты (+)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756285" algn="l"/>
                          <a:tab pos="972185" algn="l"/>
                        </a:tabLst>
                        <a:defRPr/>
                      </a:pPr>
                      <a:r>
                        <a:rPr lang="ru-RU" sz="14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Основные цели достигнуты частично</a:t>
                      </a:r>
                      <a:endParaRPr lang="ru-RU" sz="1400" b="1" u="none" kern="1200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</a:tr>
              <a:tr h="804189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US" sz="14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B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ru-RU" sz="14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Нормальный уровень</a:t>
                      </a:r>
                      <a:endParaRPr lang="ru-RU" sz="1400" b="1" u="none" kern="1200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b="1" u="non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</a:t>
                      </a:r>
                      <a:endParaRPr lang="ru-RU" sz="1400" b="1" u="none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ru-RU" sz="1400" b="1" u="non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Полностью соответствует требованиям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ru-RU" sz="14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Ожидаемые результаты достигнуты (0)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756285" algn="l"/>
                          <a:tab pos="972185" algn="l"/>
                        </a:tabLst>
                        <a:defRPr/>
                      </a:pPr>
                      <a:r>
                        <a:rPr lang="ru-RU" sz="14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Основные цели не достигнуты</a:t>
                      </a:r>
                      <a:endParaRPr lang="ru-RU" sz="1400" b="1" u="none" kern="1200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</a:tr>
              <a:tr h="804189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ru-RU" sz="14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С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ru-RU" sz="14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Неудовлетворительный уровень</a:t>
                      </a:r>
                      <a:endParaRPr lang="ru-RU" sz="1400" b="1" u="none" kern="1200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b="1" u="non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</a:t>
                      </a:r>
                      <a:endParaRPr lang="ru-RU" sz="1400" b="1" u="none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ru-RU" sz="1400" b="1" u="non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Частично соответствует требованиям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ru-RU" sz="14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Ожидаемые результаты достигнуты (-)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756285" algn="l"/>
                          <a:tab pos="972185" algn="l"/>
                        </a:tabLst>
                        <a:defRPr/>
                      </a:pPr>
                      <a:r>
                        <a:rPr lang="ru-RU" sz="14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ru-RU" sz="1400" b="1" u="none" kern="1200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</a:tr>
              <a:tr h="804189"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-</a:t>
                      </a:r>
                      <a:endParaRPr lang="ru-RU" sz="1400" b="1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400" b="1" u="non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ru-RU" sz="1400" b="1" u="none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ru-RU" sz="1400" b="1" u="non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Не соответствует требованиям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756285" algn="l"/>
                          <a:tab pos="972185" algn="l"/>
                        </a:tabLst>
                        <a:defRPr/>
                      </a:pPr>
                      <a:r>
                        <a:rPr lang="ru-RU" sz="1400" b="1" u="non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Ожидаемые результаты не достигнуты </a:t>
                      </a:r>
                      <a:endParaRPr lang="ru-RU" sz="1400" b="1" u="none" kern="1200" baseline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-</a:t>
                      </a:r>
                      <a:endParaRPr lang="ru-RU" sz="1400" b="1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9392-53AB-476D-8121-A7D96BF5EF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82043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128" y="-171400"/>
            <a:ext cx="7848872" cy="1589038"/>
          </a:xfrm>
        </p:spPr>
        <p:txBody>
          <a:bodyPr/>
          <a:lstStyle/>
          <a:p>
            <a:r>
              <a:rPr lang="ru-RU" sz="3500" b="1" dirty="0">
                <a:solidFill>
                  <a:schemeClr val="bg1"/>
                </a:solidFill>
              </a:rPr>
              <a:t>Категории оценки госслужащих в российской </a:t>
            </a:r>
            <a:r>
              <a:rPr lang="ru-RU" sz="3500" b="1" dirty="0" smtClean="0">
                <a:solidFill>
                  <a:schemeClr val="bg1"/>
                </a:solidFill>
              </a:rPr>
              <a:t>практике (аттестация)</a:t>
            </a:r>
            <a:endParaRPr lang="ru-RU" sz="35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82029"/>
            <a:ext cx="5184576" cy="5291365"/>
          </a:xfrm>
        </p:spPr>
        <p:txBody>
          <a:bodyPr/>
          <a:lstStyle/>
          <a:p>
            <a:r>
              <a:rPr lang="ru-RU" sz="2100" b="1" dirty="0">
                <a:solidFill>
                  <a:schemeClr val="tx2">
                    <a:lumMod val="75000"/>
                  </a:schemeClr>
                </a:solidFill>
              </a:rPr>
              <a:t>Соответствует замещаемой должности гражданской службы</a:t>
            </a:r>
          </a:p>
          <a:p>
            <a:r>
              <a:rPr lang="ru-RU" sz="2100" b="1" dirty="0">
                <a:solidFill>
                  <a:schemeClr val="tx2">
                    <a:lumMod val="75000"/>
                  </a:schemeClr>
                </a:solidFill>
              </a:rPr>
              <a:t>Соответствует замещаемой должности гражданской службы и рекомендуется к включению в кадровый резерв для замещения вакантной должности гражданской службы в порядке должностного роста</a:t>
            </a:r>
          </a:p>
          <a:p>
            <a:r>
              <a:rPr lang="ru-RU" sz="2100" b="1" dirty="0">
                <a:solidFill>
                  <a:schemeClr val="tx2">
                    <a:lumMod val="75000"/>
                  </a:schemeClr>
                </a:solidFill>
              </a:rPr>
              <a:t>Соответствует замещаемой должности гражданской службы при условии успешного прохождения профессиональной переподготовки или повышения квалификации</a:t>
            </a:r>
          </a:p>
          <a:p>
            <a:r>
              <a:rPr lang="ru-RU" sz="2100" b="1" dirty="0">
                <a:solidFill>
                  <a:schemeClr val="tx2">
                    <a:lumMod val="75000"/>
                  </a:schemeClr>
                </a:solidFill>
              </a:rPr>
              <a:t>Не соответствует замещаемой должности гражданской службы</a:t>
            </a:r>
          </a:p>
          <a:p>
            <a:pPr marL="0" indent="0">
              <a:buNone/>
            </a:pPr>
            <a:endParaRPr lang="ru-RU" sz="2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9392-53AB-476D-8121-A7D96BF5EF4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463800" y="1417638"/>
            <a:ext cx="2535660" cy="10785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lvl="0" algn="ctr" defTabSz="1155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600" b="1" kern="1200" dirty="0" smtClean="0">
                <a:solidFill>
                  <a:srgbClr val="0070C0"/>
                </a:solidFill>
              </a:rPr>
              <a:t>Оценка степени достижения целей</a:t>
            </a:r>
            <a:endParaRPr lang="ru-RU" sz="2600" b="1" kern="1200" dirty="0">
              <a:solidFill>
                <a:srgbClr val="0070C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6463800" y="5400032"/>
            <a:ext cx="2512887" cy="956318"/>
            <a:chOff x="-2025733" y="-1792267"/>
            <a:chExt cx="3648499" cy="2191675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7" name="Прямоугольник 6"/>
            <p:cNvSpPr/>
            <p:nvPr/>
          </p:nvSpPr>
          <p:spPr>
            <a:xfrm>
              <a:off x="-2025733" y="-1792267"/>
              <a:ext cx="3648499" cy="2189099"/>
            </a:xfrm>
            <a:prstGeom prst="rect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3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-2013328" y="-1789691"/>
              <a:ext cx="3636093" cy="2189099"/>
            </a:xfrm>
            <a:prstGeom prst="rect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kern="1200" dirty="0" smtClean="0">
                  <a:solidFill>
                    <a:srgbClr val="7030A0"/>
                  </a:solidFill>
                </a:rPr>
                <a:t>Оценка квалификации</a:t>
              </a:r>
              <a:endParaRPr lang="ru-RU" sz="2600" b="1" kern="1200" dirty="0">
                <a:solidFill>
                  <a:srgbClr val="7030A0"/>
                </a:solidFill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6485818" y="2772310"/>
            <a:ext cx="2525426" cy="8083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lvl="0" algn="ctr" defTabSz="1155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600" b="1" kern="1200" dirty="0" smtClean="0">
                <a:solidFill>
                  <a:srgbClr val="0070C0"/>
                </a:solidFill>
              </a:rPr>
              <a:t>Оценка результатов</a:t>
            </a:r>
            <a:endParaRPr lang="ru-RU" sz="2600" b="1" kern="1200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63800" y="3856878"/>
            <a:ext cx="2525426" cy="8083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lvl="0" algn="ctr" defTabSz="1155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600" b="1" kern="1200" dirty="0" smtClean="0">
                <a:solidFill>
                  <a:srgbClr val="0070C0"/>
                </a:solidFill>
              </a:rPr>
              <a:t>Оценка компетенций</a:t>
            </a:r>
            <a:endParaRPr lang="ru-RU" sz="2600" b="1" kern="1200" dirty="0">
              <a:solidFill>
                <a:srgbClr val="0070C0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5580112" y="1844824"/>
            <a:ext cx="720080" cy="432048"/>
          </a:xfrm>
          <a:prstGeom prst="rightArrow">
            <a:avLst/>
          </a:prstGeom>
          <a:gradFill>
            <a:gsLst>
              <a:gs pos="1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592171" y="2960484"/>
            <a:ext cx="720080" cy="432048"/>
          </a:xfrm>
          <a:prstGeom prst="rightArrow">
            <a:avLst/>
          </a:prstGeom>
          <a:gradFill>
            <a:gsLst>
              <a:gs pos="1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598604" y="4045052"/>
            <a:ext cx="720080" cy="432048"/>
          </a:xfrm>
          <a:prstGeom prst="rightArrow">
            <a:avLst/>
          </a:prstGeom>
          <a:gradFill>
            <a:gsLst>
              <a:gs pos="1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598604" y="5661605"/>
            <a:ext cx="720080" cy="432048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5148064" y="1417638"/>
            <a:ext cx="450540" cy="493758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3038683">
            <a:off x="5431991" y="2031162"/>
            <a:ext cx="785165" cy="4571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7505969" flipV="1">
            <a:off x="5450905" y="2021706"/>
            <a:ext cx="737557" cy="4571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7505969">
            <a:off x="5488178" y="3130758"/>
            <a:ext cx="819185" cy="4571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3038683">
            <a:off x="5547570" y="3155739"/>
            <a:ext cx="785165" cy="4571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3038683">
            <a:off x="5519466" y="4236125"/>
            <a:ext cx="785165" cy="4571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7505969">
            <a:off x="5485883" y="4221098"/>
            <a:ext cx="819185" cy="4571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3717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128" y="-171400"/>
            <a:ext cx="6445224" cy="1589038"/>
          </a:xfrm>
        </p:spPr>
        <p:txBody>
          <a:bodyPr/>
          <a:lstStyle/>
          <a:p>
            <a:r>
              <a:rPr lang="ru-RU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оценки деятельности госслужащих</a:t>
            </a:r>
            <a:endParaRPr lang="ru-RU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63196937"/>
              </p:ext>
            </p:extLst>
          </p:nvPr>
        </p:nvGraphicFramePr>
        <p:xfrm>
          <a:off x="323528" y="1412776"/>
          <a:ext cx="8568952" cy="4744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9392-53AB-476D-8121-A7D96BF5EF4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3463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128" y="0"/>
            <a:ext cx="7848872" cy="1124744"/>
          </a:xfrm>
        </p:spPr>
        <p:txBody>
          <a:bodyPr/>
          <a:lstStyle/>
          <a:p>
            <a:r>
              <a:rPr lang="ru-RU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оценки эффективности и результативности госслужащих</a:t>
            </a:r>
            <a:endParaRPr lang="ru-RU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12231015"/>
              </p:ext>
            </p:extLst>
          </p:nvPr>
        </p:nvGraphicFramePr>
        <p:xfrm>
          <a:off x="395536" y="1565176"/>
          <a:ext cx="8229600" cy="4816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9392-53AB-476D-8121-A7D96BF5EF4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8" name="Группа 7"/>
          <p:cNvGrpSpPr/>
          <p:nvPr/>
        </p:nvGrpSpPr>
        <p:grpSpPr>
          <a:xfrm>
            <a:off x="4427984" y="4878745"/>
            <a:ext cx="4104456" cy="1463204"/>
            <a:chOff x="453551" y="2554496"/>
            <a:chExt cx="3648499" cy="2189099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453551" y="2554496"/>
              <a:ext cx="3648499" cy="218909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92D050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453551" y="2554496"/>
              <a:ext cx="3648499" cy="21890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kern="1200" dirty="0" smtClean="0"/>
                <a:t>Оценка эффективности и результативности профессиональной служебной деятельности</a:t>
              </a:r>
              <a:endParaRPr lang="ru-RU" sz="2200" b="1" kern="1200" dirty="0"/>
            </a:p>
          </p:txBody>
        </p:sp>
      </p:grpSp>
      <p:sp>
        <p:nvSpPr>
          <p:cNvPr id="13" name="Тройная стрелка влево/вправо/вверх 12"/>
          <p:cNvSpPr/>
          <p:nvPr/>
        </p:nvSpPr>
        <p:spPr>
          <a:xfrm rot="10800000">
            <a:off x="4355976" y="3068960"/>
            <a:ext cx="792088" cy="1728192"/>
          </a:xfrm>
          <a:prstGeom prst="leftRightUp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3463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128" y="-171400"/>
            <a:ext cx="7848872" cy="1589038"/>
          </a:xfrm>
        </p:spPr>
        <p:txBody>
          <a:bodyPr/>
          <a:lstStyle/>
          <a:p>
            <a:r>
              <a:rPr lang="ru-RU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 разработки систем оценки эффективности и результативности</a:t>
            </a:r>
            <a:endParaRPr lang="ru-RU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0564408"/>
              </p:ext>
            </p:extLst>
          </p:nvPr>
        </p:nvGraphicFramePr>
        <p:xfrm>
          <a:off x="467544" y="1340768"/>
          <a:ext cx="828092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1432510557"/>
              </p:ext>
            </p:extLst>
          </p:nvPr>
        </p:nvGraphicFramePr>
        <p:xfrm>
          <a:off x="2843808" y="2492896"/>
          <a:ext cx="2736304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9392-53AB-476D-8121-A7D96BF5EF4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3463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</TotalTime>
  <Words>1169</Words>
  <Application>Microsoft Office PowerPoint</Application>
  <PresentationFormat>Экран (4:3)</PresentationFormat>
  <Paragraphs>280</Paragraphs>
  <Slides>19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Office Theme</vt:lpstr>
      <vt:lpstr>Тема1</vt:lpstr>
      <vt:lpstr>Опыт разработки систем оценки эффективности и результативности профессиональной служебной деятельности государственных гражданских служащих </vt:lpstr>
      <vt:lpstr>Преимущества использования систем оценки результативности госслужащих</vt:lpstr>
      <vt:lpstr>Тенденции развития систем оценки в международной практике</vt:lpstr>
      <vt:lpstr>Международный опыт оценки деятельности госслужащих </vt:lpstr>
      <vt:lpstr>Категории оценки госслужащих в международной практике</vt:lpstr>
      <vt:lpstr>Категории оценки госслужащих в российской практике (аттестация)</vt:lpstr>
      <vt:lpstr>Виды оценки деятельности госслужащих</vt:lpstr>
      <vt:lpstr>Формы оценки эффективности и результативности госслужащих</vt:lpstr>
      <vt:lpstr>Процесс разработки систем оценки эффективности и результативности</vt:lpstr>
      <vt:lpstr>1. Определение назначения оценки</vt:lpstr>
      <vt:lpstr>2. Анализ документов (1)</vt:lpstr>
      <vt:lpstr>2. Анализ документов (2)</vt:lpstr>
      <vt:lpstr>3. Анализ основных направлений деятельности</vt:lpstr>
      <vt:lpstr>4. Разработка предварительных перечней показателей </vt:lpstr>
      <vt:lpstr>5. Согласование показателей</vt:lpstr>
      <vt:lpstr>Примеры показателей результативности по направлению «кадровая работа» </vt:lpstr>
      <vt:lpstr>6. Пилотное внедрение </vt:lpstr>
      <vt:lpstr>Возможности использования оценки результативности деятельности</vt:lpstr>
      <vt:lpstr> Спасибо за внимание!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ср.с 2008</dc:creator>
  <cp:lastModifiedBy>KokorevaEV</cp:lastModifiedBy>
  <cp:revision>197</cp:revision>
  <dcterms:created xsi:type="dcterms:W3CDTF">2013-02-20T12:49:35Z</dcterms:created>
  <dcterms:modified xsi:type="dcterms:W3CDTF">2016-03-09T12:35:24Z</dcterms:modified>
</cp:coreProperties>
</file>