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2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F2242-361B-F042-AFA3-EAC4F3DE795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4C80BF-7906-8B4E-AC7A-8D6B88EB6A73}">
      <dgm:prSet phldrT="[Текст]" custT="1"/>
      <dgm:spPr/>
      <dgm:t>
        <a:bodyPr/>
        <a:lstStyle/>
        <a:p>
          <a:r>
            <a:rPr lang="ru-RU" sz="1500" dirty="0" smtClean="0"/>
            <a:t>Управление Президента РФ по вопросам противодействия коррупции</a:t>
          </a:r>
          <a:endParaRPr lang="ru-RU" sz="1500" dirty="0"/>
        </a:p>
      </dgm:t>
    </dgm:pt>
    <dgm:pt modelId="{680BEDDE-0E2E-1147-B820-94E8CE712CE3}" type="parTrans" cxnId="{A331520A-F339-1F4F-A6DD-899E03D2E9EF}">
      <dgm:prSet/>
      <dgm:spPr/>
      <dgm:t>
        <a:bodyPr/>
        <a:lstStyle/>
        <a:p>
          <a:endParaRPr lang="ru-RU"/>
        </a:p>
      </dgm:t>
    </dgm:pt>
    <dgm:pt modelId="{61DE732F-2C15-7C4B-AF78-D8BD1B7AB5D4}" type="sibTrans" cxnId="{A331520A-F339-1F4F-A6DD-899E03D2E9EF}">
      <dgm:prSet/>
      <dgm:spPr/>
      <dgm:t>
        <a:bodyPr/>
        <a:lstStyle/>
        <a:p>
          <a:endParaRPr lang="ru-RU"/>
        </a:p>
      </dgm:t>
    </dgm:pt>
    <dgm:pt modelId="{D4E36A05-CC8A-814B-8F9B-8E3792C3A62E}">
      <dgm:prSet phldrT="[Текст]"/>
      <dgm:spPr/>
      <dgm:t>
        <a:bodyPr/>
        <a:lstStyle/>
        <a:p>
          <a:r>
            <a:rPr lang="ru-RU" dirty="0" smtClean="0"/>
            <a:t>Аппараты полномочных представителей Президента РФ в федеральных округах</a:t>
          </a:r>
          <a:endParaRPr lang="ru-RU" dirty="0"/>
        </a:p>
      </dgm:t>
    </dgm:pt>
    <dgm:pt modelId="{4AE44118-9B73-B04D-9352-7A0EAE1E8979}" type="parTrans" cxnId="{32C56E54-409E-8A42-9A1D-E1EC8AEEE5DD}">
      <dgm:prSet/>
      <dgm:spPr/>
      <dgm:t>
        <a:bodyPr/>
        <a:lstStyle/>
        <a:p>
          <a:endParaRPr lang="ru-RU"/>
        </a:p>
      </dgm:t>
    </dgm:pt>
    <dgm:pt modelId="{9326C4C4-9FE7-CD4F-9C52-97FDFDB28E02}" type="sibTrans" cxnId="{32C56E54-409E-8A42-9A1D-E1EC8AEEE5DD}">
      <dgm:prSet/>
      <dgm:spPr/>
      <dgm:t>
        <a:bodyPr/>
        <a:lstStyle/>
        <a:p>
          <a:endParaRPr lang="ru-RU"/>
        </a:p>
      </dgm:t>
    </dgm:pt>
    <dgm:pt modelId="{6427F96E-0290-A440-9030-C7EC06C08A34}">
      <dgm:prSet phldrT="[Текст]"/>
      <dgm:spPr/>
      <dgm:t>
        <a:bodyPr/>
        <a:lstStyle/>
        <a:p>
          <a:r>
            <a:rPr lang="ru-RU" dirty="0" smtClean="0"/>
            <a:t>Субъект Российской Федерации</a:t>
          </a:r>
          <a:endParaRPr lang="ru-RU" dirty="0"/>
        </a:p>
      </dgm:t>
    </dgm:pt>
    <dgm:pt modelId="{A5614892-3CDF-E84A-937A-29914AE7AE91}" type="parTrans" cxnId="{0E983485-1AF3-CD43-9F02-C25CE36D6910}">
      <dgm:prSet/>
      <dgm:spPr/>
      <dgm:t>
        <a:bodyPr/>
        <a:lstStyle/>
        <a:p>
          <a:endParaRPr lang="ru-RU"/>
        </a:p>
      </dgm:t>
    </dgm:pt>
    <dgm:pt modelId="{091D86F2-39E6-1345-888B-F3EBD003DFBB}" type="sibTrans" cxnId="{0E983485-1AF3-CD43-9F02-C25CE36D6910}">
      <dgm:prSet/>
      <dgm:spPr/>
      <dgm:t>
        <a:bodyPr/>
        <a:lstStyle/>
        <a:p>
          <a:endParaRPr lang="ru-RU"/>
        </a:p>
      </dgm:t>
    </dgm:pt>
    <dgm:pt modelId="{1AB353FA-2C8A-C946-AF05-42C7B51CFB46}">
      <dgm:prSet phldrT="[Текст]"/>
      <dgm:spPr/>
      <dgm:t>
        <a:bodyPr/>
        <a:lstStyle/>
        <a:p>
          <a:r>
            <a:rPr lang="ru-RU" dirty="0" smtClean="0"/>
            <a:t>Субъект Российской Федерации</a:t>
          </a:r>
          <a:endParaRPr lang="ru-RU" dirty="0"/>
        </a:p>
      </dgm:t>
    </dgm:pt>
    <dgm:pt modelId="{81FDABF4-AD73-2B4E-B3B5-A129D9D556E1}" type="parTrans" cxnId="{91C0B92F-DC43-324C-ABCE-6C632F38DD76}">
      <dgm:prSet/>
      <dgm:spPr/>
      <dgm:t>
        <a:bodyPr/>
        <a:lstStyle/>
        <a:p>
          <a:endParaRPr lang="ru-RU"/>
        </a:p>
      </dgm:t>
    </dgm:pt>
    <dgm:pt modelId="{3C4DE3A7-F1CC-1942-986A-F900626EF06D}" type="sibTrans" cxnId="{91C0B92F-DC43-324C-ABCE-6C632F38DD76}">
      <dgm:prSet/>
      <dgm:spPr/>
      <dgm:t>
        <a:bodyPr/>
        <a:lstStyle/>
        <a:p>
          <a:endParaRPr lang="ru-RU"/>
        </a:p>
      </dgm:t>
    </dgm:pt>
    <dgm:pt modelId="{F36C0CAC-DA7D-CD49-83EA-B45CC54EE14C}">
      <dgm:prSet phldrT="[Текст]"/>
      <dgm:spPr/>
      <dgm:t>
        <a:bodyPr/>
        <a:lstStyle/>
        <a:p>
          <a:r>
            <a:rPr lang="ru-RU" dirty="0" smtClean="0"/>
            <a:t>Минтруд России</a:t>
          </a:r>
          <a:endParaRPr lang="ru-RU" dirty="0"/>
        </a:p>
      </dgm:t>
    </dgm:pt>
    <dgm:pt modelId="{049F85E5-3F70-874F-9EBD-F934AC3E7E3A}" type="parTrans" cxnId="{8F01386E-774A-DE42-AE8F-BD83623FF326}">
      <dgm:prSet/>
      <dgm:spPr/>
      <dgm:t>
        <a:bodyPr/>
        <a:lstStyle/>
        <a:p>
          <a:endParaRPr lang="ru-RU"/>
        </a:p>
      </dgm:t>
    </dgm:pt>
    <dgm:pt modelId="{22723161-0517-C54C-BDEB-0BCAC2362481}" type="sibTrans" cxnId="{8F01386E-774A-DE42-AE8F-BD83623FF326}">
      <dgm:prSet/>
      <dgm:spPr/>
      <dgm:t>
        <a:bodyPr/>
        <a:lstStyle/>
        <a:p>
          <a:endParaRPr lang="ru-RU"/>
        </a:p>
      </dgm:t>
    </dgm:pt>
    <dgm:pt modelId="{F1877D5B-C328-8947-9ABA-7832A4506F01}">
      <dgm:prSet phldrT="[Текст]"/>
      <dgm:spPr/>
      <dgm:t>
        <a:bodyPr/>
        <a:lstStyle/>
        <a:p>
          <a:r>
            <a:rPr lang="ru-RU" dirty="0" smtClean="0"/>
            <a:t>Министерство 1</a:t>
          </a:r>
          <a:endParaRPr lang="ru-RU" dirty="0"/>
        </a:p>
      </dgm:t>
    </dgm:pt>
    <dgm:pt modelId="{8CC9EA97-93DD-F343-A4D8-486E784D88C4}" type="parTrans" cxnId="{9CFF330A-E960-9B41-82B0-6E14B97FCDA0}">
      <dgm:prSet/>
      <dgm:spPr/>
      <dgm:t>
        <a:bodyPr/>
        <a:lstStyle/>
        <a:p>
          <a:endParaRPr lang="ru-RU"/>
        </a:p>
      </dgm:t>
    </dgm:pt>
    <dgm:pt modelId="{A29913A0-5C98-5747-AD3E-EB3F839525F9}" type="sibTrans" cxnId="{9CFF330A-E960-9B41-82B0-6E14B97FCDA0}">
      <dgm:prSet/>
      <dgm:spPr/>
      <dgm:t>
        <a:bodyPr/>
        <a:lstStyle/>
        <a:p>
          <a:endParaRPr lang="ru-RU"/>
        </a:p>
      </dgm:t>
    </dgm:pt>
    <dgm:pt modelId="{4FD8DDA8-81F8-854C-91A6-9F60FA0A281F}">
      <dgm:prSet/>
      <dgm:spPr/>
      <dgm:t>
        <a:bodyPr/>
        <a:lstStyle/>
        <a:p>
          <a:r>
            <a:rPr lang="ru-RU" dirty="0" smtClean="0"/>
            <a:t>Министерство </a:t>
          </a:r>
          <a:r>
            <a:rPr lang="en-US" dirty="0" smtClean="0"/>
            <a:t>N</a:t>
          </a:r>
          <a:endParaRPr lang="ru-RU" dirty="0"/>
        </a:p>
      </dgm:t>
    </dgm:pt>
    <dgm:pt modelId="{2B4FE290-B992-244E-A3A4-A747DCE89AE8}" type="parTrans" cxnId="{FC11D35B-E260-4E49-96AA-793B753BD7A1}">
      <dgm:prSet/>
      <dgm:spPr/>
      <dgm:t>
        <a:bodyPr/>
        <a:lstStyle/>
        <a:p>
          <a:endParaRPr lang="ru-RU"/>
        </a:p>
      </dgm:t>
    </dgm:pt>
    <dgm:pt modelId="{1BD54BED-06D6-2443-9FC7-D090B39FBBCC}" type="sibTrans" cxnId="{FC11D35B-E260-4E49-96AA-793B753BD7A1}">
      <dgm:prSet/>
      <dgm:spPr/>
      <dgm:t>
        <a:bodyPr/>
        <a:lstStyle/>
        <a:p>
          <a:endParaRPr lang="ru-RU"/>
        </a:p>
      </dgm:t>
    </dgm:pt>
    <dgm:pt modelId="{44347F33-90DB-514C-9120-0A288C8B362C}">
      <dgm:prSet/>
      <dgm:spPr/>
      <dgm:t>
        <a:bodyPr/>
        <a:lstStyle/>
        <a:p>
          <a:r>
            <a:rPr lang="ru-RU" dirty="0" smtClean="0"/>
            <a:t>Министерство 1</a:t>
          </a:r>
          <a:endParaRPr lang="ru-RU" dirty="0"/>
        </a:p>
      </dgm:t>
    </dgm:pt>
    <dgm:pt modelId="{07915E80-ABB7-D640-B991-3C6C6D6EEAB8}" type="parTrans" cxnId="{1BBD71AD-72B3-8344-91CA-597C7F85C5D8}">
      <dgm:prSet/>
      <dgm:spPr/>
      <dgm:t>
        <a:bodyPr/>
        <a:lstStyle/>
        <a:p>
          <a:endParaRPr lang="ru-RU"/>
        </a:p>
      </dgm:t>
    </dgm:pt>
    <dgm:pt modelId="{334B36D6-C43D-B141-BB54-B53C5CF3F30A}" type="sibTrans" cxnId="{1BBD71AD-72B3-8344-91CA-597C7F85C5D8}">
      <dgm:prSet/>
      <dgm:spPr/>
      <dgm:t>
        <a:bodyPr/>
        <a:lstStyle/>
        <a:p>
          <a:endParaRPr lang="ru-RU"/>
        </a:p>
      </dgm:t>
    </dgm:pt>
    <dgm:pt modelId="{81BB3970-6CED-A848-A220-E905A88A3BFF}">
      <dgm:prSet/>
      <dgm:spPr/>
      <dgm:t>
        <a:bodyPr/>
        <a:lstStyle/>
        <a:p>
          <a:r>
            <a:rPr lang="ru-RU" dirty="0" smtClean="0"/>
            <a:t>Министерство </a:t>
          </a:r>
          <a:r>
            <a:rPr lang="en-US" dirty="0" smtClean="0"/>
            <a:t>M</a:t>
          </a:r>
          <a:endParaRPr lang="ru-RU" dirty="0"/>
        </a:p>
      </dgm:t>
    </dgm:pt>
    <dgm:pt modelId="{AD75773F-2AEA-7D40-A04D-B582D4AC9082}" type="parTrans" cxnId="{E5D04062-EAE7-8A42-B647-57D1C149434D}">
      <dgm:prSet/>
      <dgm:spPr/>
      <dgm:t>
        <a:bodyPr/>
        <a:lstStyle/>
        <a:p>
          <a:endParaRPr lang="ru-RU"/>
        </a:p>
      </dgm:t>
    </dgm:pt>
    <dgm:pt modelId="{6E2275C3-0FB7-D74C-80D3-2A67811D2E1C}" type="sibTrans" cxnId="{E5D04062-EAE7-8A42-B647-57D1C149434D}">
      <dgm:prSet/>
      <dgm:spPr/>
      <dgm:t>
        <a:bodyPr/>
        <a:lstStyle/>
        <a:p>
          <a:endParaRPr lang="ru-RU"/>
        </a:p>
      </dgm:t>
    </dgm:pt>
    <dgm:pt modelId="{D8EA4777-35F1-AE44-B28D-FAD8B7402438}">
      <dgm:prSet/>
      <dgm:spPr/>
      <dgm:t>
        <a:bodyPr/>
        <a:lstStyle/>
        <a:p>
          <a:r>
            <a:rPr lang="ru-RU" dirty="0" smtClean="0"/>
            <a:t>Органы государственной власти субъекта РФ</a:t>
          </a:r>
          <a:endParaRPr lang="ru-RU" dirty="0"/>
        </a:p>
      </dgm:t>
    </dgm:pt>
    <dgm:pt modelId="{67F042C8-80D8-C443-90EE-8375C70BFD25}" type="parTrans" cxnId="{C769C12A-6993-2E43-BF54-1F9FDF2AAB2D}">
      <dgm:prSet/>
      <dgm:spPr/>
      <dgm:t>
        <a:bodyPr/>
        <a:lstStyle/>
        <a:p>
          <a:endParaRPr lang="ru-RU"/>
        </a:p>
      </dgm:t>
    </dgm:pt>
    <dgm:pt modelId="{9AFB6C42-96D3-434F-99C4-7D481FFD30AC}" type="sibTrans" cxnId="{C769C12A-6993-2E43-BF54-1F9FDF2AAB2D}">
      <dgm:prSet/>
      <dgm:spPr/>
      <dgm:t>
        <a:bodyPr/>
        <a:lstStyle/>
        <a:p>
          <a:endParaRPr lang="ru-RU"/>
        </a:p>
      </dgm:t>
    </dgm:pt>
    <dgm:pt modelId="{D662BAEE-5E0E-DB40-BCAF-C25ABD09292F}">
      <dgm:prSet/>
      <dgm:spPr/>
      <dgm:t>
        <a:bodyPr/>
        <a:lstStyle/>
        <a:p>
          <a:r>
            <a:rPr lang="ru-RU" dirty="0" smtClean="0"/>
            <a:t>Органы местного самоуправления</a:t>
          </a:r>
          <a:endParaRPr lang="ru-RU" dirty="0"/>
        </a:p>
      </dgm:t>
    </dgm:pt>
    <dgm:pt modelId="{A8D391AC-48EE-EB4D-A3AF-062205B4EB26}" type="parTrans" cxnId="{3E2849F2-7988-3E40-AEB4-DEDA24B7BF6C}">
      <dgm:prSet/>
      <dgm:spPr/>
      <dgm:t>
        <a:bodyPr/>
        <a:lstStyle/>
        <a:p>
          <a:endParaRPr lang="ru-RU"/>
        </a:p>
      </dgm:t>
    </dgm:pt>
    <dgm:pt modelId="{1E160F33-FF84-3C47-B2D7-269EA34EFCF3}" type="sibTrans" cxnId="{3E2849F2-7988-3E40-AEB4-DEDA24B7BF6C}">
      <dgm:prSet/>
      <dgm:spPr/>
      <dgm:t>
        <a:bodyPr/>
        <a:lstStyle/>
        <a:p>
          <a:endParaRPr lang="ru-RU"/>
        </a:p>
      </dgm:t>
    </dgm:pt>
    <dgm:pt modelId="{40A8E869-F85A-A442-A677-A008DEC2ADEA}" type="pres">
      <dgm:prSet presAssocID="{49FF2242-361B-F042-AFA3-EAC4F3DE79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BE98D2-FB4D-3848-AE2B-340C1D4E89EA}" type="pres">
      <dgm:prSet presAssocID="{324C80BF-7906-8B4E-AC7A-8D6B88EB6A73}" presName="hierRoot1" presStyleCnt="0"/>
      <dgm:spPr/>
    </dgm:pt>
    <dgm:pt modelId="{FB84AD6A-9A06-FE43-840F-2AC75F17C1D1}" type="pres">
      <dgm:prSet presAssocID="{324C80BF-7906-8B4E-AC7A-8D6B88EB6A73}" presName="composite" presStyleCnt="0"/>
      <dgm:spPr/>
    </dgm:pt>
    <dgm:pt modelId="{AA6B6E3A-F89A-FD42-8B63-C43AA8627B4B}" type="pres">
      <dgm:prSet presAssocID="{324C80BF-7906-8B4E-AC7A-8D6B88EB6A73}" presName="background" presStyleLbl="node0" presStyleIdx="0" presStyleCnt="1"/>
      <dgm:spPr/>
    </dgm:pt>
    <dgm:pt modelId="{99391DCA-A6DA-094D-A74C-E42E6BA4E132}" type="pres">
      <dgm:prSet presAssocID="{324C80BF-7906-8B4E-AC7A-8D6B88EB6A73}" presName="text" presStyleLbl="fgAcc0" presStyleIdx="0" presStyleCnt="1" custScaleX="297078" custLinFactY="-7923" custLinFactNeighborX="1995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49FDE-40C3-6F42-B5C5-8DD5A30B7409}" type="pres">
      <dgm:prSet presAssocID="{324C80BF-7906-8B4E-AC7A-8D6B88EB6A73}" presName="hierChild2" presStyleCnt="0"/>
      <dgm:spPr/>
    </dgm:pt>
    <dgm:pt modelId="{5AD0B8C2-4CC1-8E40-915F-2BD68C4390B3}" type="pres">
      <dgm:prSet presAssocID="{4AE44118-9B73-B04D-9352-7A0EAE1E8979}" presName="Name10" presStyleLbl="parChTrans1D2" presStyleIdx="0" presStyleCnt="4"/>
      <dgm:spPr/>
      <dgm:t>
        <a:bodyPr/>
        <a:lstStyle/>
        <a:p>
          <a:endParaRPr lang="ru-RU"/>
        </a:p>
      </dgm:t>
    </dgm:pt>
    <dgm:pt modelId="{B25D45D5-7F72-E744-8CB0-642B205F1736}" type="pres">
      <dgm:prSet presAssocID="{D4E36A05-CC8A-814B-8F9B-8E3792C3A62E}" presName="hierRoot2" presStyleCnt="0"/>
      <dgm:spPr/>
    </dgm:pt>
    <dgm:pt modelId="{9E839484-01A9-A344-AABC-4B439E577C89}" type="pres">
      <dgm:prSet presAssocID="{D4E36A05-CC8A-814B-8F9B-8E3792C3A62E}" presName="composite2" presStyleCnt="0"/>
      <dgm:spPr/>
    </dgm:pt>
    <dgm:pt modelId="{D7460FE5-04CC-A34F-B152-93A806291DD6}" type="pres">
      <dgm:prSet presAssocID="{D4E36A05-CC8A-814B-8F9B-8E3792C3A62E}" presName="background2" presStyleLbl="node2" presStyleIdx="0" presStyleCnt="4"/>
      <dgm:spPr/>
    </dgm:pt>
    <dgm:pt modelId="{8C3AA2DF-CF9E-A247-9682-ABBE6C572C19}" type="pres">
      <dgm:prSet presAssocID="{D4E36A05-CC8A-814B-8F9B-8E3792C3A62E}" presName="text2" presStyleLbl="fgAcc2" presStyleIdx="0" presStyleCnt="4" custScaleX="222189" custLinFactNeighborX="20295" custLinFactNeighborY="-26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DCEB4F-7AE6-1A4D-814C-96080319C2F8}" type="pres">
      <dgm:prSet presAssocID="{D4E36A05-CC8A-814B-8F9B-8E3792C3A62E}" presName="hierChild3" presStyleCnt="0"/>
      <dgm:spPr/>
    </dgm:pt>
    <dgm:pt modelId="{E1B59578-0FDB-2D49-8082-1C58DE878DCA}" type="pres">
      <dgm:prSet presAssocID="{A5614892-3CDF-E84A-937A-29914AE7AE91}" presName="Name17" presStyleLbl="parChTrans1D3" presStyleIdx="0" presStyleCnt="4"/>
      <dgm:spPr/>
      <dgm:t>
        <a:bodyPr/>
        <a:lstStyle/>
        <a:p>
          <a:endParaRPr lang="ru-RU"/>
        </a:p>
      </dgm:t>
    </dgm:pt>
    <dgm:pt modelId="{635B3D75-B9BE-4841-84E3-4F58538F0DA8}" type="pres">
      <dgm:prSet presAssocID="{6427F96E-0290-A440-9030-C7EC06C08A34}" presName="hierRoot3" presStyleCnt="0"/>
      <dgm:spPr/>
    </dgm:pt>
    <dgm:pt modelId="{6AA7A9A0-7194-9547-B712-4178398E7A39}" type="pres">
      <dgm:prSet presAssocID="{6427F96E-0290-A440-9030-C7EC06C08A34}" presName="composite3" presStyleCnt="0"/>
      <dgm:spPr/>
    </dgm:pt>
    <dgm:pt modelId="{56F7F3A3-5213-1C4C-AD79-1627E2E8C891}" type="pres">
      <dgm:prSet presAssocID="{6427F96E-0290-A440-9030-C7EC06C08A34}" presName="background3" presStyleLbl="node3" presStyleIdx="0" presStyleCnt="4"/>
      <dgm:spPr/>
    </dgm:pt>
    <dgm:pt modelId="{34F1264E-551A-A340-B1BD-77C935689018}" type="pres">
      <dgm:prSet presAssocID="{6427F96E-0290-A440-9030-C7EC06C08A34}" presName="text3" presStyleLbl="fgAcc3" presStyleIdx="0" presStyleCnt="4" custLinFactNeighborX="11095" custLinFactNeighborY="67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0B50D4-8FD8-8946-BC91-5EE707C65B17}" type="pres">
      <dgm:prSet presAssocID="{6427F96E-0290-A440-9030-C7EC06C08A34}" presName="hierChild4" presStyleCnt="0"/>
      <dgm:spPr/>
    </dgm:pt>
    <dgm:pt modelId="{F3608122-BC89-714A-9C7F-74AC5AD1BDD9}" type="pres">
      <dgm:prSet presAssocID="{81FDABF4-AD73-2B4E-B3B5-A129D9D556E1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9EC1F8E-D792-9043-A3D5-323CF958EBC4}" type="pres">
      <dgm:prSet presAssocID="{1AB353FA-2C8A-C946-AF05-42C7B51CFB46}" presName="hierRoot3" presStyleCnt="0"/>
      <dgm:spPr/>
    </dgm:pt>
    <dgm:pt modelId="{1A770B3B-F8AD-5E43-A4D3-79125723B26D}" type="pres">
      <dgm:prSet presAssocID="{1AB353FA-2C8A-C946-AF05-42C7B51CFB46}" presName="composite3" presStyleCnt="0"/>
      <dgm:spPr/>
    </dgm:pt>
    <dgm:pt modelId="{736D8B2B-E688-F24E-898D-0C55FF2E3344}" type="pres">
      <dgm:prSet presAssocID="{1AB353FA-2C8A-C946-AF05-42C7B51CFB46}" presName="background3" presStyleLbl="node3" presStyleIdx="1" presStyleCnt="4"/>
      <dgm:spPr/>
    </dgm:pt>
    <dgm:pt modelId="{47ECBBFE-6260-3C4A-BAF5-6F64EC018779}" type="pres">
      <dgm:prSet presAssocID="{1AB353FA-2C8A-C946-AF05-42C7B51CFB46}" presName="text3" presStyleLbl="fgAcc3" presStyleIdx="1" presStyleCnt="4" custLinFactNeighborX="34955" custLinFactNeighborY="67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443CA6-5252-434B-A745-FDE0A555BD81}" type="pres">
      <dgm:prSet presAssocID="{1AB353FA-2C8A-C946-AF05-42C7B51CFB46}" presName="hierChild4" presStyleCnt="0"/>
      <dgm:spPr/>
    </dgm:pt>
    <dgm:pt modelId="{5EAF3746-DA73-2C43-9A97-7660E61C5EFF}" type="pres">
      <dgm:prSet presAssocID="{67F042C8-80D8-C443-90EE-8375C70BFD25}" presName="Name23" presStyleLbl="parChTrans1D4" presStyleIdx="0" presStyleCnt="2"/>
      <dgm:spPr/>
      <dgm:t>
        <a:bodyPr/>
        <a:lstStyle/>
        <a:p>
          <a:endParaRPr lang="ru-RU"/>
        </a:p>
      </dgm:t>
    </dgm:pt>
    <dgm:pt modelId="{F47FFA46-1FE9-754A-A1DB-50CF783B75DA}" type="pres">
      <dgm:prSet presAssocID="{D8EA4777-35F1-AE44-B28D-FAD8B7402438}" presName="hierRoot4" presStyleCnt="0"/>
      <dgm:spPr/>
    </dgm:pt>
    <dgm:pt modelId="{B27E120C-268A-7842-BABB-10E6841681DE}" type="pres">
      <dgm:prSet presAssocID="{D8EA4777-35F1-AE44-B28D-FAD8B7402438}" presName="composite4" presStyleCnt="0"/>
      <dgm:spPr/>
    </dgm:pt>
    <dgm:pt modelId="{0846AF76-C834-2040-8F02-E044A18DB7C5}" type="pres">
      <dgm:prSet presAssocID="{D8EA4777-35F1-AE44-B28D-FAD8B7402438}" presName="background4" presStyleLbl="node4" presStyleIdx="0" presStyleCnt="2"/>
      <dgm:spPr/>
    </dgm:pt>
    <dgm:pt modelId="{B2F3D23E-13D5-A04E-B77D-8B944D7AD570}" type="pres">
      <dgm:prSet presAssocID="{D8EA4777-35F1-AE44-B28D-FAD8B7402438}" presName="text4" presStyleLbl="fgAcc4" presStyleIdx="0" presStyleCnt="2" custLinFactNeighborX="42694" custLinFactNeighborY="740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F7B0F0-0B53-AB47-ACE9-22E30C2B44DB}" type="pres">
      <dgm:prSet presAssocID="{D8EA4777-35F1-AE44-B28D-FAD8B7402438}" presName="hierChild5" presStyleCnt="0"/>
      <dgm:spPr/>
    </dgm:pt>
    <dgm:pt modelId="{82F6ECF2-8A3E-A44E-BC7C-3E575E82C0BE}" type="pres">
      <dgm:prSet presAssocID="{A8D391AC-48EE-EB4D-A3AF-062205B4EB26}" presName="Name23" presStyleLbl="parChTrans1D4" presStyleIdx="1" presStyleCnt="2"/>
      <dgm:spPr/>
      <dgm:t>
        <a:bodyPr/>
        <a:lstStyle/>
        <a:p>
          <a:endParaRPr lang="ru-RU"/>
        </a:p>
      </dgm:t>
    </dgm:pt>
    <dgm:pt modelId="{51EDB5C6-8437-CB44-AA47-C315E06AD2EB}" type="pres">
      <dgm:prSet presAssocID="{D662BAEE-5E0E-DB40-BCAF-C25ABD09292F}" presName="hierRoot4" presStyleCnt="0"/>
      <dgm:spPr/>
    </dgm:pt>
    <dgm:pt modelId="{BC9923B8-68E9-934C-82BA-7AF1BF8A8278}" type="pres">
      <dgm:prSet presAssocID="{D662BAEE-5E0E-DB40-BCAF-C25ABD09292F}" presName="composite4" presStyleCnt="0"/>
      <dgm:spPr/>
    </dgm:pt>
    <dgm:pt modelId="{1C175763-DE65-7147-A829-267ADE2EE057}" type="pres">
      <dgm:prSet presAssocID="{D662BAEE-5E0E-DB40-BCAF-C25ABD09292F}" presName="background4" presStyleLbl="node4" presStyleIdx="1" presStyleCnt="2"/>
      <dgm:spPr/>
    </dgm:pt>
    <dgm:pt modelId="{65206B6F-4BEB-A340-A06C-6CBB1EC25E8A}" type="pres">
      <dgm:prSet presAssocID="{D662BAEE-5E0E-DB40-BCAF-C25ABD09292F}" presName="text4" presStyleLbl="fgAcc4" presStyleIdx="1" presStyleCnt="2" custLinFactNeighborX="60357" custLinFactNeighborY="740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E2DADE-9DD9-3E4C-A0E6-919C34B8FE51}" type="pres">
      <dgm:prSet presAssocID="{D662BAEE-5E0E-DB40-BCAF-C25ABD09292F}" presName="hierChild5" presStyleCnt="0"/>
      <dgm:spPr/>
    </dgm:pt>
    <dgm:pt modelId="{29CAC96A-8330-BA4D-9C30-42933D7E1722}" type="pres">
      <dgm:prSet presAssocID="{049F85E5-3F70-874F-9EBD-F934AC3E7E3A}" presName="Name10" presStyleLbl="parChTrans1D2" presStyleIdx="1" presStyleCnt="4"/>
      <dgm:spPr/>
      <dgm:t>
        <a:bodyPr/>
        <a:lstStyle/>
        <a:p>
          <a:endParaRPr lang="ru-RU"/>
        </a:p>
      </dgm:t>
    </dgm:pt>
    <dgm:pt modelId="{0D7E7A6C-B8D3-7644-833A-253CB9F53904}" type="pres">
      <dgm:prSet presAssocID="{F36C0CAC-DA7D-CD49-83EA-B45CC54EE14C}" presName="hierRoot2" presStyleCnt="0"/>
      <dgm:spPr/>
    </dgm:pt>
    <dgm:pt modelId="{B71884F8-C6C2-B94D-B038-AE165DE033E8}" type="pres">
      <dgm:prSet presAssocID="{F36C0CAC-DA7D-CD49-83EA-B45CC54EE14C}" presName="composite2" presStyleCnt="0"/>
      <dgm:spPr/>
    </dgm:pt>
    <dgm:pt modelId="{D33E735B-DFC6-234D-A45E-BD15F78E2D6E}" type="pres">
      <dgm:prSet presAssocID="{F36C0CAC-DA7D-CD49-83EA-B45CC54EE14C}" presName="background2" presStyleLbl="node2" presStyleIdx="1" presStyleCnt="4"/>
      <dgm:spPr/>
    </dgm:pt>
    <dgm:pt modelId="{40243D34-568F-014F-BC38-83C994864A7B}" type="pres">
      <dgm:prSet presAssocID="{F36C0CAC-DA7D-CD49-83EA-B45CC54EE14C}" presName="text2" presStyleLbl="fgAcc2" presStyleIdx="1" presStyleCnt="4" custLinFactNeighborX="-27358" custLinFactNeighborY="-27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53B8EE-B3E1-924C-A3CF-4F9D374E87B7}" type="pres">
      <dgm:prSet presAssocID="{F36C0CAC-DA7D-CD49-83EA-B45CC54EE14C}" presName="hierChild3" presStyleCnt="0"/>
      <dgm:spPr/>
    </dgm:pt>
    <dgm:pt modelId="{0415CA4D-D5DE-7E4B-8054-8C296E4305D4}" type="pres">
      <dgm:prSet presAssocID="{8CC9EA97-93DD-F343-A4D8-486E784D88C4}" presName="Name17" presStyleLbl="parChTrans1D3" presStyleIdx="2" presStyleCnt="4"/>
      <dgm:spPr/>
      <dgm:t>
        <a:bodyPr/>
        <a:lstStyle/>
        <a:p>
          <a:endParaRPr lang="ru-RU"/>
        </a:p>
      </dgm:t>
    </dgm:pt>
    <dgm:pt modelId="{8F5C312E-C157-1245-92E5-1A24F6AAC1AB}" type="pres">
      <dgm:prSet presAssocID="{F1877D5B-C328-8947-9ABA-7832A4506F01}" presName="hierRoot3" presStyleCnt="0"/>
      <dgm:spPr/>
    </dgm:pt>
    <dgm:pt modelId="{C2B8695D-10D7-6E46-9E1D-EE603AEEC4E9}" type="pres">
      <dgm:prSet presAssocID="{F1877D5B-C328-8947-9ABA-7832A4506F01}" presName="composite3" presStyleCnt="0"/>
      <dgm:spPr/>
    </dgm:pt>
    <dgm:pt modelId="{51A65978-8530-C14B-923B-EF9D89CE6955}" type="pres">
      <dgm:prSet presAssocID="{F1877D5B-C328-8947-9ABA-7832A4506F01}" presName="background3" presStyleLbl="node3" presStyleIdx="2" presStyleCnt="4"/>
      <dgm:spPr/>
    </dgm:pt>
    <dgm:pt modelId="{1AE6B353-CF14-E14C-9AC9-3B5FB05E7C1A}" type="pres">
      <dgm:prSet presAssocID="{F1877D5B-C328-8947-9ABA-7832A4506F01}" presName="text3" presStyleLbl="fgAcc3" presStyleIdx="2" presStyleCnt="4" custLinFactX="15817" custLinFactNeighborX="100000" custLinFactNeighborY="74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DEBBBC-C0B3-8441-AE8B-A2C1A73C49C6}" type="pres">
      <dgm:prSet presAssocID="{F1877D5B-C328-8947-9ABA-7832A4506F01}" presName="hierChild4" presStyleCnt="0"/>
      <dgm:spPr/>
    </dgm:pt>
    <dgm:pt modelId="{A91D92DB-F5B5-0245-86C9-FD5E15D22212}" type="pres">
      <dgm:prSet presAssocID="{2B4FE290-B992-244E-A3A4-A747DCE89AE8}" presName="Name17" presStyleLbl="parChTrans1D3" presStyleIdx="3" presStyleCnt="4"/>
      <dgm:spPr/>
      <dgm:t>
        <a:bodyPr/>
        <a:lstStyle/>
        <a:p>
          <a:endParaRPr lang="ru-RU"/>
        </a:p>
      </dgm:t>
    </dgm:pt>
    <dgm:pt modelId="{9101942B-960C-A74E-BCE8-9EB16E8B3F43}" type="pres">
      <dgm:prSet presAssocID="{4FD8DDA8-81F8-854C-91A6-9F60FA0A281F}" presName="hierRoot3" presStyleCnt="0"/>
      <dgm:spPr/>
    </dgm:pt>
    <dgm:pt modelId="{90A0D995-9E40-724A-A4BD-B607557D8E72}" type="pres">
      <dgm:prSet presAssocID="{4FD8DDA8-81F8-854C-91A6-9F60FA0A281F}" presName="composite3" presStyleCnt="0"/>
      <dgm:spPr/>
    </dgm:pt>
    <dgm:pt modelId="{3F4E5FF8-1704-2047-A8A6-8335F5C0F2F5}" type="pres">
      <dgm:prSet presAssocID="{4FD8DDA8-81F8-854C-91A6-9F60FA0A281F}" presName="background3" presStyleLbl="node3" presStyleIdx="3" presStyleCnt="4"/>
      <dgm:spPr/>
    </dgm:pt>
    <dgm:pt modelId="{1A5E75D9-4BB2-CD4F-B115-604CE3B35619}" type="pres">
      <dgm:prSet presAssocID="{4FD8DDA8-81F8-854C-91A6-9F60FA0A281F}" presName="text3" presStyleLbl="fgAcc3" presStyleIdx="3" presStyleCnt="4" custLinFactX="72526" custLinFactNeighborX="100000" custLinFactNeighborY="74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42A766-EE68-1E4A-86CF-104EED69CD32}" type="pres">
      <dgm:prSet presAssocID="{4FD8DDA8-81F8-854C-91A6-9F60FA0A281F}" presName="hierChild4" presStyleCnt="0"/>
      <dgm:spPr/>
    </dgm:pt>
    <dgm:pt modelId="{45AB8D6F-84F7-DC46-9AA6-3BFF91B21A0E}" type="pres">
      <dgm:prSet presAssocID="{07915E80-ABB7-D640-B991-3C6C6D6EEAB8}" presName="Name10" presStyleLbl="parChTrans1D2" presStyleIdx="2" presStyleCnt="4"/>
      <dgm:spPr/>
      <dgm:t>
        <a:bodyPr/>
        <a:lstStyle/>
        <a:p>
          <a:endParaRPr lang="ru-RU"/>
        </a:p>
      </dgm:t>
    </dgm:pt>
    <dgm:pt modelId="{E8413669-2EF2-0642-95EB-375305B9401D}" type="pres">
      <dgm:prSet presAssocID="{44347F33-90DB-514C-9120-0A288C8B362C}" presName="hierRoot2" presStyleCnt="0"/>
      <dgm:spPr/>
    </dgm:pt>
    <dgm:pt modelId="{CAA3FCBB-F911-0D48-B393-7950A48E2A2B}" type="pres">
      <dgm:prSet presAssocID="{44347F33-90DB-514C-9120-0A288C8B362C}" presName="composite2" presStyleCnt="0"/>
      <dgm:spPr/>
    </dgm:pt>
    <dgm:pt modelId="{A585E936-F8DA-944D-8C3E-42929DD601C1}" type="pres">
      <dgm:prSet presAssocID="{44347F33-90DB-514C-9120-0A288C8B362C}" presName="background2" presStyleLbl="node2" presStyleIdx="2" presStyleCnt="4"/>
      <dgm:spPr/>
    </dgm:pt>
    <dgm:pt modelId="{0EAAB2BC-F32E-4F47-9213-E99B200BCE58}" type="pres">
      <dgm:prSet presAssocID="{44347F33-90DB-514C-9120-0A288C8B362C}" presName="text2" presStyleLbl="fgAcc2" presStyleIdx="2" presStyleCnt="4" custLinFactNeighborX="-30587" custLinFactNeighborY="-24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DB6FF1-A23D-304F-BA88-049D4E0B9728}" type="pres">
      <dgm:prSet presAssocID="{44347F33-90DB-514C-9120-0A288C8B362C}" presName="hierChild3" presStyleCnt="0"/>
      <dgm:spPr/>
    </dgm:pt>
    <dgm:pt modelId="{12221FD8-5C06-EE44-A2D5-2F3D4B658D58}" type="pres">
      <dgm:prSet presAssocID="{AD75773F-2AEA-7D40-A04D-B582D4AC908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900123CE-0298-F349-85F5-B4137C41F5A4}" type="pres">
      <dgm:prSet presAssocID="{81BB3970-6CED-A848-A220-E905A88A3BFF}" presName="hierRoot2" presStyleCnt="0"/>
      <dgm:spPr/>
    </dgm:pt>
    <dgm:pt modelId="{19F7C263-17F9-9245-A4DB-7CACAF5525B8}" type="pres">
      <dgm:prSet presAssocID="{81BB3970-6CED-A848-A220-E905A88A3BFF}" presName="composite2" presStyleCnt="0"/>
      <dgm:spPr/>
    </dgm:pt>
    <dgm:pt modelId="{8664FD39-53A8-1741-9BEE-2B0CB480EE12}" type="pres">
      <dgm:prSet presAssocID="{81BB3970-6CED-A848-A220-E905A88A3BFF}" presName="background2" presStyleLbl="node2" presStyleIdx="3" presStyleCnt="4"/>
      <dgm:spPr/>
    </dgm:pt>
    <dgm:pt modelId="{81BAAB7D-D656-9B48-A9C3-F56AD893AFA4}" type="pres">
      <dgm:prSet presAssocID="{81BB3970-6CED-A848-A220-E905A88A3BFF}" presName="text2" presStyleLbl="fgAcc2" presStyleIdx="3" presStyleCnt="4" custLinFactNeighborX="-10019" custLinFactNeighborY="-24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7209D5-1CE6-5B46-8CE0-16C8965539E8}" type="pres">
      <dgm:prSet presAssocID="{81BB3970-6CED-A848-A220-E905A88A3BFF}" presName="hierChild3" presStyleCnt="0"/>
      <dgm:spPr/>
    </dgm:pt>
  </dgm:ptLst>
  <dgm:cxnLst>
    <dgm:cxn modelId="{C769C12A-6993-2E43-BF54-1F9FDF2AAB2D}" srcId="{1AB353FA-2C8A-C946-AF05-42C7B51CFB46}" destId="{D8EA4777-35F1-AE44-B28D-FAD8B7402438}" srcOrd="0" destOrd="0" parTransId="{67F042C8-80D8-C443-90EE-8375C70BFD25}" sibTransId="{9AFB6C42-96D3-434F-99C4-7D481FFD30AC}"/>
    <dgm:cxn modelId="{44CE28F1-27E5-2F4B-B22E-27B8F1A749D4}" type="presOf" srcId="{AD75773F-2AEA-7D40-A04D-B582D4AC9082}" destId="{12221FD8-5C06-EE44-A2D5-2F3D4B658D58}" srcOrd="0" destOrd="0" presId="urn:microsoft.com/office/officeart/2005/8/layout/hierarchy1"/>
    <dgm:cxn modelId="{A331520A-F339-1F4F-A6DD-899E03D2E9EF}" srcId="{49FF2242-361B-F042-AFA3-EAC4F3DE7958}" destId="{324C80BF-7906-8B4E-AC7A-8D6B88EB6A73}" srcOrd="0" destOrd="0" parTransId="{680BEDDE-0E2E-1147-B820-94E8CE712CE3}" sibTransId="{61DE732F-2C15-7C4B-AF78-D8BD1B7AB5D4}"/>
    <dgm:cxn modelId="{2DFB802D-1615-B845-9F68-4C22AA7AEE00}" type="presOf" srcId="{8CC9EA97-93DD-F343-A4D8-486E784D88C4}" destId="{0415CA4D-D5DE-7E4B-8054-8C296E4305D4}" srcOrd="0" destOrd="0" presId="urn:microsoft.com/office/officeart/2005/8/layout/hierarchy1"/>
    <dgm:cxn modelId="{9CFF330A-E960-9B41-82B0-6E14B97FCDA0}" srcId="{F36C0CAC-DA7D-CD49-83EA-B45CC54EE14C}" destId="{F1877D5B-C328-8947-9ABA-7832A4506F01}" srcOrd="0" destOrd="0" parTransId="{8CC9EA97-93DD-F343-A4D8-486E784D88C4}" sibTransId="{A29913A0-5C98-5747-AD3E-EB3F839525F9}"/>
    <dgm:cxn modelId="{F1043EC3-E170-B14A-9640-39BB958AA0E7}" type="presOf" srcId="{A5614892-3CDF-E84A-937A-29914AE7AE91}" destId="{E1B59578-0FDB-2D49-8082-1C58DE878DCA}" srcOrd="0" destOrd="0" presId="urn:microsoft.com/office/officeart/2005/8/layout/hierarchy1"/>
    <dgm:cxn modelId="{1F169738-846C-434F-9EE5-00753B4046F3}" type="presOf" srcId="{1AB353FA-2C8A-C946-AF05-42C7B51CFB46}" destId="{47ECBBFE-6260-3C4A-BAF5-6F64EC018779}" srcOrd="0" destOrd="0" presId="urn:microsoft.com/office/officeart/2005/8/layout/hierarchy1"/>
    <dgm:cxn modelId="{32C56E54-409E-8A42-9A1D-E1EC8AEEE5DD}" srcId="{324C80BF-7906-8B4E-AC7A-8D6B88EB6A73}" destId="{D4E36A05-CC8A-814B-8F9B-8E3792C3A62E}" srcOrd="0" destOrd="0" parTransId="{4AE44118-9B73-B04D-9352-7A0EAE1E8979}" sibTransId="{9326C4C4-9FE7-CD4F-9C52-97FDFDB28E02}"/>
    <dgm:cxn modelId="{0E983485-1AF3-CD43-9F02-C25CE36D6910}" srcId="{D4E36A05-CC8A-814B-8F9B-8E3792C3A62E}" destId="{6427F96E-0290-A440-9030-C7EC06C08A34}" srcOrd="0" destOrd="0" parTransId="{A5614892-3CDF-E84A-937A-29914AE7AE91}" sibTransId="{091D86F2-39E6-1345-888B-F3EBD003DFBB}"/>
    <dgm:cxn modelId="{CAA5EC2A-6C61-204E-8B6A-31F3D56D632F}" type="presOf" srcId="{F36C0CAC-DA7D-CD49-83EA-B45CC54EE14C}" destId="{40243D34-568F-014F-BC38-83C994864A7B}" srcOrd="0" destOrd="0" presId="urn:microsoft.com/office/officeart/2005/8/layout/hierarchy1"/>
    <dgm:cxn modelId="{E5D04062-EAE7-8A42-B647-57D1C149434D}" srcId="{324C80BF-7906-8B4E-AC7A-8D6B88EB6A73}" destId="{81BB3970-6CED-A848-A220-E905A88A3BFF}" srcOrd="3" destOrd="0" parTransId="{AD75773F-2AEA-7D40-A04D-B582D4AC9082}" sibTransId="{6E2275C3-0FB7-D74C-80D3-2A67811D2E1C}"/>
    <dgm:cxn modelId="{8F01386E-774A-DE42-AE8F-BD83623FF326}" srcId="{324C80BF-7906-8B4E-AC7A-8D6B88EB6A73}" destId="{F36C0CAC-DA7D-CD49-83EA-B45CC54EE14C}" srcOrd="1" destOrd="0" parTransId="{049F85E5-3F70-874F-9EBD-F934AC3E7E3A}" sibTransId="{22723161-0517-C54C-BDEB-0BCAC2362481}"/>
    <dgm:cxn modelId="{1CDD0D8B-5DC5-774F-B8F6-F30A2023EC2A}" type="presOf" srcId="{4FD8DDA8-81F8-854C-91A6-9F60FA0A281F}" destId="{1A5E75D9-4BB2-CD4F-B115-604CE3B35619}" srcOrd="0" destOrd="0" presId="urn:microsoft.com/office/officeart/2005/8/layout/hierarchy1"/>
    <dgm:cxn modelId="{13E45A28-0973-E047-A235-B03A0FFF5016}" type="presOf" srcId="{D662BAEE-5E0E-DB40-BCAF-C25ABD09292F}" destId="{65206B6F-4BEB-A340-A06C-6CBB1EC25E8A}" srcOrd="0" destOrd="0" presId="urn:microsoft.com/office/officeart/2005/8/layout/hierarchy1"/>
    <dgm:cxn modelId="{372B8412-0CD0-6942-BCDC-9F587106105E}" type="presOf" srcId="{A8D391AC-48EE-EB4D-A3AF-062205B4EB26}" destId="{82F6ECF2-8A3E-A44E-BC7C-3E575E82C0BE}" srcOrd="0" destOrd="0" presId="urn:microsoft.com/office/officeart/2005/8/layout/hierarchy1"/>
    <dgm:cxn modelId="{7CC49125-70F6-CF4B-A89D-59261BDBC32E}" type="presOf" srcId="{67F042C8-80D8-C443-90EE-8375C70BFD25}" destId="{5EAF3746-DA73-2C43-9A97-7660E61C5EFF}" srcOrd="0" destOrd="0" presId="urn:microsoft.com/office/officeart/2005/8/layout/hierarchy1"/>
    <dgm:cxn modelId="{A31BAAB2-6F15-174E-A6FF-E80E76B5E5B8}" type="presOf" srcId="{49FF2242-361B-F042-AFA3-EAC4F3DE7958}" destId="{40A8E869-F85A-A442-A677-A008DEC2ADEA}" srcOrd="0" destOrd="0" presId="urn:microsoft.com/office/officeart/2005/8/layout/hierarchy1"/>
    <dgm:cxn modelId="{FC11D35B-E260-4E49-96AA-793B753BD7A1}" srcId="{F36C0CAC-DA7D-CD49-83EA-B45CC54EE14C}" destId="{4FD8DDA8-81F8-854C-91A6-9F60FA0A281F}" srcOrd="1" destOrd="0" parTransId="{2B4FE290-B992-244E-A3A4-A747DCE89AE8}" sibTransId="{1BD54BED-06D6-2443-9FC7-D090B39FBBCC}"/>
    <dgm:cxn modelId="{B1998EBE-2382-A949-864F-3C3FB6D39746}" type="presOf" srcId="{81FDABF4-AD73-2B4E-B3B5-A129D9D556E1}" destId="{F3608122-BC89-714A-9C7F-74AC5AD1BDD9}" srcOrd="0" destOrd="0" presId="urn:microsoft.com/office/officeart/2005/8/layout/hierarchy1"/>
    <dgm:cxn modelId="{1F3A6361-AC8B-724A-8A0E-4CAD1041ABC8}" type="presOf" srcId="{81BB3970-6CED-A848-A220-E905A88A3BFF}" destId="{81BAAB7D-D656-9B48-A9C3-F56AD893AFA4}" srcOrd="0" destOrd="0" presId="urn:microsoft.com/office/officeart/2005/8/layout/hierarchy1"/>
    <dgm:cxn modelId="{C789F6B9-C5AA-B344-A03E-E0F66CEC203C}" type="presOf" srcId="{D8EA4777-35F1-AE44-B28D-FAD8B7402438}" destId="{B2F3D23E-13D5-A04E-B77D-8B944D7AD570}" srcOrd="0" destOrd="0" presId="urn:microsoft.com/office/officeart/2005/8/layout/hierarchy1"/>
    <dgm:cxn modelId="{FD0B7959-C7D7-AC44-B387-88F82F455BC2}" type="presOf" srcId="{F1877D5B-C328-8947-9ABA-7832A4506F01}" destId="{1AE6B353-CF14-E14C-9AC9-3B5FB05E7C1A}" srcOrd="0" destOrd="0" presId="urn:microsoft.com/office/officeart/2005/8/layout/hierarchy1"/>
    <dgm:cxn modelId="{70CD0A78-3BC6-804B-9FBC-C378A0B2DD99}" type="presOf" srcId="{D4E36A05-CC8A-814B-8F9B-8E3792C3A62E}" destId="{8C3AA2DF-CF9E-A247-9682-ABBE6C572C19}" srcOrd="0" destOrd="0" presId="urn:microsoft.com/office/officeart/2005/8/layout/hierarchy1"/>
    <dgm:cxn modelId="{299AF98F-975B-364F-8AAC-4853563A7E47}" type="presOf" srcId="{324C80BF-7906-8B4E-AC7A-8D6B88EB6A73}" destId="{99391DCA-A6DA-094D-A74C-E42E6BA4E132}" srcOrd="0" destOrd="0" presId="urn:microsoft.com/office/officeart/2005/8/layout/hierarchy1"/>
    <dgm:cxn modelId="{D30268EE-8E4C-C94C-A411-379B2D843A07}" type="presOf" srcId="{4AE44118-9B73-B04D-9352-7A0EAE1E8979}" destId="{5AD0B8C2-4CC1-8E40-915F-2BD68C4390B3}" srcOrd="0" destOrd="0" presId="urn:microsoft.com/office/officeart/2005/8/layout/hierarchy1"/>
    <dgm:cxn modelId="{C1890EFD-A1FD-8241-9491-503E275C0129}" type="presOf" srcId="{44347F33-90DB-514C-9120-0A288C8B362C}" destId="{0EAAB2BC-F32E-4F47-9213-E99B200BCE58}" srcOrd="0" destOrd="0" presId="urn:microsoft.com/office/officeart/2005/8/layout/hierarchy1"/>
    <dgm:cxn modelId="{37B838C3-7630-134A-A0BD-C1A7AF23CDC5}" type="presOf" srcId="{2B4FE290-B992-244E-A3A4-A747DCE89AE8}" destId="{A91D92DB-F5B5-0245-86C9-FD5E15D22212}" srcOrd="0" destOrd="0" presId="urn:microsoft.com/office/officeart/2005/8/layout/hierarchy1"/>
    <dgm:cxn modelId="{3E2849F2-7988-3E40-AEB4-DEDA24B7BF6C}" srcId="{1AB353FA-2C8A-C946-AF05-42C7B51CFB46}" destId="{D662BAEE-5E0E-DB40-BCAF-C25ABD09292F}" srcOrd="1" destOrd="0" parTransId="{A8D391AC-48EE-EB4D-A3AF-062205B4EB26}" sibTransId="{1E160F33-FF84-3C47-B2D7-269EA34EFCF3}"/>
    <dgm:cxn modelId="{9C303E09-2384-0F44-9ADD-10CD0FB8B0B9}" type="presOf" srcId="{6427F96E-0290-A440-9030-C7EC06C08A34}" destId="{34F1264E-551A-A340-B1BD-77C935689018}" srcOrd="0" destOrd="0" presId="urn:microsoft.com/office/officeart/2005/8/layout/hierarchy1"/>
    <dgm:cxn modelId="{1BBD71AD-72B3-8344-91CA-597C7F85C5D8}" srcId="{324C80BF-7906-8B4E-AC7A-8D6B88EB6A73}" destId="{44347F33-90DB-514C-9120-0A288C8B362C}" srcOrd="2" destOrd="0" parTransId="{07915E80-ABB7-D640-B991-3C6C6D6EEAB8}" sibTransId="{334B36D6-C43D-B141-BB54-B53C5CF3F30A}"/>
    <dgm:cxn modelId="{5466AE3A-6E76-0E41-8BA8-BBA41FEC8C17}" type="presOf" srcId="{049F85E5-3F70-874F-9EBD-F934AC3E7E3A}" destId="{29CAC96A-8330-BA4D-9C30-42933D7E1722}" srcOrd="0" destOrd="0" presId="urn:microsoft.com/office/officeart/2005/8/layout/hierarchy1"/>
    <dgm:cxn modelId="{9975D757-DC97-DC40-9F0C-306BE91C1268}" type="presOf" srcId="{07915E80-ABB7-D640-B991-3C6C6D6EEAB8}" destId="{45AB8D6F-84F7-DC46-9AA6-3BFF91B21A0E}" srcOrd="0" destOrd="0" presId="urn:microsoft.com/office/officeart/2005/8/layout/hierarchy1"/>
    <dgm:cxn modelId="{91C0B92F-DC43-324C-ABCE-6C632F38DD76}" srcId="{D4E36A05-CC8A-814B-8F9B-8E3792C3A62E}" destId="{1AB353FA-2C8A-C946-AF05-42C7B51CFB46}" srcOrd="1" destOrd="0" parTransId="{81FDABF4-AD73-2B4E-B3B5-A129D9D556E1}" sibTransId="{3C4DE3A7-F1CC-1942-986A-F900626EF06D}"/>
    <dgm:cxn modelId="{8DD89FCD-A353-5A4D-8E44-117829FE89C0}" type="presParOf" srcId="{40A8E869-F85A-A442-A677-A008DEC2ADEA}" destId="{00BE98D2-FB4D-3848-AE2B-340C1D4E89EA}" srcOrd="0" destOrd="0" presId="urn:microsoft.com/office/officeart/2005/8/layout/hierarchy1"/>
    <dgm:cxn modelId="{EF591BF9-1890-D74E-BE12-DAA3CEE1CDF8}" type="presParOf" srcId="{00BE98D2-FB4D-3848-AE2B-340C1D4E89EA}" destId="{FB84AD6A-9A06-FE43-840F-2AC75F17C1D1}" srcOrd="0" destOrd="0" presId="urn:microsoft.com/office/officeart/2005/8/layout/hierarchy1"/>
    <dgm:cxn modelId="{28C65D03-F59F-2F4D-B4F8-5A6C475EEA3F}" type="presParOf" srcId="{FB84AD6A-9A06-FE43-840F-2AC75F17C1D1}" destId="{AA6B6E3A-F89A-FD42-8B63-C43AA8627B4B}" srcOrd="0" destOrd="0" presId="urn:microsoft.com/office/officeart/2005/8/layout/hierarchy1"/>
    <dgm:cxn modelId="{679B0E70-79B5-1041-95AC-789F60DACA2C}" type="presParOf" srcId="{FB84AD6A-9A06-FE43-840F-2AC75F17C1D1}" destId="{99391DCA-A6DA-094D-A74C-E42E6BA4E132}" srcOrd="1" destOrd="0" presId="urn:microsoft.com/office/officeart/2005/8/layout/hierarchy1"/>
    <dgm:cxn modelId="{98F846A3-039F-074C-A631-7B2AB6F61CB4}" type="presParOf" srcId="{00BE98D2-FB4D-3848-AE2B-340C1D4E89EA}" destId="{CAD49FDE-40C3-6F42-B5C5-8DD5A30B7409}" srcOrd="1" destOrd="0" presId="urn:microsoft.com/office/officeart/2005/8/layout/hierarchy1"/>
    <dgm:cxn modelId="{DA364D4C-165A-964D-843B-91C85F9168AB}" type="presParOf" srcId="{CAD49FDE-40C3-6F42-B5C5-8DD5A30B7409}" destId="{5AD0B8C2-4CC1-8E40-915F-2BD68C4390B3}" srcOrd="0" destOrd="0" presId="urn:microsoft.com/office/officeart/2005/8/layout/hierarchy1"/>
    <dgm:cxn modelId="{CFC7E3EB-FA9D-3545-8DBA-00F048113DE6}" type="presParOf" srcId="{CAD49FDE-40C3-6F42-B5C5-8DD5A30B7409}" destId="{B25D45D5-7F72-E744-8CB0-642B205F1736}" srcOrd="1" destOrd="0" presId="urn:microsoft.com/office/officeart/2005/8/layout/hierarchy1"/>
    <dgm:cxn modelId="{B0BE1888-1756-C841-B876-5446AB5ADDCA}" type="presParOf" srcId="{B25D45D5-7F72-E744-8CB0-642B205F1736}" destId="{9E839484-01A9-A344-AABC-4B439E577C89}" srcOrd="0" destOrd="0" presId="urn:microsoft.com/office/officeart/2005/8/layout/hierarchy1"/>
    <dgm:cxn modelId="{84BDE7F8-358D-B74C-8C7F-FC8B2BD6A08B}" type="presParOf" srcId="{9E839484-01A9-A344-AABC-4B439E577C89}" destId="{D7460FE5-04CC-A34F-B152-93A806291DD6}" srcOrd="0" destOrd="0" presId="urn:microsoft.com/office/officeart/2005/8/layout/hierarchy1"/>
    <dgm:cxn modelId="{3AABAD1C-AFB7-8E42-81AE-D4F417F4C177}" type="presParOf" srcId="{9E839484-01A9-A344-AABC-4B439E577C89}" destId="{8C3AA2DF-CF9E-A247-9682-ABBE6C572C19}" srcOrd="1" destOrd="0" presId="urn:microsoft.com/office/officeart/2005/8/layout/hierarchy1"/>
    <dgm:cxn modelId="{D6A9C1EC-ED31-E94A-BF3E-02C74EA0B0DE}" type="presParOf" srcId="{B25D45D5-7F72-E744-8CB0-642B205F1736}" destId="{61DCEB4F-7AE6-1A4D-814C-96080319C2F8}" srcOrd="1" destOrd="0" presId="urn:microsoft.com/office/officeart/2005/8/layout/hierarchy1"/>
    <dgm:cxn modelId="{0A96D160-DD85-A44A-9907-74ACD937D5BF}" type="presParOf" srcId="{61DCEB4F-7AE6-1A4D-814C-96080319C2F8}" destId="{E1B59578-0FDB-2D49-8082-1C58DE878DCA}" srcOrd="0" destOrd="0" presId="urn:microsoft.com/office/officeart/2005/8/layout/hierarchy1"/>
    <dgm:cxn modelId="{84BAD221-BAF5-114D-9954-D5DBD2B90945}" type="presParOf" srcId="{61DCEB4F-7AE6-1A4D-814C-96080319C2F8}" destId="{635B3D75-B9BE-4841-84E3-4F58538F0DA8}" srcOrd="1" destOrd="0" presId="urn:microsoft.com/office/officeart/2005/8/layout/hierarchy1"/>
    <dgm:cxn modelId="{B04003C5-1116-3C4A-B57A-7BCA626FE6FB}" type="presParOf" srcId="{635B3D75-B9BE-4841-84E3-4F58538F0DA8}" destId="{6AA7A9A0-7194-9547-B712-4178398E7A39}" srcOrd="0" destOrd="0" presId="urn:microsoft.com/office/officeart/2005/8/layout/hierarchy1"/>
    <dgm:cxn modelId="{50C45294-A7DC-5143-BE20-30AB932AEB08}" type="presParOf" srcId="{6AA7A9A0-7194-9547-B712-4178398E7A39}" destId="{56F7F3A3-5213-1C4C-AD79-1627E2E8C891}" srcOrd="0" destOrd="0" presId="urn:microsoft.com/office/officeart/2005/8/layout/hierarchy1"/>
    <dgm:cxn modelId="{F832551F-EADB-244A-908E-22865720BE74}" type="presParOf" srcId="{6AA7A9A0-7194-9547-B712-4178398E7A39}" destId="{34F1264E-551A-A340-B1BD-77C935689018}" srcOrd="1" destOrd="0" presId="urn:microsoft.com/office/officeart/2005/8/layout/hierarchy1"/>
    <dgm:cxn modelId="{DB2CFC2B-2E8B-9A4A-8DB9-FAC33E29EEDD}" type="presParOf" srcId="{635B3D75-B9BE-4841-84E3-4F58538F0DA8}" destId="{020B50D4-8FD8-8946-BC91-5EE707C65B17}" srcOrd="1" destOrd="0" presId="urn:microsoft.com/office/officeart/2005/8/layout/hierarchy1"/>
    <dgm:cxn modelId="{40CC474B-D256-514E-A1C3-277094F777BE}" type="presParOf" srcId="{61DCEB4F-7AE6-1A4D-814C-96080319C2F8}" destId="{F3608122-BC89-714A-9C7F-74AC5AD1BDD9}" srcOrd="2" destOrd="0" presId="urn:microsoft.com/office/officeart/2005/8/layout/hierarchy1"/>
    <dgm:cxn modelId="{8A91EBEF-F88E-0741-9F3F-A73100B758BB}" type="presParOf" srcId="{61DCEB4F-7AE6-1A4D-814C-96080319C2F8}" destId="{E9EC1F8E-D792-9043-A3D5-323CF958EBC4}" srcOrd="3" destOrd="0" presId="urn:microsoft.com/office/officeart/2005/8/layout/hierarchy1"/>
    <dgm:cxn modelId="{CDCA00EB-0041-094A-B66B-645FE66F8D25}" type="presParOf" srcId="{E9EC1F8E-D792-9043-A3D5-323CF958EBC4}" destId="{1A770B3B-F8AD-5E43-A4D3-79125723B26D}" srcOrd="0" destOrd="0" presId="urn:microsoft.com/office/officeart/2005/8/layout/hierarchy1"/>
    <dgm:cxn modelId="{FEA6B050-DE8E-E348-9800-C782153BEC3C}" type="presParOf" srcId="{1A770B3B-F8AD-5E43-A4D3-79125723B26D}" destId="{736D8B2B-E688-F24E-898D-0C55FF2E3344}" srcOrd="0" destOrd="0" presId="urn:microsoft.com/office/officeart/2005/8/layout/hierarchy1"/>
    <dgm:cxn modelId="{1D935990-7D67-AC45-A79B-9CAE69FE269C}" type="presParOf" srcId="{1A770B3B-F8AD-5E43-A4D3-79125723B26D}" destId="{47ECBBFE-6260-3C4A-BAF5-6F64EC018779}" srcOrd="1" destOrd="0" presId="urn:microsoft.com/office/officeart/2005/8/layout/hierarchy1"/>
    <dgm:cxn modelId="{C3BA4CF1-CE0D-A44C-A0AC-C0105CC4443E}" type="presParOf" srcId="{E9EC1F8E-D792-9043-A3D5-323CF958EBC4}" destId="{D5443CA6-5252-434B-A745-FDE0A555BD81}" srcOrd="1" destOrd="0" presId="urn:microsoft.com/office/officeart/2005/8/layout/hierarchy1"/>
    <dgm:cxn modelId="{C7E8DABC-6B46-9041-A63F-96FA0088BD45}" type="presParOf" srcId="{D5443CA6-5252-434B-A745-FDE0A555BD81}" destId="{5EAF3746-DA73-2C43-9A97-7660E61C5EFF}" srcOrd="0" destOrd="0" presId="urn:microsoft.com/office/officeart/2005/8/layout/hierarchy1"/>
    <dgm:cxn modelId="{BD916E55-12F6-B44D-B28E-55A505DF8268}" type="presParOf" srcId="{D5443CA6-5252-434B-A745-FDE0A555BD81}" destId="{F47FFA46-1FE9-754A-A1DB-50CF783B75DA}" srcOrd="1" destOrd="0" presId="urn:microsoft.com/office/officeart/2005/8/layout/hierarchy1"/>
    <dgm:cxn modelId="{20DAAB19-9590-4943-BA69-7740DF6A8D48}" type="presParOf" srcId="{F47FFA46-1FE9-754A-A1DB-50CF783B75DA}" destId="{B27E120C-268A-7842-BABB-10E6841681DE}" srcOrd="0" destOrd="0" presId="urn:microsoft.com/office/officeart/2005/8/layout/hierarchy1"/>
    <dgm:cxn modelId="{AA522D27-1096-144F-8C95-BB58CEC384A5}" type="presParOf" srcId="{B27E120C-268A-7842-BABB-10E6841681DE}" destId="{0846AF76-C834-2040-8F02-E044A18DB7C5}" srcOrd="0" destOrd="0" presId="urn:microsoft.com/office/officeart/2005/8/layout/hierarchy1"/>
    <dgm:cxn modelId="{7805A557-2CAE-A445-B3DD-247C5ACA40DD}" type="presParOf" srcId="{B27E120C-268A-7842-BABB-10E6841681DE}" destId="{B2F3D23E-13D5-A04E-B77D-8B944D7AD570}" srcOrd="1" destOrd="0" presId="urn:microsoft.com/office/officeart/2005/8/layout/hierarchy1"/>
    <dgm:cxn modelId="{EA3E9F76-7422-264F-BFB5-97DA0C799E73}" type="presParOf" srcId="{F47FFA46-1FE9-754A-A1DB-50CF783B75DA}" destId="{7FF7B0F0-0B53-AB47-ACE9-22E30C2B44DB}" srcOrd="1" destOrd="0" presId="urn:microsoft.com/office/officeart/2005/8/layout/hierarchy1"/>
    <dgm:cxn modelId="{A7A2BEED-8214-2745-AF80-6DA83CF4DE8E}" type="presParOf" srcId="{D5443CA6-5252-434B-A745-FDE0A555BD81}" destId="{82F6ECF2-8A3E-A44E-BC7C-3E575E82C0BE}" srcOrd="2" destOrd="0" presId="urn:microsoft.com/office/officeart/2005/8/layout/hierarchy1"/>
    <dgm:cxn modelId="{2AAD8D76-1A3B-E947-AA68-3CC67226F8A4}" type="presParOf" srcId="{D5443CA6-5252-434B-A745-FDE0A555BD81}" destId="{51EDB5C6-8437-CB44-AA47-C315E06AD2EB}" srcOrd="3" destOrd="0" presId="urn:microsoft.com/office/officeart/2005/8/layout/hierarchy1"/>
    <dgm:cxn modelId="{45004DE8-2402-8641-93B3-86FC0C8B38CC}" type="presParOf" srcId="{51EDB5C6-8437-CB44-AA47-C315E06AD2EB}" destId="{BC9923B8-68E9-934C-82BA-7AF1BF8A8278}" srcOrd="0" destOrd="0" presId="urn:microsoft.com/office/officeart/2005/8/layout/hierarchy1"/>
    <dgm:cxn modelId="{32168D93-445E-5144-8E9D-89DC1EB57853}" type="presParOf" srcId="{BC9923B8-68E9-934C-82BA-7AF1BF8A8278}" destId="{1C175763-DE65-7147-A829-267ADE2EE057}" srcOrd="0" destOrd="0" presId="urn:microsoft.com/office/officeart/2005/8/layout/hierarchy1"/>
    <dgm:cxn modelId="{4F4C7BBA-CC08-AB4C-B939-C76A73F985E5}" type="presParOf" srcId="{BC9923B8-68E9-934C-82BA-7AF1BF8A8278}" destId="{65206B6F-4BEB-A340-A06C-6CBB1EC25E8A}" srcOrd="1" destOrd="0" presId="urn:microsoft.com/office/officeart/2005/8/layout/hierarchy1"/>
    <dgm:cxn modelId="{6DA14D1C-7D17-1A43-A26E-FAAB26B6EBD3}" type="presParOf" srcId="{51EDB5C6-8437-CB44-AA47-C315E06AD2EB}" destId="{85E2DADE-9DD9-3E4C-A0E6-919C34B8FE51}" srcOrd="1" destOrd="0" presId="urn:microsoft.com/office/officeart/2005/8/layout/hierarchy1"/>
    <dgm:cxn modelId="{0C5397DA-DB8B-7143-90BE-C03A08107498}" type="presParOf" srcId="{CAD49FDE-40C3-6F42-B5C5-8DD5A30B7409}" destId="{29CAC96A-8330-BA4D-9C30-42933D7E1722}" srcOrd="2" destOrd="0" presId="urn:microsoft.com/office/officeart/2005/8/layout/hierarchy1"/>
    <dgm:cxn modelId="{BC2854FA-B027-2649-9230-21C9A5CD8C33}" type="presParOf" srcId="{CAD49FDE-40C3-6F42-B5C5-8DD5A30B7409}" destId="{0D7E7A6C-B8D3-7644-833A-253CB9F53904}" srcOrd="3" destOrd="0" presId="urn:microsoft.com/office/officeart/2005/8/layout/hierarchy1"/>
    <dgm:cxn modelId="{8E2BC382-6275-074E-8C73-68F526F587A2}" type="presParOf" srcId="{0D7E7A6C-B8D3-7644-833A-253CB9F53904}" destId="{B71884F8-C6C2-B94D-B038-AE165DE033E8}" srcOrd="0" destOrd="0" presId="urn:microsoft.com/office/officeart/2005/8/layout/hierarchy1"/>
    <dgm:cxn modelId="{2D937E13-F3A0-D942-B6FC-FDA081A78671}" type="presParOf" srcId="{B71884F8-C6C2-B94D-B038-AE165DE033E8}" destId="{D33E735B-DFC6-234D-A45E-BD15F78E2D6E}" srcOrd="0" destOrd="0" presId="urn:microsoft.com/office/officeart/2005/8/layout/hierarchy1"/>
    <dgm:cxn modelId="{4EAF2924-4D9E-134A-A930-A70696820CAE}" type="presParOf" srcId="{B71884F8-C6C2-B94D-B038-AE165DE033E8}" destId="{40243D34-568F-014F-BC38-83C994864A7B}" srcOrd="1" destOrd="0" presId="urn:microsoft.com/office/officeart/2005/8/layout/hierarchy1"/>
    <dgm:cxn modelId="{B8631AF9-7F25-1447-A70F-63EC86A17A89}" type="presParOf" srcId="{0D7E7A6C-B8D3-7644-833A-253CB9F53904}" destId="{A753B8EE-B3E1-924C-A3CF-4F9D374E87B7}" srcOrd="1" destOrd="0" presId="urn:microsoft.com/office/officeart/2005/8/layout/hierarchy1"/>
    <dgm:cxn modelId="{34CA0757-15CB-9E46-AE4B-1693B6EA5112}" type="presParOf" srcId="{A753B8EE-B3E1-924C-A3CF-4F9D374E87B7}" destId="{0415CA4D-D5DE-7E4B-8054-8C296E4305D4}" srcOrd="0" destOrd="0" presId="urn:microsoft.com/office/officeart/2005/8/layout/hierarchy1"/>
    <dgm:cxn modelId="{8C552045-DCCD-CF41-89DA-C495369C36A0}" type="presParOf" srcId="{A753B8EE-B3E1-924C-A3CF-4F9D374E87B7}" destId="{8F5C312E-C157-1245-92E5-1A24F6AAC1AB}" srcOrd="1" destOrd="0" presId="urn:microsoft.com/office/officeart/2005/8/layout/hierarchy1"/>
    <dgm:cxn modelId="{4A14155A-4E0C-1742-BFD1-0584E093327C}" type="presParOf" srcId="{8F5C312E-C157-1245-92E5-1A24F6AAC1AB}" destId="{C2B8695D-10D7-6E46-9E1D-EE603AEEC4E9}" srcOrd="0" destOrd="0" presId="urn:microsoft.com/office/officeart/2005/8/layout/hierarchy1"/>
    <dgm:cxn modelId="{E45256AA-B027-7A41-B696-896548EA7655}" type="presParOf" srcId="{C2B8695D-10D7-6E46-9E1D-EE603AEEC4E9}" destId="{51A65978-8530-C14B-923B-EF9D89CE6955}" srcOrd="0" destOrd="0" presId="urn:microsoft.com/office/officeart/2005/8/layout/hierarchy1"/>
    <dgm:cxn modelId="{7E26C8FC-7988-6947-A295-2B7ACE72A6BC}" type="presParOf" srcId="{C2B8695D-10D7-6E46-9E1D-EE603AEEC4E9}" destId="{1AE6B353-CF14-E14C-9AC9-3B5FB05E7C1A}" srcOrd="1" destOrd="0" presId="urn:microsoft.com/office/officeart/2005/8/layout/hierarchy1"/>
    <dgm:cxn modelId="{DC99C73D-8240-9249-9F63-32FD1FAD4406}" type="presParOf" srcId="{8F5C312E-C157-1245-92E5-1A24F6AAC1AB}" destId="{3ADEBBBC-C0B3-8441-AE8B-A2C1A73C49C6}" srcOrd="1" destOrd="0" presId="urn:microsoft.com/office/officeart/2005/8/layout/hierarchy1"/>
    <dgm:cxn modelId="{ED3EB39D-D125-E041-A48D-621314B61521}" type="presParOf" srcId="{A753B8EE-B3E1-924C-A3CF-4F9D374E87B7}" destId="{A91D92DB-F5B5-0245-86C9-FD5E15D22212}" srcOrd="2" destOrd="0" presId="urn:microsoft.com/office/officeart/2005/8/layout/hierarchy1"/>
    <dgm:cxn modelId="{11178C4E-8D1D-FA42-B865-52F7FAB9F1B6}" type="presParOf" srcId="{A753B8EE-B3E1-924C-A3CF-4F9D374E87B7}" destId="{9101942B-960C-A74E-BCE8-9EB16E8B3F43}" srcOrd="3" destOrd="0" presId="urn:microsoft.com/office/officeart/2005/8/layout/hierarchy1"/>
    <dgm:cxn modelId="{E657FD1F-1B83-F149-B758-376AF77C7EF7}" type="presParOf" srcId="{9101942B-960C-A74E-BCE8-9EB16E8B3F43}" destId="{90A0D995-9E40-724A-A4BD-B607557D8E72}" srcOrd="0" destOrd="0" presId="urn:microsoft.com/office/officeart/2005/8/layout/hierarchy1"/>
    <dgm:cxn modelId="{21B7DF0D-BC45-C744-A1FD-74274AD44EDA}" type="presParOf" srcId="{90A0D995-9E40-724A-A4BD-B607557D8E72}" destId="{3F4E5FF8-1704-2047-A8A6-8335F5C0F2F5}" srcOrd="0" destOrd="0" presId="urn:microsoft.com/office/officeart/2005/8/layout/hierarchy1"/>
    <dgm:cxn modelId="{D986CFA0-1A1F-A146-9074-0AAD8634EDC4}" type="presParOf" srcId="{90A0D995-9E40-724A-A4BD-B607557D8E72}" destId="{1A5E75D9-4BB2-CD4F-B115-604CE3B35619}" srcOrd="1" destOrd="0" presId="urn:microsoft.com/office/officeart/2005/8/layout/hierarchy1"/>
    <dgm:cxn modelId="{8CB4B3D4-17E1-0041-8DBB-0AB075B91F9F}" type="presParOf" srcId="{9101942B-960C-A74E-BCE8-9EB16E8B3F43}" destId="{1F42A766-EE68-1E4A-86CF-104EED69CD32}" srcOrd="1" destOrd="0" presId="urn:microsoft.com/office/officeart/2005/8/layout/hierarchy1"/>
    <dgm:cxn modelId="{74BD71D4-322E-1143-9E32-792587C5ED2A}" type="presParOf" srcId="{CAD49FDE-40C3-6F42-B5C5-8DD5A30B7409}" destId="{45AB8D6F-84F7-DC46-9AA6-3BFF91B21A0E}" srcOrd="4" destOrd="0" presId="urn:microsoft.com/office/officeart/2005/8/layout/hierarchy1"/>
    <dgm:cxn modelId="{693C9119-2F85-F748-BBF1-FFA4C8FDBA94}" type="presParOf" srcId="{CAD49FDE-40C3-6F42-B5C5-8DD5A30B7409}" destId="{E8413669-2EF2-0642-95EB-375305B9401D}" srcOrd="5" destOrd="0" presId="urn:microsoft.com/office/officeart/2005/8/layout/hierarchy1"/>
    <dgm:cxn modelId="{686F2288-8193-9F48-BEEE-874D89175C82}" type="presParOf" srcId="{E8413669-2EF2-0642-95EB-375305B9401D}" destId="{CAA3FCBB-F911-0D48-B393-7950A48E2A2B}" srcOrd="0" destOrd="0" presId="urn:microsoft.com/office/officeart/2005/8/layout/hierarchy1"/>
    <dgm:cxn modelId="{411D80DB-6B25-2745-BD9C-A71F09AEEB87}" type="presParOf" srcId="{CAA3FCBB-F911-0D48-B393-7950A48E2A2B}" destId="{A585E936-F8DA-944D-8C3E-42929DD601C1}" srcOrd="0" destOrd="0" presId="urn:microsoft.com/office/officeart/2005/8/layout/hierarchy1"/>
    <dgm:cxn modelId="{B2949FD7-2734-034D-87E6-B762CA21B95A}" type="presParOf" srcId="{CAA3FCBB-F911-0D48-B393-7950A48E2A2B}" destId="{0EAAB2BC-F32E-4F47-9213-E99B200BCE58}" srcOrd="1" destOrd="0" presId="urn:microsoft.com/office/officeart/2005/8/layout/hierarchy1"/>
    <dgm:cxn modelId="{972376B3-C2A2-0048-AEDC-B1D359449B8D}" type="presParOf" srcId="{E8413669-2EF2-0642-95EB-375305B9401D}" destId="{E5DB6FF1-A23D-304F-BA88-049D4E0B9728}" srcOrd="1" destOrd="0" presId="urn:microsoft.com/office/officeart/2005/8/layout/hierarchy1"/>
    <dgm:cxn modelId="{852AA230-B48E-134B-BB29-46CBC127E4FE}" type="presParOf" srcId="{CAD49FDE-40C3-6F42-B5C5-8DD5A30B7409}" destId="{12221FD8-5C06-EE44-A2D5-2F3D4B658D58}" srcOrd="6" destOrd="0" presId="urn:microsoft.com/office/officeart/2005/8/layout/hierarchy1"/>
    <dgm:cxn modelId="{C4FFD9BE-8FE7-CC42-9CBE-6A9BA0A9B6D8}" type="presParOf" srcId="{CAD49FDE-40C3-6F42-B5C5-8DD5A30B7409}" destId="{900123CE-0298-F349-85F5-B4137C41F5A4}" srcOrd="7" destOrd="0" presId="urn:microsoft.com/office/officeart/2005/8/layout/hierarchy1"/>
    <dgm:cxn modelId="{3DB0774E-825C-2C4A-A299-E305185FA191}" type="presParOf" srcId="{900123CE-0298-F349-85F5-B4137C41F5A4}" destId="{19F7C263-17F9-9245-A4DB-7CACAF5525B8}" srcOrd="0" destOrd="0" presId="urn:microsoft.com/office/officeart/2005/8/layout/hierarchy1"/>
    <dgm:cxn modelId="{5D4F642F-587A-F943-8DAF-FD9CE4D0B495}" type="presParOf" srcId="{19F7C263-17F9-9245-A4DB-7CACAF5525B8}" destId="{8664FD39-53A8-1741-9BEE-2B0CB480EE12}" srcOrd="0" destOrd="0" presId="urn:microsoft.com/office/officeart/2005/8/layout/hierarchy1"/>
    <dgm:cxn modelId="{C2B91896-2B0B-C140-9F60-E024E2223E2A}" type="presParOf" srcId="{19F7C263-17F9-9245-A4DB-7CACAF5525B8}" destId="{81BAAB7D-D656-9B48-A9C3-F56AD893AFA4}" srcOrd="1" destOrd="0" presId="urn:microsoft.com/office/officeart/2005/8/layout/hierarchy1"/>
    <dgm:cxn modelId="{6C5CA6C7-53F5-1941-B63B-38349418B66B}" type="presParOf" srcId="{900123CE-0298-F349-85F5-B4137C41F5A4}" destId="{9F7209D5-1CE6-5B46-8CE0-16C8965539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21FD8-5C06-EE44-A2D5-2F3D4B658D58}">
      <dsp:nvSpPr>
        <dsp:cNvPr id="0" name=""/>
        <dsp:cNvSpPr/>
      </dsp:nvSpPr>
      <dsp:spPr>
        <a:xfrm>
          <a:off x="4264173" y="654095"/>
          <a:ext cx="3027064" cy="951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829"/>
              </a:lnTo>
              <a:lnTo>
                <a:pt x="3027064" y="836829"/>
              </a:lnTo>
              <a:lnTo>
                <a:pt x="3027064" y="95127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B8D6F-84F7-DC46-9AA6-3BFF91B21A0E}">
      <dsp:nvSpPr>
        <dsp:cNvPr id="0" name=""/>
        <dsp:cNvSpPr/>
      </dsp:nvSpPr>
      <dsp:spPr>
        <a:xfrm>
          <a:off x="4264173" y="654095"/>
          <a:ext cx="1262980" cy="951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829"/>
              </a:lnTo>
              <a:lnTo>
                <a:pt x="1262980" y="836829"/>
              </a:lnTo>
              <a:lnTo>
                <a:pt x="1262980" y="95127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D92DB-F5B5-0245-86C9-FD5E15D22212}">
      <dsp:nvSpPr>
        <dsp:cNvPr id="0" name=""/>
        <dsp:cNvSpPr/>
      </dsp:nvSpPr>
      <dsp:spPr>
        <a:xfrm>
          <a:off x="4057068" y="2368679"/>
          <a:ext cx="3224430" cy="1159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261"/>
              </a:lnTo>
              <a:lnTo>
                <a:pt x="3224430" y="1045261"/>
              </a:lnTo>
              <a:lnTo>
                <a:pt x="3224430" y="115971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5CA4D-D5DE-7E4B-8054-8C296E4305D4}">
      <dsp:nvSpPr>
        <dsp:cNvPr id="0" name=""/>
        <dsp:cNvSpPr/>
      </dsp:nvSpPr>
      <dsp:spPr>
        <a:xfrm>
          <a:off x="4057068" y="2368679"/>
          <a:ext cx="1013847" cy="1159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261"/>
              </a:lnTo>
              <a:lnTo>
                <a:pt x="1013847" y="1045261"/>
              </a:lnTo>
              <a:lnTo>
                <a:pt x="1013847" y="115971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AC96A-8330-BA4D-9C30-42933D7E1722}">
      <dsp:nvSpPr>
        <dsp:cNvPr id="0" name=""/>
        <dsp:cNvSpPr/>
      </dsp:nvSpPr>
      <dsp:spPr>
        <a:xfrm>
          <a:off x="4057068" y="654095"/>
          <a:ext cx="207105" cy="930081"/>
        </a:xfrm>
        <a:custGeom>
          <a:avLst/>
          <a:gdLst/>
          <a:ahLst/>
          <a:cxnLst/>
          <a:rect l="0" t="0" r="0" b="0"/>
          <a:pathLst>
            <a:path>
              <a:moveTo>
                <a:pt x="207105" y="0"/>
              </a:moveTo>
              <a:lnTo>
                <a:pt x="207105" y="815632"/>
              </a:lnTo>
              <a:lnTo>
                <a:pt x="0" y="815632"/>
              </a:lnTo>
              <a:lnTo>
                <a:pt x="0" y="93008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6ECF2-8A3E-A44E-BC7C-3E575E82C0BE}">
      <dsp:nvSpPr>
        <dsp:cNvPr id="0" name=""/>
        <dsp:cNvSpPr/>
      </dsp:nvSpPr>
      <dsp:spPr>
        <a:xfrm>
          <a:off x="2561938" y="4262080"/>
          <a:ext cx="1068815" cy="40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946"/>
              </a:lnTo>
              <a:lnTo>
                <a:pt x="1068815" y="292946"/>
              </a:lnTo>
              <a:lnTo>
                <a:pt x="1068815" y="40739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F3746-DA73-2C43-9A97-7660E61C5EFF}">
      <dsp:nvSpPr>
        <dsp:cNvPr id="0" name=""/>
        <dsp:cNvSpPr/>
      </dsp:nvSpPr>
      <dsp:spPr>
        <a:xfrm>
          <a:off x="1902559" y="4262080"/>
          <a:ext cx="659378" cy="407396"/>
        </a:xfrm>
        <a:custGeom>
          <a:avLst/>
          <a:gdLst/>
          <a:ahLst/>
          <a:cxnLst/>
          <a:rect l="0" t="0" r="0" b="0"/>
          <a:pathLst>
            <a:path>
              <a:moveTo>
                <a:pt x="659378" y="0"/>
              </a:moveTo>
              <a:lnTo>
                <a:pt x="659378" y="292946"/>
              </a:lnTo>
              <a:lnTo>
                <a:pt x="0" y="292946"/>
              </a:lnTo>
              <a:lnTo>
                <a:pt x="0" y="40739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08122-BC89-714A-9C7F-74AC5AD1BDD9}">
      <dsp:nvSpPr>
        <dsp:cNvPr id="0" name=""/>
        <dsp:cNvSpPr/>
      </dsp:nvSpPr>
      <dsp:spPr>
        <a:xfrm>
          <a:off x="1625834" y="2376265"/>
          <a:ext cx="936104" cy="1101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862"/>
              </a:lnTo>
              <a:lnTo>
                <a:pt x="936104" y="986862"/>
              </a:lnTo>
              <a:lnTo>
                <a:pt x="936104" y="110131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59578-0FDB-2D49-8082-1C58DE878DCA}">
      <dsp:nvSpPr>
        <dsp:cNvPr id="0" name=""/>
        <dsp:cNvSpPr/>
      </dsp:nvSpPr>
      <dsp:spPr>
        <a:xfrm>
          <a:off x="757184" y="2376265"/>
          <a:ext cx="868649" cy="1101312"/>
        </a:xfrm>
        <a:custGeom>
          <a:avLst/>
          <a:gdLst/>
          <a:ahLst/>
          <a:cxnLst/>
          <a:rect l="0" t="0" r="0" b="0"/>
          <a:pathLst>
            <a:path>
              <a:moveTo>
                <a:pt x="868649" y="0"/>
              </a:moveTo>
              <a:lnTo>
                <a:pt x="868649" y="986862"/>
              </a:lnTo>
              <a:lnTo>
                <a:pt x="0" y="986862"/>
              </a:lnTo>
              <a:lnTo>
                <a:pt x="0" y="110131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0B8C2-4CC1-8E40-915F-2BD68C4390B3}">
      <dsp:nvSpPr>
        <dsp:cNvPr id="0" name=""/>
        <dsp:cNvSpPr/>
      </dsp:nvSpPr>
      <dsp:spPr>
        <a:xfrm>
          <a:off x="1625834" y="654095"/>
          <a:ext cx="2638339" cy="937668"/>
        </a:xfrm>
        <a:custGeom>
          <a:avLst/>
          <a:gdLst/>
          <a:ahLst/>
          <a:cxnLst/>
          <a:rect l="0" t="0" r="0" b="0"/>
          <a:pathLst>
            <a:path>
              <a:moveTo>
                <a:pt x="2638339" y="0"/>
              </a:moveTo>
              <a:lnTo>
                <a:pt x="2638339" y="823218"/>
              </a:lnTo>
              <a:lnTo>
                <a:pt x="0" y="823218"/>
              </a:lnTo>
              <a:lnTo>
                <a:pt x="0" y="93766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B6E3A-F89A-FD42-8B63-C43AA8627B4B}">
      <dsp:nvSpPr>
        <dsp:cNvPr id="0" name=""/>
        <dsp:cNvSpPr/>
      </dsp:nvSpPr>
      <dsp:spPr>
        <a:xfrm>
          <a:off x="2429068" y="-130407"/>
          <a:ext cx="3670211" cy="784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391DCA-A6DA-094D-A74C-E42E6BA4E132}">
      <dsp:nvSpPr>
        <dsp:cNvPr id="0" name=""/>
        <dsp:cNvSpPr/>
      </dsp:nvSpPr>
      <dsp:spPr>
        <a:xfrm>
          <a:off x="2566338" y="0"/>
          <a:ext cx="3670211" cy="78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Управление Президента РФ по вопросам противодействия коррупции</a:t>
          </a:r>
          <a:endParaRPr lang="ru-RU" sz="1500" kern="1200" dirty="0"/>
        </a:p>
      </dsp:txBody>
      <dsp:txXfrm>
        <a:off x="2589315" y="22977"/>
        <a:ext cx="3624257" cy="738548"/>
      </dsp:txXfrm>
    </dsp:sp>
    <dsp:sp modelId="{D7460FE5-04CC-A34F-B152-93A806291DD6}">
      <dsp:nvSpPr>
        <dsp:cNvPr id="0" name=""/>
        <dsp:cNvSpPr/>
      </dsp:nvSpPr>
      <dsp:spPr>
        <a:xfrm>
          <a:off x="253331" y="1591763"/>
          <a:ext cx="2745005" cy="784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3AA2DF-CF9E-A247-9682-ABBE6C572C19}">
      <dsp:nvSpPr>
        <dsp:cNvPr id="0" name=""/>
        <dsp:cNvSpPr/>
      </dsp:nvSpPr>
      <dsp:spPr>
        <a:xfrm>
          <a:off x="390602" y="1722170"/>
          <a:ext cx="2745005" cy="78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Аппараты полномочных представителей Президента РФ в федеральных округах</a:t>
          </a:r>
          <a:endParaRPr lang="ru-RU" sz="1100" kern="1200" dirty="0"/>
        </a:p>
      </dsp:txBody>
      <dsp:txXfrm>
        <a:off x="413579" y="1745147"/>
        <a:ext cx="2699051" cy="738548"/>
      </dsp:txXfrm>
    </dsp:sp>
    <dsp:sp modelId="{56F7F3A3-5213-1C4C-AD79-1627E2E8C891}">
      <dsp:nvSpPr>
        <dsp:cNvPr id="0" name=""/>
        <dsp:cNvSpPr/>
      </dsp:nvSpPr>
      <dsp:spPr>
        <a:xfrm>
          <a:off x="139465" y="3477578"/>
          <a:ext cx="1235437" cy="784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F1264E-551A-A340-B1BD-77C935689018}">
      <dsp:nvSpPr>
        <dsp:cNvPr id="0" name=""/>
        <dsp:cNvSpPr/>
      </dsp:nvSpPr>
      <dsp:spPr>
        <a:xfrm>
          <a:off x="276736" y="3607985"/>
          <a:ext cx="1235437" cy="78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Субъект Российской Федерации</a:t>
          </a:r>
          <a:endParaRPr lang="ru-RU" sz="1100" kern="1200" dirty="0"/>
        </a:p>
      </dsp:txBody>
      <dsp:txXfrm>
        <a:off x="299713" y="3630962"/>
        <a:ext cx="1189483" cy="738548"/>
      </dsp:txXfrm>
    </dsp:sp>
    <dsp:sp modelId="{736D8B2B-E688-F24E-898D-0C55FF2E3344}">
      <dsp:nvSpPr>
        <dsp:cNvPr id="0" name=""/>
        <dsp:cNvSpPr/>
      </dsp:nvSpPr>
      <dsp:spPr>
        <a:xfrm>
          <a:off x="1944219" y="3477578"/>
          <a:ext cx="1235437" cy="784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ECBBFE-6260-3C4A-BAF5-6F64EC018779}">
      <dsp:nvSpPr>
        <dsp:cNvPr id="0" name=""/>
        <dsp:cNvSpPr/>
      </dsp:nvSpPr>
      <dsp:spPr>
        <a:xfrm>
          <a:off x="2081490" y="3607985"/>
          <a:ext cx="1235437" cy="78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Субъект Российской Федерации</a:t>
          </a:r>
          <a:endParaRPr lang="ru-RU" sz="1100" kern="1200" dirty="0"/>
        </a:p>
      </dsp:txBody>
      <dsp:txXfrm>
        <a:off x="2104467" y="3630962"/>
        <a:ext cx="1189483" cy="738548"/>
      </dsp:txXfrm>
    </dsp:sp>
    <dsp:sp modelId="{0846AF76-C834-2040-8F02-E044A18DB7C5}">
      <dsp:nvSpPr>
        <dsp:cNvPr id="0" name=""/>
        <dsp:cNvSpPr/>
      </dsp:nvSpPr>
      <dsp:spPr>
        <a:xfrm>
          <a:off x="1284841" y="4669476"/>
          <a:ext cx="1235437" cy="784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F3D23E-13D5-A04E-B77D-8B944D7AD570}">
      <dsp:nvSpPr>
        <dsp:cNvPr id="0" name=""/>
        <dsp:cNvSpPr/>
      </dsp:nvSpPr>
      <dsp:spPr>
        <a:xfrm>
          <a:off x="1422111" y="4799884"/>
          <a:ext cx="1235437" cy="78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Органы государственной власти субъекта РФ</a:t>
          </a:r>
          <a:endParaRPr lang="ru-RU" sz="1100" kern="1200" dirty="0"/>
        </a:p>
      </dsp:txBody>
      <dsp:txXfrm>
        <a:off x="1445088" y="4822861"/>
        <a:ext cx="1189483" cy="738548"/>
      </dsp:txXfrm>
    </dsp:sp>
    <dsp:sp modelId="{1C175763-DE65-7147-A829-267ADE2EE057}">
      <dsp:nvSpPr>
        <dsp:cNvPr id="0" name=""/>
        <dsp:cNvSpPr/>
      </dsp:nvSpPr>
      <dsp:spPr>
        <a:xfrm>
          <a:off x="3013034" y="4669476"/>
          <a:ext cx="1235437" cy="784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206B6F-4BEB-A340-A06C-6CBB1EC25E8A}">
      <dsp:nvSpPr>
        <dsp:cNvPr id="0" name=""/>
        <dsp:cNvSpPr/>
      </dsp:nvSpPr>
      <dsp:spPr>
        <a:xfrm>
          <a:off x="3150305" y="4799884"/>
          <a:ext cx="1235437" cy="78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Органы местного самоуправления</a:t>
          </a:r>
          <a:endParaRPr lang="ru-RU" sz="1100" kern="1200" dirty="0"/>
        </a:p>
      </dsp:txBody>
      <dsp:txXfrm>
        <a:off x="3173282" y="4822861"/>
        <a:ext cx="1189483" cy="738548"/>
      </dsp:txXfrm>
    </dsp:sp>
    <dsp:sp modelId="{D33E735B-DFC6-234D-A45E-BD15F78E2D6E}">
      <dsp:nvSpPr>
        <dsp:cNvPr id="0" name=""/>
        <dsp:cNvSpPr/>
      </dsp:nvSpPr>
      <dsp:spPr>
        <a:xfrm>
          <a:off x="3439349" y="1584177"/>
          <a:ext cx="1235437" cy="784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243D34-568F-014F-BC38-83C994864A7B}">
      <dsp:nvSpPr>
        <dsp:cNvPr id="0" name=""/>
        <dsp:cNvSpPr/>
      </dsp:nvSpPr>
      <dsp:spPr>
        <a:xfrm>
          <a:off x="3576620" y="1714584"/>
          <a:ext cx="1235437" cy="78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Минтруд России</a:t>
          </a:r>
          <a:endParaRPr lang="ru-RU" sz="1100" kern="1200" dirty="0"/>
        </a:p>
      </dsp:txBody>
      <dsp:txXfrm>
        <a:off x="3599597" y="1737561"/>
        <a:ext cx="1189483" cy="738548"/>
      </dsp:txXfrm>
    </dsp:sp>
    <dsp:sp modelId="{51A65978-8530-C14B-923B-EF9D89CE6955}">
      <dsp:nvSpPr>
        <dsp:cNvPr id="0" name=""/>
        <dsp:cNvSpPr/>
      </dsp:nvSpPr>
      <dsp:spPr>
        <a:xfrm>
          <a:off x="4453197" y="3528390"/>
          <a:ext cx="1235437" cy="784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E6B353-CF14-E14C-9AC9-3B5FB05E7C1A}">
      <dsp:nvSpPr>
        <dsp:cNvPr id="0" name=""/>
        <dsp:cNvSpPr/>
      </dsp:nvSpPr>
      <dsp:spPr>
        <a:xfrm>
          <a:off x="4590468" y="3658797"/>
          <a:ext cx="1235437" cy="78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Министерство 1</a:t>
          </a:r>
          <a:endParaRPr lang="ru-RU" sz="1100" kern="1200" dirty="0"/>
        </a:p>
      </dsp:txBody>
      <dsp:txXfrm>
        <a:off x="4613445" y="3681774"/>
        <a:ext cx="1189483" cy="738548"/>
      </dsp:txXfrm>
    </dsp:sp>
    <dsp:sp modelId="{3F4E5FF8-1704-2047-A8A6-8335F5C0F2F5}">
      <dsp:nvSpPr>
        <dsp:cNvPr id="0" name=""/>
        <dsp:cNvSpPr/>
      </dsp:nvSpPr>
      <dsp:spPr>
        <a:xfrm>
          <a:off x="6663780" y="3528390"/>
          <a:ext cx="1235437" cy="784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5E75D9-4BB2-CD4F-B115-604CE3B35619}">
      <dsp:nvSpPr>
        <dsp:cNvPr id="0" name=""/>
        <dsp:cNvSpPr/>
      </dsp:nvSpPr>
      <dsp:spPr>
        <a:xfrm>
          <a:off x="6801050" y="3658797"/>
          <a:ext cx="1235437" cy="78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Министерство </a:t>
          </a:r>
          <a:r>
            <a:rPr lang="en-US" sz="1100" kern="1200" dirty="0" smtClean="0"/>
            <a:t>N</a:t>
          </a:r>
          <a:endParaRPr lang="ru-RU" sz="1100" kern="1200" dirty="0"/>
        </a:p>
      </dsp:txBody>
      <dsp:txXfrm>
        <a:off x="6824027" y="3681774"/>
        <a:ext cx="1189483" cy="738548"/>
      </dsp:txXfrm>
    </dsp:sp>
    <dsp:sp modelId="{A585E936-F8DA-944D-8C3E-42929DD601C1}">
      <dsp:nvSpPr>
        <dsp:cNvPr id="0" name=""/>
        <dsp:cNvSpPr/>
      </dsp:nvSpPr>
      <dsp:spPr>
        <a:xfrm>
          <a:off x="4909436" y="1605374"/>
          <a:ext cx="1235437" cy="784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AAB2BC-F32E-4F47-9213-E99B200BCE58}">
      <dsp:nvSpPr>
        <dsp:cNvPr id="0" name=""/>
        <dsp:cNvSpPr/>
      </dsp:nvSpPr>
      <dsp:spPr>
        <a:xfrm>
          <a:off x="5046706" y="1735781"/>
          <a:ext cx="1235437" cy="78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Министерство 1</a:t>
          </a:r>
          <a:endParaRPr lang="ru-RU" sz="1100" kern="1200" dirty="0"/>
        </a:p>
      </dsp:txBody>
      <dsp:txXfrm>
        <a:off x="5069683" y="1758758"/>
        <a:ext cx="1189483" cy="738548"/>
      </dsp:txXfrm>
    </dsp:sp>
    <dsp:sp modelId="{8664FD39-53A8-1741-9BEE-2B0CB480EE12}">
      <dsp:nvSpPr>
        <dsp:cNvPr id="0" name=""/>
        <dsp:cNvSpPr/>
      </dsp:nvSpPr>
      <dsp:spPr>
        <a:xfrm>
          <a:off x="6673519" y="1605374"/>
          <a:ext cx="1235437" cy="784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AAB7D-D656-9B48-A9C3-F56AD893AFA4}">
      <dsp:nvSpPr>
        <dsp:cNvPr id="0" name=""/>
        <dsp:cNvSpPr/>
      </dsp:nvSpPr>
      <dsp:spPr>
        <a:xfrm>
          <a:off x="6810790" y="1735781"/>
          <a:ext cx="1235437" cy="784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Министерство </a:t>
          </a:r>
          <a:r>
            <a:rPr lang="en-US" sz="1100" kern="1200" dirty="0" smtClean="0"/>
            <a:t>M</a:t>
          </a:r>
          <a:endParaRPr lang="ru-RU" sz="1100" kern="1200" dirty="0"/>
        </a:p>
      </dsp:txBody>
      <dsp:txXfrm>
        <a:off x="6833767" y="1758758"/>
        <a:ext cx="1189483" cy="738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0541D-66DF-4120-9F13-22F6436E1954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89651-4CF4-490A-AB99-5EF520DF92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0541D-66DF-4120-9F13-22F6436E1954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89651-4CF4-490A-AB99-5EF520DF9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0541D-66DF-4120-9F13-22F6436E1954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89651-4CF4-490A-AB99-5EF520DF9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0541D-66DF-4120-9F13-22F6436E1954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89651-4CF4-490A-AB99-5EF520DF9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0541D-66DF-4120-9F13-22F6436E1954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89651-4CF4-490A-AB99-5EF520DF92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0541D-66DF-4120-9F13-22F6436E1954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89651-4CF4-490A-AB99-5EF520DF9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0541D-66DF-4120-9F13-22F6436E1954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89651-4CF4-490A-AB99-5EF520DF9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0541D-66DF-4120-9F13-22F6436E1954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89651-4CF4-490A-AB99-5EF520DF9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0541D-66DF-4120-9F13-22F6436E1954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89651-4CF4-490A-AB99-5EF520DF92C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0541D-66DF-4120-9F13-22F6436E1954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89651-4CF4-490A-AB99-5EF520DF9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0541D-66DF-4120-9F13-22F6436E1954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89651-4CF4-490A-AB99-5EF520DF92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BD0541D-66DF-4120-9F13-22F6436E1954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2589651-4CF4-490A-AB99-5EF520DF92C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48880"/>
            <a:ext cx="7812360" cy="19762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«Вопросы использования программного обеспечения единой системы мониторинга антикоррупционной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(АИС «Мониторинг)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760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 данных в отчет: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08" y="1484784"/>
            <a:ext cx="7882080" cy="505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9625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1628800"/>
            <a:ext cx="86409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73399"/>
            <a:ext cx="5762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661" y="151173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5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760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Отправка отчета: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81225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1628800"/>
            <a:ext cx="360040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0661" y="151173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83" y="1988840"/>
            <a:ext cx="3933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05" y="1511734"/>
            <a:ext cx="8062399" cy="506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0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760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Отправка отчета: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781225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76990" y="1628800"/>
            <a:ext cx="45910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0661" y="151173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43053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4448873"/>
            <a:ext cx="1745887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41" b="85345" l="9217" r="89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77072"/>
            <a:ext cx="2066925" cy="2209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760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Отправка отчета: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661" y="151173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32660"/>
            <a:ext cx="7128792" cy="15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47" y="3645024"/>
            <a:ext cx="2286000" cy="1790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89" b="96889" l="4889" r="96000">
                        <a14:foregroundMark x1="15556" y1="15556" x2="15556" y2="15556"/>
                        <a14:foregroundMark x1="87111" y1="14222" x2="87111" y2="14222"/>
                        <a14:foregroundMark x1="88444" y1="92444" x2="88444" y2="92444"/>
                        <a14:foregroundMark x1="15556" y1="86222" x2="15556" y2="86222"/>
                        <a14:backgroundMark x1="26222" y1="1778" x2="26222" y2="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41" y="4043795"/>
            <a:ext cx="1503611" cy="150361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7789067">
            <a:off x="2637358" y="2814372"/>
            <a:ext cx="161397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2153 L 0.15695 -0.11967 C 0.19011 -0.15138 0.23941 -0.16805 0.2908 -0.16805 C 0.34966 -0.16805 0.39618 -0.15138 0.42952 -0.11967 L 0.58698 0.02153 " pathEditMode="relative" rAng="0" ptsTypes="FffFF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0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6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78" y="1509431"/>
            <a:ext cx="7892640" cy="185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41" b="85345" l="9217" r="898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77072"/>
            <a:ext cx="2066925" cy="2209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760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квитанций: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661" y="151173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8" y="4109792"/>
            <a:ext cx="2286000" cy="1790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89" b="96889" l="4889" r="96000">
                        <a14:foregroundMark x1="15556" y1="15556" x2="15556" y2="15556"/>
                        <a14:foregroundMark x1="87111" y1="14222" x2="87111" y2="14222"/>
                        <a14:foregroundMark x1="88444" y1="92444" x2="88444" y2="92444"/>
                        <a14:foregroundMark x1="15556" y1="86222" x2="15556" y2="86222"/>
                        <a14:backgroundMark x1="26222" y1="1778" x2="26222" y2="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88" y="4396881"/>
            <a:ext cx="1503611" cy="150361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18600441">
            <a:off x="2502176" y="3132854"/>
            <a:ext cx="1349729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497 -3.33333E-6 L -0.39913 -0.12106 C -0.3684 -0.14814 -0.32275 -0.1625 -0.27483 -0.1625 C -0.22049 -0.1625 -0.17691 -0.14814 -0.14636 -0.12106 L 2.22222E-6 -3.33333E-6 " pathEditMode="relative" rAng="0" ptsTypes="FffFF">
                                      <p:cBhvr>
                                        <p:cTn id="19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0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1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1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78" y="1509431"/>
            <a:ext cx="7892640" cy="185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760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квитанций: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661" y="151173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01" y="3585617"/>
            <a:ext cx="6249417" cy="203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09" y="4604395"/>
            <a:ext cx="3057544" cy="152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760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квитанций: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1511734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27" y="1412776"/>
            <a:ext cx="61531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46" y="2708920"/>
            <a:ext cx="5950750" cy="371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181964" y="2708920"/>
            <a:ext cx="1598971" cy="1008112"/>
          </a:xfrm>
          <a:prstGeom prst="wedgeRoundRectCallout">
            <a:avLst>
              <a:gd name="adj1" fmla="val 44874"/>
              <a:gd name="adj2" fmla="val -11981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96759" y="2843644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Дважды «кликнуть» левой кнопкой мышки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462" y="5730673"/>
            <a:ext cx="92047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760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квитанций: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1511734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11734"/>
            <a:ext cx="57531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1772816"/>
            <a:ext cx="79208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4796"/>
            <a:ext cx="5624201" cy="387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7824" y="3068960"/>
            <a:ext cx="216024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760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сообщений об ошибках: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856" y="151173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1308"/>
            <a:ext cx="7158186" cy="41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5"/>
            <a:ext cx="10858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11" y="2029191"/>
            <a:ext cx="1116707" cy="36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49093"/>
            <a:ext cx="902965" cy="32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42611" y="2029191"/>
            <a:ext cx="1116707" cy="4058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5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760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сообщений об ошибках: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856" y="151173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79" y="1654055"/>
            <a:ext cx="5695906" cy="355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2045407"/>
            <a:ext cx="1368152" cy="2314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2203598"/>
            <a:ext cx="360040" cy="2314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32902" y="2204865"/>
            <a:ext cx="335042" cy="222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2195590"/>
            <a:ext cx="365054" cy="2314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08092" y="2395174"/>
            <a:ext cx="1047884" cy="2314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83868" y="3501008"/>
            <a:ext cx="198022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34096" y="4106907"/>
            <a:ext cx="1117260" cy="2314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26204" y="3068960"/>
            <a:ext cx="2409228" cy="2314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71700" y="5900719"/>
            <a:ext cx="16921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12345678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1349" y="4423016"/>
            <a:ext cx="136815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12345678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725144"/>
            <a:ext cx="879764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23 C 0.00504 0.00185 0.00677 -0.00324 0.01077 -0.00671 C 0.01858 -0.02546 0.00747 -0.00023 0.01632 -0.01621 C 0.01893 -0.02107 0.02066 -0.02685 0.02292 -0.03218 C 0.0283 -0.04491 0.03611 -0.05648 0.04271 -0.06783 C 0.04809 -0.07662 0.05209 -0.08658 0.05816 -0.09468 C 0.06632 -0.10556 0.07639 -0.11435 0.08438 -0.12523 C 0.09271 -0.13588 0.10035 -0.14792 0.10868 -0.15833 C 0.11268 -0.16343 0.11146 -0.16458 0.11511 -0.17037 C 0.12205 -0.18102 0.12969 -0.19213 0.13629 -0.20347 C 0.13681 -0.20486 0.14341 -0.20857 0.14393 -0.2088 C 0.15139 -0.21458 0.15608 -0.21921 0.16476 -0.22222 C 0.16945 -0.22616 0.17396 -0.22732 0.17917 -0.22986 " pathEditMode="relative" rAng="0" ptsTypes="ffffffffffff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 animBg="1"/>
      <p:bldP spid="6" grpId="1" animBg="1"/>
      <p:bldP spid="6" grpId="2" animBg="1"/>
      <p:bldP spid="23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Единая </a:t>
            </a:r>
            <a:r>
              <a:rPr lang="ru-RU" dirty="0"/>
              <a:t>система мониторинга антикоррупционной работы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АИС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«Мониторинг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82296" indent="0">
              <a:buNone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Основание для разработки:</a:t>
            </a:r>
            <a:r>
              <a:rPr lang="ru-RU" dirty="0" smtClean="0"/>
              <a:t> </a:t>
            </a:r>
          </a:p>
          <a:p>
            <a:pPr marL="82296" indent="0">
              <a:buNone/>
            </a:pPr>
            <a:r>
              <a:rPr lang="ru-RU" dirty="0" smtClean="0"/>
              <a:t>подпункт </a:t>
            </a:r>
            <a:r>
              <a:rPr lang="ru-RU" dirty="0"/>
              <a:t>«б» пункта 18 Национального плана противодействия коррупции </a:t>
            </a:r>
            <a:br>
              <a:rPr lang="ru-RU" dirty="0"/>
            </a:br>
            <a:r>
              <a:rPr lang="ru-RU" dirty="0" smtClean="0"/>
              <a:t>на </a:t>
            </a:r>
            <a:r>
              <a:rPr lang="ru-RU" dirty="0"/>
              <a:t>2014-2015 годы</a:t>
            </a:r>
          </a:p>
        </p:txBody>
      </p:sp>
    </p:spTree>
    <p:extLst>
      <p:ext uri="{BB962C8B-B14F-4D97-AF65-F5344CB8AC3E}">
        <p14:creationId xmlns:p14="http://schemas.microsoft.com/office/powerpoint/2010/main" val="40264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760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сообщений об ошибках: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856" y="151173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40442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4509120"/>
            <a:ext cx="1440160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760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Пояснения: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856" y="151173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79" y="1600426"/>
            <a:ext cx="640442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5301208"/>
            <a:ext cx="1224136" cy="3960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772816"/>
            <a:ext cx="720080" cy="4680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409406" cy="90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1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760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Пояснения: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856" y="151173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559079"/>
            <a:ext cx="5744000" cy="38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0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7056784" cy="4752528"/>
          </a:xfrm>
        </p:spPr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признательны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представление предложений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совершенствованию системы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форм отчетности.</a:t>
            </a:r>
          </a:p>
          <a:p>
            <a:pPr marL="82296" indent="0">
              <a:buNone/>
            </a:pPr>
            <a:endParaRPr lang="ru-RU" dirty="0" smtClean="0"/>
          </a:p>
          <a:p>
            <a:pPr marL="82296" indent="0" algn="ctr">
              <a:buNone/>
            </a:pPr>
            <a:r>
              <a:rPr lang="ru-RU" dirty="0" smtClean="0"/>
              <a:t>Предложения </a:t>
            </a:r>
            <a:r>
              <a:rPr lang="ru-RU" dirty="0"/>
              <a:t>можно представлять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тел</a:t>
            </a:r>
            <a:r>
              <a:rPr lang="ru-RU" dirty="0"/>
              <a:t>: 8(495)606-20-09</a:t>
            </a:r>
            <a:br>
              <a:rPr lang="ru-RU" dirty="0"/>
            </a:br>
            <a:r>
              <a:rPr lang="ru-RU" dirty="0"/>
              <a:t>эл. почта: </a:t>
            </a:r>
            <a:r>
              <a:rPr lang="en-US" dirty="0" err="1" smtClean="0"/>
              <a:t>obukhov</a:t>
            </a:r>
            <a:r>
              <a:rPr lang="ru-RU" dirty="0" smtClean="0"/>
              <a:t>_</a:t>
            </a:r>
            <a:r>
              <a:rPr lang="en-US" dirty="0" smtClean="0"/>
              <a:t>av.gov.ru</a:t>
            </a:r>
            <a:endParaRPr lang="ru-RU" dirty="0" smtClean="0"/>
          </a:p>
          <a:p>
            <a:pPr marL="82296" indent="0" algn="ctr">
              <a:buNone/>
            </a:pPr>
            <a:endParaRPr lang="ru-RU" dirty="0" smtClean="0"/>
          </a:p>
          <a:p>
            <a:pPr marL="82296" indent="0" algn="ctr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417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266429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задача:</a:t>
            </a:r>
          </a:p>
          <a:p>
            <a:pPr marL="82296" indent="0">
              <a:buNone/>
            </a:pPr>
            <a:r>
              <a:rPr lang="ru-RU" dirty="0"/>
              <a:t>сбор и обработка статистических данных по </a:t>
            </a:r>
            <a:r>
              <a:rPr lang="ru-RU" dirty="0" smtClean="0"/>
              <a:t>формам </a:t>
            </a:r>
            <a:r>
              <a:rPr lang="ru-RU" dirty="0"/>
              <a:t>мониторинга хода реализации </a:t>
            </a:r>
            <a:r>
              <a:rPr lang="ru-RU" dirty="0" smtClean="0"/>
              <a:t>мероприятий </a:t>
            </a:r>
            <a:r>
              <a:rPr lang="ru-RU" dirty="0"/>
              <a:t>по противодействию </a:t>
            </a:r>
            <a:r>
              <a:rPr lang="ru-RU" dirty="0" smtClean="0"/>
              <a:t>коррупции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47664" y="3573016"/>
            <a:ext cx="7498080" cy="26642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 представляют:</a:t>
            </a:r>
          </a:p>
          <a:p>
            <a:pPr marL="82296" indent="0">
              <a:buNone/>
            </a:pPr>
            <a:r>
              <a:rPr lang="ru-RU" dirty="0" smtClean="0"/>
              <a:t>федеральные государственные органы, органы </a:t>
            </a:r>
            <a:r>
              <a:rPr lang="ru-RU" dirty="0"/>
              <a:t>государственной власти субъектов Российской </a:t>
            </a:r>
            <a:r>
              <a:rPr lang="ru-RU" dirty="0" smtClean="0"/>
              <a:t>Федерации,  органы </a:t>
            </a:r>
            <a:r>
              <a:rPr lang="ru-RU" dirty="0"/>
              <a:t>местного </a:t>
            </a:r>
            <a:r>
              <a:rPr lang="ru-RU" dirty="0" smtClean="0"/>
              <a:t>самоуправления, госкорпорации и фонды, иные органы власти и организации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0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940152" y="2348879"/>
            <a:ext cx="3203848" cy="20882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4437112"/>
            <a:ext cx="8100392" cy="2420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348879"/>
            <a:ext cx="4824536" cy="2001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908720"/>
            <a:ext cx="7992888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47878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…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29156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…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…</a:t>
            </a:r>
            <a:endParaRPr lang="ru-RU" dirty="0"/>
          </a:p>
        </p:txBody>
      </p:sp>
      <p:sp>
        <p:nvSpPr>
          <p:cNvPr id="10" name="Закрывающая фигурная скобка 9"/>
          <p:cNvSpPr/>
          <p:nvPr/>
        </p:nvSpPr>
        <p:spPr>
          <a:xfrm>
            <a:off x="7164288" y="5013176"/>
            <a:ext cx="288032" cy="1872208"/>
          </a:xfrm>
          <a:prstGeom prst="rightBrace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крывающая фигурная скобка 10"/>
          <p:cNvSpPr/>
          <p:nvPr/>
        </p:nvSpPr>
        <p:spPr>
          <a:xfrm>
            <a:off x="7308304" y="2996952"/>
            <a:ext cx="288032" cy="1872208"/>
          </a:xfrm>
          <a:prstGeom prst="rightBrace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68144" y="420627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ФОИВ, руководство деятельностью которых осуществляет Президент РФ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609503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ФОИВ, руководство деятельностью которых осуществляет Правительство РФ, госфонды и госкорпорации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059327" y="91642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Верхний уровень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3789040"/>
            <a:ext cx="158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Промежуточный  уровень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5" y="6218148"/>
            <a:ext cx="123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Первичный  уровень</a:t>
            </a:r>
            <a:endParaRPr lang="ru-RU" sz="1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9128596"/>
              </p:ext>
            </p:extLst>
          </p:nvPr>
        </p:nvGraphicFramePr>
        <p:xfrm>
          <a:off x="971600" y="1196752"/>
          <a:ext cx="81724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7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187220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файла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RPTM 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ru-RU" dirty="0"/>
              <a:t>ф</a:t>
            </a:r>
            <a:r>
              <a:rPr lang="ru-RU" dirty="0" smtClean="0"/>
              <a:t>айл, содержащий данные формы мониторинга 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47664" y="3573016"/>
            <a:ext cx="7498080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файла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MTIC  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Font typeface="Wingdings 2"/>
              <a:buNone/>
            </a:pPr>
            <a:r>
              <a:rPr lang="ru-RU" dirty="0" smtClean="0"/>
              <a:t>файл, содержащий квитанцию о результатах приема/передачи информации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20199019">
            <a:off x="537829" y="1645808"/>
            <a:ext cx="7992888" cy="3096344"/>
            <a:chOff x="899592" y="2852936"/>
            <a:chExt cx="7992888" cy="3096344"/>
          </a:xfrm>
        </p:grpSpPr>
        <p:sp>
          <p:nvSpPr>
            <p:cNvPr id="4" name="Рамка 3"/>
            <p:cNvSpPr/>
            <p:nvPr/>
          </p:nvSpPr>
          <p:spPr>
            <a:xfrm>
              <a:off x="899592" y="2852936"/>
              <a:ext cx="7992888" cy="3096344"/>
            </a:xfrm>
            <a:prstGeom prst="fram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1640" y="3284984"/>
              <a:ext cx="7128792" cy="2308324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>
                  <a:ln>
                    <a:solidFill>
                      <a:srgbClr val="000000"/>
                    </a:solidFill>
                  </a:ln>
                  <a:solidFill>
                    <a:schemeClr val="accent3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НЕ ИЗМЕНЯЙТЕ НИ ИМЯ НИ РАСШИРЕНИЕ ФАЙЛОВ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13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24744"/>
            <a:ext cx="7602048" cy="50405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 данные</a:t>
            </a:r>
          </a:p>
          <a:p>
            <a:r>
              <a:rPr lang="ru-RU" dirty="0"/>
              <a:t>п</a:t>
            </a:r>
            <a:r>
              <a:rPr lang="ru-RU" dirty="0" smtClean="0"/>
              <a:t>о организационным и техническим вопросам:</a:t>
            </a:r>
            <a:br>
              <a:rPr lang="ru-RU" dirty="0" smtClean="0"/>
            </a:br>
            <a:r>
              <a:rPr lang="ru-RU" dirty="0" smtClean="0"/>
              <a:t>тел: </a:t>
            </a:r>
            <a:r>
              <a:rPr lang="ru-RU" dirty="0"/>
              <a:t>8(495)606-20-</a:t>
            </a:r>
            <a:r>
              <a:rPr lang="ru-RU" dirty="0" smtClean="0"/>
              <a:t>09</a:t>
            </a:r>
            <a:br>
              <a:rPr lang="ru-RU" dirty="0" smtClean="0"/>
            </a:br>
            <a:r>
              <a:rPr lang="ru-RU" dirty="0" err="1" smtClean="0"/>
              <a:t>эл</a:t>
            </a:r>
            <a:r>
              <a:rPr lang="ru-RU" dirty="0" smtClean="0"/>
              <a:t>. </a:t>
            </a:r>
            <a:r>
              <a:rPr lang="ru-RU" dirty="0"/>
              <a:t>п</a:t>
            </a:r>
            <a:r>
              <a:rPr lang="ru-RU" dirty="0" smtClean="0"/>
              <a:t>очта: </a:t>
            </a:r>
            <a:r>
              <a:rPr lang="en-US" dirty="0" err="1" smtClean="0"/>
              <a:t>obukhov</a:t>
            </a:r>
            <a:r>
              <a:rPr lang="ru-RU" dirty="0" smtClean="0"/>
              <a:t>_</a:t>
            </a:r>
            <a:r>
              <a:rPr lang="en-US" dirty="0" smtClean="0"/>
              <a:t>av.gov.ru</a:t>
            </a:r>
            <a:r>
              <a:rPr lang="ru-RU" dirty="0" smtClean="0"/>
              <a:t>;</a:t>
            </a:r>
          </a:p>
          <a:p>
            <a:pPr marL="82296" indent="0">
              <a:buNone/>
            </a:pPr>
            <a:endParaRPr lang="ru-RU" dirty="0" smtClean="0"/>
          </a:p>
          <a:p>
            <a:r>
              <a:rPr lang="ru-RU" dirty="0" smtClean="0"/>
              <a:t>по техническим вопросам: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тел: 8(495)606-31-50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5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936104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Обратите внимание на правильный выбор органа в иерархии системы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95" y="1916832"/>
            <a:ext cx="595266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7811" y="4725144"/>
            <a:ext cx="5688632" cy="43204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187624" y="3086962"/>
            <a:ext cx="1368152" cy="1152129"/>
          </a:xfrm>
          <a:prstGeom prst="wedgeRoundRectCallout">
            <a:avLst>
              <a:gd name="adj1" fmla="val 102720"/>
              <a:gd name="adj2" fmla="val 996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9632" y="3201514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Обязательно должна быть проставлена «галочка»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97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4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Далее необходимо указать на наличие территориальных органов: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ФОИВ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отметка проставляется </a:t>
            </a:r>
            <a:r>
              <a:rPr lang="ru-RU" b="1" dirty="0" smtClean="0">
                <a:solidFill>
                  <a:srgbClr val="9222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наличии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территориальных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32752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6336704" cy="81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АИС «Мониторинг»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056784" cy="576064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нового отчета: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772816"/>
            <a:ext cx="792088" cy="43204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26" y="1903425"/>
            <a:ext cx="5340126" cy="401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28156" y="2684744"/>
            <a:ext cx="5140188" cy="93610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94" y="2533650"/>
            <a:ext cx="5599822" cy="420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1941" y="1412776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2813" y="2223079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79" y="3068960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3052587"/>
            <a:ext cx="1368152" cy="37641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6" grpId="0"/>
      <p:bldP spid="11" grpId="0"/>
      <p:bldP spid="13" grpId="0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365</TotalTime>
  <Words>391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«Вопросы использования программного обеспечения единой системы мониторинга антикоррупционной работы (АИС «Мониторинг)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  <vt:lpstr>АИС «Мониторинг»</vt:lpstr>
    </vt:vector>
  </TitlesOfParts>
  <Company>АП РФ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«Вопросы использования программного обеспечения единой системы мониторинга антикоррупционной работы»</dc:title>
  <dc:creator>Обухов</dc:creator>
  <cp:lastModifiedBy>Обухов</cp:lastModifiedBy>
  <cp:revision>46</cp:revision>
  <dcterms:created xsi:type="dcterms:W3CDTF">2016-03-04T15:00:14Z</dcterms:created>
  <dcterms:modified xsi:type="dcterms:W3CDTF">2016-07-04T10:11:06Z</dcterms:modified>
</cp:coreProperties>
</file>