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58" r:id="rId4"/>
    <p:sldId id="261" r:id="rId5"/>
    <p:sldId id="272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6A998-D750-4375-BE92-1891B13550D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A68F3-506E-4DAB-AB3C-A0AC1291B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785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accara-hotel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7390"/>
            <a:ext cx="2699792" cy="218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05064"/>
            <a:ext cx="7772400" cy="1163215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Федеральный </a:t>
            </a:r>
            <a:r>
              <a:rPr lang="ru-RU" sz="2000" dirty="0">
                <a:effectLst/>
              </a:rPr>
              <a:t>этап Всероссийского конкурса профессионального мастерства «Лучший по профессии»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в </a:t>
            </a:r>
            <a:r>
              <a:rPr lang="ru-RU" sz="2000" dirty="0">
                <a:effectLst/>
              </a:rPr>
              <a:t>номинации «Лучший слесарь механосборочных работ»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810"/>
            <a:ext cx="3145159" cy="24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32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" y="0"/>
            <a:ext cx="349188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6172210"/>
              </p:ext>
            </p:extLst>
          </p:nvPr>
        </p:nvGraphicFramePr>
        <p:xfrm>
          <a:off x="395536" y="2420888"/>
          <a:ext cx="8424936" cy="4022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048672"/>
              </a:tblGrid>
              <a:tr h="45695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Даты проведения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12-13 ноября 2015г.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695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Место проведения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г. Ярославль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695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База проведения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ЯМЗ-530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1880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Организаторы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Министерство труда и социальной защиты РФ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Департамент промышленной политики Ярославской области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ОАО «Автодизель»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ООО «Учебный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центр «Специалист»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267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Участники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Победители региональных этапов Всероссийского конкурса профессионального мастерства «Лучший по профессии» в номинации «Лучший слесарь механосборочных работ»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163215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Федеральный </a:t>
            </a:r>
            <a:r>
              <a:rPr lang="ru-RU" sz="2000" dirty="0">
                <a:effectLst/>
              </a:rPr>
              <a:t>этап Всероссийского конкурса профессионального мастерства «Лучший по профессии»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в </a:t>
            </a:r>
            <a:r>
              <a:rPr lang="ru-RU" sz="2000" dirty="0">
                <a:effectLst/>
              </a:rPr>
              <a:t>номинации «Лучший слесарь механосборочных работ»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224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" y="0"/>
            <a:ext cx="349188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635896" y="238336"/>
            <a:ext cx="5400600" cy="576064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Места проведения мероприятий Конкурса, транспортные схемы</a:t>
            </a:r>
            <a:endParaRPr lang="ru-RU" sz="2000" dirty="0"/>
          </a:p>
        </p:txBody>
      </p:sp>
      <p:pic>
        <p:nvPicPr>
          <p:cNvPr id="5" name="Рисунок 4" descr="C:\Users\t.apollonova\Desktop\места_проведения_1-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4" y="1124745"/>
            <a:ext cx="5940425" cy="39604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4453599"/>
              </p:ext>
            </p:extLst>
          </p:nvPr>
        </p:nvGraphicFramePr>
        <p:xfrm>
          <a:off x="528562" y="5157192"/>
          <a:ext cx="6779741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0742"/>
                <a:gridCol w="2978999"/>
              </a:tblGrid>
              <a:tr h="52705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sym typeface="Wingdings 2"/>
                        </a:rPr>
                        <a:t></a:t>
                      </a: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- 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Железнодорожный вокзал Ярославль-Главный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площадь Ярославль - Главный, д.1а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sym typeface="Wingdings 2"/>
                        </a:rPr>
                        <a:t></a:t>
                      </a: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- 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Автовокзал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Московский просп., д. 80а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sym typeface="Wingdings 2"/>
                        </a:rPr>
                        <a:t></a:t>
                      </a: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- </a:t>
                      </a: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Гостиничный комплекс «</a:t>
                      </a:r>
                      <a:r>
                        <a:rPr lang="ru-RU" sz="1000" u="sng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hlinkClick r:id="rId4"/>
                        </a:rPr>
                        <a:t>Баккара</a:t>
                      </a: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улица Кооперативная, д. 9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sym typeface="Wingdings 2"/>
                        </a:rPr>
                        <a:t></a:t>
                      </a: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- </a:t>
                      </a: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ОАО «Автодизель» (ЯМЗ)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проспект Октября, д. 75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sym typeface="Wingdings 2"/>
                        </a:rPr>
                        <a:t></a:t>
                      </a: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- </a:t>
                      </a:r>
                      <a:r>
                        <a:rPr lang="ru-RU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Производственная площадка ЯМЗ-530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проспект Машиностроителей, д. 81Б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60232" y="1124745"/>
            <a:ext cx="2160240" cy="39604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Для участников Конкурса подготовлено письмо с информацией о местах проведения, схемах проезда, месте размещения, программе Конкурса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7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" y="0"/>
            <a:ext cx="349188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635896" y="238336"/>
            <a:ext cx="5400600" cy="576064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Места проведения мероприятий Конкурса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4932040" cy="271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3756"/>
            <a:ext cx="43204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1254"/>
            <a:ext cx="4722862" cy="27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68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" y="0"/>
            <a:ext cx="349188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15616" y="800708"/>
            <a:ext cx="7560840" cy="504056"/>
          </a:xfrm>
        </p:spPr>
        <p:txBody>
          <a:bodyPr/>
          <a:lstStyle/>
          <a:p>
            <a:r>
              <a:rPr lang="ru-RU" sz="2400" b="1" dirty="0" smtClean="0"/>
              <a:t>Рекламно-</a:t>
            </a:r>
            <a:r>
              <a:rPr lang="ru-RU" sz="2400" b="1" dirty="0" err="1" smtClean="0"/>
              <a:t>медийное</a:t>
            </a:r>
            <a:r>
              <a:rPr lang="ru-RU" sz="2400" b="1" dirty="0" smtClean="0"/>
              <a:t> сопровождение Конкурса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04807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09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</TotalTime>
  <Words>172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Федеральный этап Всероссийского конкурса профессионального мастерства «Лучший по профессии»  в номинации «Лучший слесарь механосборочных работ»</vt:lpstr>
      <vt:lpstr>Федеральный этап Всероссийского конкурса профессионального мастерства «Лучший по профессии»  в номинации «Лучший слесарь механосборочных работ»</vt:lpstr>
      <vt:lpstr>Места проведения мероприятий Конкурса, транспортные схемы</vt:lpstr>
      <vt:lpstr>Места проведения мероприятий Конкурса</vt:lpstr>
      <vt:lpstr>Рекламно-медийное сопровождение Конкурса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этап Всероссийского конкурса профессионального мастерства «Лучший по профессии»  в номинации «Лучший слесарь механосборочных работ»</dc:title>
  <dc:creator>Степанова Елена Олеговна</dc:creator>
  <cp:lastModifiedBy>Kokoreva</cp:lastModifiedBy>
  <cp:revision>17</cp:revision>
  <cp:lastPrinted>2015-09-29T10:24:30Z</cp:lastPrinted>
  <dcterms:created xsi:type="dcterms:W3CDTF">2015-09-29T07:56:56Z</dcterms:created>
  <dcterms:modified xsi:type="dcterms:W3CDTF">2015-10-29T08:14:22Z</dcterms:modified>
</cp:coreProperties>
</file>